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726" r:id="rId5"/>
    <p:sldMasterId id="2147483783" r:id="rId6"/>
  </p:sldMasterIdLst>
  <p:notesMasterIdLst>
    <p:notesMasterId r:id="rId19"/>
  </p:notesMasterIdLst>
  <p:sldIdLst>
    <p:sldId id="4148" r:id="rId7"/>
    <p:sldId id="2118499691" r:id="rId8"/>
    <p:sldId id="2147375444" r:id="rId9"/>
    <p:sldId id="2147375454" r:id="rId10"/>
    <p:sldId id="2147375455" r:id="rId11"/>
    <p:sldId id="2147375451" r:id="rId12"/>
    <p:sldId id="2147375456" r:id="rId13"/>
    <p:sldId id="2118499699" r:id="rId14"/>
    <p:sldId id="2147375446" r:id="rId15"/>
    <p:sldId id="2147375448" r:id="rId16"/>
    <p:sldId id="2147375457" r:id="rId17"/>
    <p:sldId id="21473754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F3069B-BDA9-6208-B509-CF9CDFF52D7B}" name="MITCHELL, John (NHS HUMBER AND NORTH YORKSHIRE ICB - 02Y)" initials="JM" userId="S::john.mitchell1@nhs.net::941c79aa-c018-4b18-b78d-5ff18a2b02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3"/>
    <p:restoredTop sz="94673"/>
  </p:normalViewPr>
  <p:slideViewPr>
    <p:cSldViewPr snapToGrid="0" snapToObjects="1">
      <p:cViewPr varScale="1">
        <p:scale>
          <a:sx n="115" d="100"/>
          <a:sy n="115" d="100"/>
        </p:scale>
        <p:origin x="1472" y="2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DB816-0304-8B40-B403-FDCACA1955D8}" type="doc">
      <dgm:prSet loTypeId="urn:microsoft.com/office/officeart/2005/8/layout/bProcess4" loCatId="" qsTypeId="urn:microsoft.com/office/officeart/2005/8/quickstyle/simple1" qsCatId="simple" csTypeId="urn:microsoft.com/office/officeart/2005/8/colors/accent1_2" csCatId="accent1" phldr="1"/>
      <dgm:spPr/>
      <dgm:t>
        <a:bodyPr/>
        <a:lstStyle/>
        <a:p>
          <a:endParaRPr lang="en-GB"/>
        </a:p>
      </dgm:t>
    </dgm:pt>
    <dgm:pt modelId="{F229CCCF-D9B1-7340-A09C-332EE81A91CC}">
      <dgm:prSet phldrT="[Text]"/>
      <dgm:spPr>
        <a:solidFill>
          <a:schemeClr val="tx2">
            <a:lumMod val="40000"/>
            <a:lumOff val="60000"/>
          </a:schemeClr>
        </a:solidFill>
      </dgm:spPr>
      <dgm:t>
        <a:bodyPr/>
        <a:lstStyle/>
        <a:p>
          <a:r>
            <a:rPr lang="en-GB" dirty="0"/>
            <a:t>Initiation and mandate</a:t>
          </a:r>
        </a:p>
      </dgm:t>
    </dgm:pt>
    <dgm:pt modelId="{85468BE4-66E8-6F46-831B-754E0A5999FD}" type="parTrans" cxnId="{E72DA50C-0578-734C-9347-22457A7C0BFB}">
      <dgm:prSet/>
      <dgm:spPr/>
      <dgm:t>
        <a:bodyPr/>
        <a:lstStyle/>
        <a:p>
          <a:endParaRPr lang="en-GB"/>
        </a:p>
      </dgm:t>
    </dgm:pt>
    <dgm:pt modelId="{468B2DB0-30ED-CE4F-BD13-3939CEC1D1F1}" type="sibTrans" cxnId="{E72DA50C-0578-734C-9347-22457A7C0BFB}">
      <dgm:prSet/>
      <dgm:spPr/>
      <dgm:t>
        <a:bodyPr/>
        <a:lstStyle/>
        <a:p>
          <a:endParaRPr lang="en-GB"/>
        </a:p>
      </dgm:t>
    </dgm:pt>
    <dgm:pt modelId="{C5221DEB-64E7-6141-BEBE-356A19D0AE47}">
      <dgm:prSet phldrT="[Text]"/>
      <dgm:spPr>
        <a:solidFill>
          <a:schemeClr val="tx2">
            <a:lumMod val="40000"/>
            <a:lumOff val="60000"/>
          </a:schemeClr>
        </a:solidFill>
      </dgm:spPr>
      <dgm:t>
        <a:bodyPr/>
        <a:lstStyle/>
        <a:p>
          <a:r>
            <a:rPr lang="en-GB" dirty="0"/>
            <a:t>Discovery and BA</a:t>
          </a:r>
        </a:p>
      </dgm:t>
    </dgm:pt>
    <dgm:pt modelId="{F0C210C0-933E-C04B-B482-E848E78DE0DE}" type="parTrans" cxnId="{A5DC9785-DE4D-094A-9A40-5839FF864B91}">
      <dgm:prSet/>
      <dgm:spPr/>
      <dgm:t>
        <a:bodyPr/>
        <a:lstStyle/>
        <a:p>
          <a:endParaRPr lang="en-GB"/>
        </a:p>
      </dgm:t>
    </dgm:pt>
    <dgm:pt modelId="{0BB2A445-298E-8343-AFF1-21CDFC678A5D}" type="sibTrans" cxnId="{A5DC9785-DE4D-094A-9A40-5839FF864B91}">
      <dgm:prSet/>
      <dgm:spPr/>
      <dgm:t>
        <a:bodyPr/>
        <a:lstStyle/>
        <a:p>
          <a:endParaRPr lang="en-GB"/>
        </a:p>
      </dgm:t>
    </dgm:pt>
    <dgm:pt modelId="{DCB2DBEF-B1D1-2A4A-AF51-B552D649DFEA}">
      <dgm:prSet phldrT="[Text]"/>
      <dgm:spPr>
        <a:solidFill>
          <a:schemeClr val="tx2">
            <a:lumMod val="40000"/>
            <a:lumOff val="60000"/>
          </a:schemeClr>
        </a:solidFill>
      </dgm:spPr>
      <dgm:t>
        <a:bodyPr/>
        <a:lstStyle/>
        <a:p>
          <a:r>
            <a:rPr lang="en-GB" dirty="0"/>
            <a:t>Technical deep dives</a:t>
          </a:r>
        </a:p>
      </dgm:t>
    </dgm:pt>
    <dgm:pt modelId="{C1CA0EE5-FABD-594A-A3CC-3E222DCCE6A8}" type="parTrans" cxnId="{E6DF740D-5B7A-B947-929E-ACAB91B99A93}">
      <dgm:prSet/>
      <dgm:spPr/>
      <dgm:t>
        <a:bodyPr/>
        <a:lstStyle/>
        <a:p>
          <a:endParaRPr lang="en-GB"/>
        </a:p>
      </dgm:t>
    </dgm:pt>
    <dgm:pt modelId="{53942D5F-45BD-3245-9749-39771FB2D8C4}" type="sibTrans" cxnId="{E6DF740D-5B7A-B947-929E-ACAB91B99A93}">
      <dgm:prSet/>
      <dgm:spPr/>
      <dgm:t>
        <a:bodyPr/>
        <a:lstStyle/>
        <a:p>
          <a:endParaRPr lang="en-GB"/>
        </a:p>
      </dgm:t>
    </dgm:pt>
    <dgm:pt modelId="{06831AC6-3AB1-F245-8EA2-C113D2801706}">
      <dgm:prSet phldrT="[Text]"/>
      <dgm:spPr/>
      <dgm:t>
        <a:bodyPr/>
        <a:lstStyle/>
        <a:p>
          <a:r>
            <a:rPr lang="en-GB" dirty="0"/>
            <a:t>ShCR feed development</a:t>
          </a:r>
        </a:p>
      </dgm:t>
    </dgm:pt>
    <dgm:pt modelId="{F83914F1-A2FE-8E42-8708-B4E9DC55D27C}" type="parTrans" cxnId="{B3D2402C-A61A-944D-83B7-D9A5DC0446BF}">
      <dgm:prSet/>
      <dgm:spPr/>
      <dgm:t>
        <a:bodyPr/>
        <a:lstStyle/>
        <a:p>
          <a:endParaRPr lang="en-GB"/>
        </a:p>
      </dgm:t>
    </dgm:pt>
    <dgm:pt modelId="{73CD9221-BB01-5D4E-B2C3-40192C8B41C6}" type="sibTrans" cxnId="{B3D2402C-A61A-944D-83B7-D9A5DC0446BF}">
      <dgm:prSet/>
      <dgm:spPr/>
      <dgm:t>
        <a:bodyPr/>
        <a:lstStyle/>
        <a:p>
          <a:endParaRPr lang="en-GB"/>
        </a:p>
      </dgm:t>
    </dgm:pt>
    <dgm:pt modelId="{7AD1AAE8-C106-A14A-BFE9-A7CCCFB8447A}">
      <dgm:prSet phldrT="[Text]"/>
      <dgm:spPr/>
      <dgm:t>
        <a:bodyPr/>
        <a:lstStyle/>
        <a:p>
          <a:r>
            <a:rPr lang="en-GB" dirty="0"/>
            <a:t>Technical Proof of Concept</a:t>
          </a:r>
        </a:p>
      </dgm:t>
    </dgm:pt>
    <dgm:pt modelId="{C4448DE4-30F2-5E41-B402-675C1FAEE1FA}" type="parTrans" cxnId="{D94A2C09-4899-F741-8BCC-537EF6E3A6A4}">
      <dgm:prSet/>
      <dgm:spPr/>
      <dgm:t>
        <a:bodyPr/>
        <a:lstStyle/>
        <a:p>
          <a:endParaRPr lang="en-GB"/>
        </a:p>
      </dgm:t>
    </dgm:pt>
    <dgm:pt modelId="{309A7F8B-AE09-4846-BDA5-86EACB716112}" type="sibTrans" cxnId="{D94A2C09-4899-F741-8BCC-537EF6E3A6A4}">
      <dgm:prSet/>
      <dgm:spPr/>
      <dgm:t>
        <a:bodyPr/>
        <a:lstStyle/>
        <a:p>
          <a:endParaRPr lang="en-GB"/>
        </a:p>
      </dgm:t>
    </dgm:pt>
    <dgm:pt modelId="{5988E707-164C-284A-B8E4-E17A61955A25}">
      <dgm:prSet phldrT="[Text]"/>
      <dgm:spPr>
        <a:solidFill>
          <a:schemeClr val="tx2">
            <a:lumMod val="40000"/>
            <a:lumOff val="60000"/>
          </a:schemeClr>
        </a:solidFill>
      </dgm:spPr>
      <dgm:t>
        <a:bodyPr/>
        <a:lstStyle/>
        <a:p>
          <a:r>
            <a:rPr lang="en-GB" dirty="0"/>
            <a:t>Options appraisal</a:t>
          </a:r>
        </a:p>
      </dgm:t>
    </dgm:pt>
    <dgm:pt modelId="{D73155A0-30A5-004A-9017-E2C783003799}" type="parTrans" cxnId="{1D39AD85-A00C-1F4B-B40C-BBF58386777A}">
      <dgm:prSet/>
      <dgm:spPr/>
      <dgm:t>
        <a:bodyPr/>
        <a:lstStyle/>
        <a:p>
          <a:endParaRPr lang="en-GB"/>
        </a:p>
      </dgm:t>
    </dgm:pt>
    <dgm:pt modelId="{F329542A-17C1-B14C-AA6D-5262333B4D76}" type="sibTrans" cxnId="{1D39AD85-A00C-1F4B-B40C-BBF58386777A}">
      <dgm:prSet/>
      <dgm:spPr/>
      <dgm:t>
        <a:bodyPr/>
        <a:lstStyle/>
        <a:p>
          <a:endParaRPr lang="en-GB"/>
        </a:p>
      </dgm:t>
    </dgm:pt>
    <dgm:pt modelId="{054644A5-4A9E-D541-B219-86CE0A50D8BC}">
      <dgm:prSet phldrT="[Text]"/>
      <dgm:spPr>
        <a:solidFill>
          <a:srgbClr val="92D050"/>
        </a:solidFill>
      </dgm:spPr>
      <dgm:t>
        <a:bodyPr/>
        <a:lstStyle/>
        <a:p>
          <a:r>
            <a:rPr lang="en-GB" dirty="0"/>
            <a:t>Re-platforming into NWAS</a:t>
          </a:r>
        </a:p>
      </dgm:t>
    </dgm:pt>
    <dgm:pt modelId="{960BCC95-C62A-FE41-A9EA-375D0E629153}" type="parTrans" cxnId="{281CA33B-57B9-9848-A744-1107738E395A}">
      <dgm:prSet/>
      <dgm:spPr/>
      <dgm:t>
        <a:bodyPr/>
        <a:lstStyle/>
        <a:p>
          <a:endParaRPr lang="en-GB"/>
        </a:p>
      </dgm:t>
    </dgm:pt>
    <dgm:pt modelId="{398D64D1-0E3A-D242-9E2F-C5DBD18F8762}" type="sibTrans" cxnId="{281CA33B-57B9-9848-A744-1107738E395A}">
      <dgm:prSet/>
      <dgm:spPr/>
      <dgm:t>
        <a:bodyPr/>
        <a:lstStyle/>
        <a:p>
          <a:endParaRPr lang="en-GB"/>
        </a:p>
      </dgm:t>
    </dgm:pt>
    <dgm:pt modelId="{E57FBA91-8710-4546-906D-96A4E0067A5D}">
      <dgm:prSet phldrT="[Text]"/>
      <dgm:spPr>
        <a:solidFill>
          <a:srgbClr val="92D050"/>
        </a:solidFill>
      </dgm:spPr>
      <dgm:t>
        <a:bodyPr/>
        <a:lstStyle/>
        <a:p>
          <a:r>
            <a:rPr lang="en-GB" dirty="0"/>
            <a:t>UAT</a:t>
          </a:r>
        </a:p>
      </dgm:t>
    </dgm:pt>
    <dgm:pt modelId="{CD3FDEEC-3D28-204A-8689-527F65F26FBC}" type="parTrans" cxnId="{D3380C4A-51E0-414B-8CA7-BAF9945E2A2F}">
      <dgm:prSet/>
      <dgm:spPr/>
      <dgm:t>
        <a:bodyPr/>
        <a:lstStyle/>
        <a:p>
          <a:endParaRPr lang="en-GB"/>
        </a:p>
      </dgm:t>
    </dgm:pt>
    <dgm:pt modelId="{4D5BBB0B-62D1-6641-8A9F-7D2A675E27F2}" type="sibTrans" cxnId="{D3380C4A-51E0-414B-8CA7-BAF9945E2A2F}">
      <dgm:prSet/>
      <dgm:spPr/>
      <dgm:t>
        <a:bodyPr/>
        <a:lstStyle/>
        <a:p>
          <a:endParaRPr lang="en-GB"/>
        </a:p>
      </dgm:t>
    </dgm:pt>
    <dgm:pt modelId="{2C075B33-7497-6345-8203-8D2101D8F0DC}">
      <dgm:prSet phldrT="[Text]"/>
      <dgm:spPr>
        <a:solidFill>
          <a:srgbClr val="92D050"/>
        </a:solidFill>
      </dgm:spPr>
      <dgm:t>
        <a:bodyPr/>
        <a:lstStyle/>
        <a:p>
          <a:r>
            <a:rPr lang="en-GB" dirty="0"/>
            <a:t>Pilot</a:t>
          </a:r>
        </a:p>
      </dgm:t>
    </dgm:pt>
    <dgm:pt modelId="{6F382E5E-963A-6345-B1E5-67CE80DC3010}" type="parTrans" cxnId="{523F3A49-7DDD-684C-ADFD-F07CBE87490C}">
      <dgm:prSet/>
      <dgm:spPr/>
      <dgm:t>
        <a:bodyPr/>
        <a:lstStyle/>
        <a:p>
          <a:endParaRPr lang="en-GB"/>
        </a:p>
      </dgm:t>
    </dgm:pt>
    <dgm:pt modelId="{6D62E689-E6BB-134B-9C22-7B7831DA2349}" type="sibTrans" cxnId="{523F3A49-7DDD-684C-ADFD-F07CBE87490C}">
      <dgm:prSet/>
      <dgm:spPr/>
      <dgm:t>
        <a:bodyPr/>
        <a:lstStyle/>
        <a:p>
          <a:endParaRPr lang="en-GB"/>
        </a:p>
      </dgm:t>
    </dgm:pt>
    <dgm:pt modelId="{8B1D6264-3ED7-2842-8FAC-99C827E79B95}" type="pres">
      <dgm:prSet presAssocID="{D51DB816-0304-8B40-B403-FDCACA1955D8}" presName="Name0" presStyleCnt="0">
        <dgm:presLayoutVars>
          <dgm:dir/>
          <dgm:resizeHandles/>
        </dgm:presLayoutVars>
      </dgm:prSet>
      <dgm:spPr/>
    </dgm:pt>
    <dgm:pt modelId="{D4566587-A28F-C649-ABEA-69FFA2347E6B}" type="pres">
      <dgm:prSet presAssocID="{F229CCCF-D9B1-7340-A09C-332EE81A91CC}" presName="compNode" presStyleCnt="0"/>
      <dgm:spPr/>
    </dgm:pt>
    <dgm:pt modelId="{BA62FD3F-27C6-DB4F-AADC-852AB14B388A}" type="pres">
      <dgm:prSet presAssocID="{F229CCCF-D9B1-7340-A09C-332EE81A91CC}" presName="dummyConnPt" presStyleCnt="0"/>
      <dgm:spPr/>
    </dgm:pt>
    <dgm:pt modelId="{3EABD70F-FB8C-6D44-968B-34B07A74C93D}" type="pres">
      <dgm:prSet presAssocID="{F229CCCF-D9B1-7340-A09C-332EE81A91CC}" presName="node" presStyleLbl="node1" presStyleIdx="0" presStyleCnt="9">
        <dgm:presLayoutVars>
          <dgm:bulletEnabled val="1"/>
        </dgm:presLayoutVars>
      </dgm:prSet>
      <dgm:spPr/>
    </dgm:pt>
    <dgm:pt modelId="{B6BEE382-9F42-E649-AF72-C391445A422D}" type="pres">
      <dgm:prSet presAssocID="{468B2DB0-30ED-CE4F-BD13-3939CEC1D1F1}" presName="sibTrans" presStyleLbl="bgSibTrans2D1" presStyleIdx="0" presStyleCnt="8"/>
      <dgm:spPr/>
    </dgm:pt>
    <dgm:pt modelId="{33CB5162-276A-AF49-94A7-1A5F16006D8E}" type="pres">
      <dgm:prSet presAssocID="{C5221DEB-64E7-6141-BEBE-356A19D0AE47}" presName="compNode" presStyleCnt="0"/>
      <dgm:spPr/>
    </dgm:pt>
    <dgm:pt modelId="{5AA74E05-6200-324C-93F6-7D34830A9C5A}" type="pres">
      <dgm:prSet presAssocID="{C5221DEB-64E7-6141-BEBE-356A19D0AE47}" presName="dummyConnPt" presStyleCnt="0"/>
      <dgm:spPr/>
    </dgm:pt>
    <dgm:pt modelId="{53ABF4A1-FA62-FB47-BC83-726723726113}" type="pres">
      <dgm:prSet presAssocID="{C5221DEB-64E7-6141-BEBE-356A19D0AE47}" presName="node" presStyleLbl="node1" presStyleIdx="1" presStyleCnt="9">
        <dgm:presLayoutVars>
          <dgm:bulletEnabled val="1"/>
        </dgm:presLayoutVars>
      </dgm:prSet>
      <dgm:spPr/>
    </dgm:pt>
    <dgm:pt modelId="{3552847D-69A1-7C4C-B3A0-52882E16B8BA}" type="pres">
      <dgm:prSet presAssocID="{0BB2A445-298E-8343-AFF1-21CDFC678A5D}" presName="sibTrans" presStyleLbl="bgSibTrans2D1" presStyleIdx="1" presStyleCnt="8"/>
      <dgm:spPr/>
    </dgm:pt>
    <dgm:pt modelId="{963566B4-3EFF-3C48-87C3-9EEC83F964AD}" type="pres">
      <dgm:prSet presAssocID="{DCB2DBEF-B1D1-2A4A-AF51-B552D649DFEA}" presName="compNode" presStyleCnt="0"/>
      <dgm:spPr/>
    </dgm:pt>
    <dgm:pt modelId="{EECFB569-7745-7747-A28E-6240DDD90249}" type="pres">
      <dgm:prSet presAssocID="{DCB2DBEF-B1D1-2A4A-AF51-B552D649DFEA}" presName="dummyConnPt" presStyleCnt="0"/>
      <dgm:spPr/>
    </dgm:pt>
    <dgm:pt modelId="{FEF464A6-240D-D14C-87CF-BD70AB3A1CDC}" type="pres">
      <dgm:prSet presAssocID="{DCB2DBEF-B1D1-2A4A-AF51-B552D649DFEA}" presName="node" presStyleLbl="node1" presStyleIdx="2" presStyleCnt="9">
        <dgm:presLayoutVars>
          <dgm:bulletEnabled val="1"/>
        </dgm:presLayoutVars>
      </dgm:prSet>
      <dgm:spPr/>
    </dgm:pt>
    <dgm:pt modelId="{BFF9568D-4014-EB48-85BA-E9EE7BA0EA9E}" type="pres">
      <dgm:prSet presAssocID="{53942D5F-45BD-3245-9749-39771FB2D8C4}" presName="sibTrans" presStyleLbl="bgSibTrans2D1" presStyleIdx="2" presStyleCnt="8"/>
      <dgm:spPr/>
    </dgm:pt>
    <dgm:pt modelId="{13865A45-1EA8-4943-B70D-423716B01AD6}" type="pres">
      <dgm:prSet presAssocID="{06831AC6-3AB1-F245-8EA2-C113D2801706}" presName="compNode" presStyleCnt="0"/>
      <dgm:spPr/>
    </dgm:pt>
    <dgm:pt modelId="{93E4D54E-0451-E649-848C-746E332B3F56}" type="pres">
      <dgm:prSet presAssocID="{06831AC6-3AB1-F245-8EA2-C113D2801706}" presName="dummyConnPt" presStyleCnt="0"/>
      <dgm:spPr/>
    </dgm:pt>
    <dgm:pt modelId="{E50A24CE-1CE3-DC4B-AAEE-494828C942DF}" type="pres">
      <dgm:prSet presAssocID="{06831AC6-3AB1-F245-8EA2-C113D2801706}" presName="node" presStyleLbl="node1" presStyleIdx="3" presStyleCnt="9">
        <dgm:presLayoutVars>
          <dgm:bulletEnabled val="1"/>
        </dgm:presLayoutVars>
      </dgm:prSet>
      <dgm:spPr/>
    </dgm:pt>
    <dgm:pt modelId="{BCE09DE5-5042-3B47-B56C-9BF96D363252}" type="pres">
      <dgm:prSet presAssocID="{73CD9221-BB01-5D4E-B2C3-40192C8B41C6}" presName="sibTrans" presStyleLbl="bgSibTrans2D1" presStyleIdx="3" presStyleCnt="8"/>
      <dgm:spPr/>
    </dgm:pt>
    <dgm:pt modelId="{AB557BBA-8D00-9849-BE06-95AA1B6BEDD9}" type="pres">
      <dgm:prSet presAssocID="{7AD1AAE8-C106-A14A-BFE9-A7CCCFB8447A}" presName="compNode" presStyleCnt="0"/>
      <dgm:spPr/>
    </dgm:pt>
    <dgm:pt modelId="{493ADD75-0582-BC42-8099-18581CF4E7E6}" type="pres">
      <dgm:prSet presAssocID="{7AD1AAE8-C106-A14A-BFE9-A7CCCFB8447A}" presName="dummyConnPt" presStyleCnt="0"/>
      <dgm:spPr/>
    </dgm:pt>
    <dgm:pt modelId="{06F69F36-9D55-4642-98B8-3F5B532EA788}" type="pres">
      <dgm:prSet presAssocID="{7AD1AAE8-C106-A14A-BFE9-A7CCCFB8447A}" presName="node" presStyleLbl="node1" presStyleIdx="4" presStyleCnt="9">
        <dgm:presLayoutVars>
          <dgm:bulletEnabled val="1"/>
        </dgm:presLayoutVars>
      </dgm:prSet>
      <dgm:spPr/>
    </dgm:pt>
    <dgm:pt modelId="{CEEB12F3-8E88-2B45-B6CB-6F11CAF6A27E}" type="pres">
      <dgm:prSet presAssocID="{309A7F8B-AE09-4846-BDA5-86EACB716112}" presName="sibTrans" presStyleLbl="bgSibTrans2D1" presStyleIdx="4" presStyleCnt="8"/>
      <dgm:spPr/>
    </dgm:pt>
    <dgm:pt modelId="{FD98DEC7-5F0D-5D45-B333-2C6E1AFB0818}" type="pres">
      <dgm:prSet presAssocID="{5988E707-164C-284A-B8E4-E17A61955A25}" presName="compNode" presStyleCnt="0"/>
      <dgm:spPr/>
    </dgm:pt>
    <dgm:pt modelId="{8C4DE2F8-2E34-5E42-BDBD-8A018A4368FE}" type="pres">
      <dgm:prSet presAssocID="{5988E707-164C-284A-B8E4-E17A61955A25}" presName="dummyConnPt" presStyleCnt="0"/>
      <dgm:spPr/>
    </dgm:pt>
    <dgm:pt modelId="{D1E2C8F0-DE1C-084C-951D-81F0FE4ED47A}" type="pres">
      <dgm:prSet presAssocID="{5988E707-164C-284A-B8E4-E17A61955A25}" presName="node" presStyleLbl="node1" presStyleIdx="5" presStyleCnt="9">
        <dgm:presLayoutVars>
          <dgm:bulletEnabled val="1"/>
        </dgm:presLayoutVars>
      </dgm:prSet>
      <dgm:spPr/>
    </dgm:pt>
    <dgm:pt modelId="{1FA75ED9-DE73-D842-8288-9AEBEA8CFA9F}" type="pres">
      <dgm:prSet presAssocID="{F329542A-17C1-B14C-AA6D-5262333B4D76}" presName="sibTrans" presStyleLbl="bgSibTrans2D1" presStyleIdx="5" presStyleCnt="8"/>
      <dgm:spPr/>
    </dgm:pt>
    <dgm:pt modelId="{ABBF3F7C-F421-2E4F-97E8-D5F35282C8CF}" type="pres">
      <dgm:prSet presAssocID="{054644A5-4A9E-D541-B219-86CE0A50D8BC}" presName="compNode" presStyleCnt="0"/>
      <dgm:spPr/>
    </dgm:pt>
    <dgm:pt modelId="{C1445137-F333-CD42-BAEC-6C7F3A3058EF}" type="pres">
      <dgm:prSet presAssocID="{054644A5-4A9E-D541-B219-86CE0A50D8BC}" presName="dummyConnPt" presStyleCnt="0"/>
      <dgm:spPr/>
    </dgm:pt>
    <dgm:pt modelId="{BD0A1060-EC4A-D946-BE82-4366AD7AF474}" type="pres">
      <dgm:prSet presAssocID="{054644A5-4A9E-D541-B219-86CE0A50D8BC}" presName="node" presStyleLbl="node1" presStyleIdx="6" presStyleCnt="9">
        <dgm:presLayoutVars>
          <dgm:bulletEnabled val="1"/>
        </dgm:presLayoutVars>
      </dgm:prSet>
      <dgm:spPr/>
    </dgm:pt>
    <dgm:pt modelId="{11DF5006-779B-574B-807F-CFFCF5722B76}" type="pres">
      <dgm:prSet presAssocID="{398D64D1-0E3A-D242-9E2F-C5DBD18F8762}" presName="sibTrans" presStyleLbl="bgSibTrans2D1" presStyleIdx="6" presStyleCnt="8"/>
      <dgm:spPr/>
    </dgm:pt>
    <dgm:pt modelId="{F7798AB6-DC1F-2946-808E-4104AB5CA038}" type="pres">
      <dgm:prSet presAssocID="{E57FBA91-8710-4546-906D-96A4E0067A5D}" presName="compNode" presStyleCnt="0"/>
      <dgm:spPr/>
    </dgm:pt>
    <dgm:pt modelId="{D4BFD507-62E2-2C48-906C-29CCF19FE47E}" type="pres">
      <dgm:prSet presAssocID="{E57FBA91-8710-4546-906D-96A4E0067A5D}" presName="dummyConnPt" presStyleCnt="0"/>
      <dgm:spPr/>
    </dgm:pt>
    <dgm:pt modelId="{4AE20C1F-3F41-EC4D-B9A7-B562BB1A725E}" type="pres">
      <dgm:prSet presAssocID="{E57FBA91-8710-4546-906D-96A4E0067A5D}" presName="node" presStyleLbl="node1" presStyleIdx="7" presStyleCnt="9">
        <dgm:presLayoutVars>
          <dgm:bulletEnabled val="1"/>
        </dgm:presLayoutVars>
      </dgm:prSet>
      <dgm:spPr/>
    </dgm:pt>
    <dgm:pt modelId="{EB33BA3A-00A8-AD4D-8408-EA39AF677140}" type="pres">
      <dgm:prSet presAssocID="{4D5BBB0B-62D1-6641-8A9F-7D2A675E27F2}" presName="sibTrans" presStyleLbl="bgSibTrans2D1" presStyleIdx="7" presStyleCnt="8"/>
      <dgm:spPr/>
    </dgm:pt>
    <dgm:pt modelId="{53225BEF-43BB-394B-BDF6-E063CCBA4DDA}" type="pres">
      <dgm:prSet presAssocID="{2C075B33-7497-6345-8203-8D2101D8F0DC}" presName="compNode" presStyleCnt="0"/>
      <dgm:spPr/>
    </dgm:pt>
    <dgm:pt modelId="{CC8F731C-321E-3D46-B8B7-598C2271BF1F}" type="pres">
      <dgm:prSet presAssocID="{2C075B33-7497-6345-8203-8D2101D8F0DC}" presName="dummyConnPt" presStyleCnt="0"/>
      <dgm:spPr/>
    </dgm:pt>
    <dgm:pt modelId="{29577059-D639-D447-B1A3-486F8B333FC2}" type="pres">
      <dgm:prSet presAssocID="{2C075B33-7497-6345-8203-8D2101D8F0DC}" presName="node" presStyleLbl="node1" presStyleIdx="8" presStyleCnt="9">
        <dgm:presLayoutVars>
          <dgm:bulletEnabled val="1"/>
        </dgm:presLayoutVars>
      </dgm:prSet>
      <dgm:spPr/>
    </dgm:pt>
  </dgm:ptLst>
  <dgm:cxnLst>
    <dgm:cxn modelId="{47325105-7505-C944-B6D4-DF0445D01A99}" type="presOf" srcId="{06831AC6-3AB1-F245-8EA2-C113D2801706}" destId="{E50A24CE-1CE3-DC4B-AAEE-494828C942DF}" srcOrd="0" destOrd="0" presId="urn:microsoft.com/office/officeart/2005/8/layout/bProcess4"/>
    <dgm:cxn modelId="{D94A2C09-4899-F741-8BCC-537EF6E3A6A4}" srcId="{D51DB816-0304-8B40-B403-FDCACA1955D8}" destId="{7AD1AAE8-C106-A14A-BFE9-A7CCCFB8447A}" srcOrd="4" destOrd="0" parTransId="{C4448DE4-30F2-5E41-B402-675C1FAEE1FA}" sibTransId="{309A7F8B-AE09-4846-BDA5-86EACB716112}"/>
    <dgm:cxn modelId="{E72DA50C-0578-734C-9347-22457A7C0BFB}" srcId="{D51DB816-0304-8B40-B403-FDCACA1955D8}" destId="{F229CCCF-D9B1-7340-A09C-332EE81A91CC}" srcOrd="0" destOrd="0" parTransId="{85468BE4-66E8-6F46-831B-754E0A5999FD}" sibTransId="{468B2DB0-30ED-CE4F-BD13-3939CEC1D1F1}"/>
    <dgm:cxn modelId="{E6DF740D-5B7A-B947-929E-ACAB91B99A93}" srcId="{D51DB816-0304-8B40-B403-FDCACA1955D8}" destId="{DCB2DBEF-B1D1-2A4A-AF51-B552D649DFEA}" srcOrd="2" destOrd="0" parTransId="{C1CA0EE5-FABD-594A-A3CC-3E222DCCE6A8}" sibTransId="{53942D5F-45BD-3245-9749-39771FB2D8C4}"/>
    <dgm:cxn modelId="{4D8D1B18-3056-484F-A269-CA1095D5DAC7}" type="presOf" srcId="{C5221DEB-64E7-6141-BEBE-356A19D0AE47}" destId="{53ABF4A1-FA62-FB47-BC83-726723726113}" srcOrd="0" destOrd="0" presId="urn:microsoft.com/office/officeart/2005/8/layout/bProcess4"/>
    <dgm:cxn modelId="{B3D2402C-A61A-944D-83B7-D9A5DC0446BF}" srcId="{D51DB816-0304-8B40-B403-FDCACA1955D8}" destId="{06831AC6-3AB1-F245-8EA2-C113D2801706}" srcOrd="3" destOrd="0" parTransId="{F83914F1-A2FE-8E42-8708-B4E9DC55D27C}" sibTransId="{73CD9221-BB01-5D4E-B2C3-40192C8B41C6}"/>
    <dgm:cxn modelId="{49E52A30-47A3-2047-9B2B-CD4D7CBC7043}" type="presOf" srcId="{468B2DB0-30ED-CE4F-BD13-3939CEC1D1F1}" destId="{B6BEE382-9F42-E649-AF72-C391445A422D}" srcOrd="0" destOrd="0" presId="urn:microsoft.com/office/officeart/2005/8/layout/bProcess4"/>
    <dgm:cxn modelId="{BA97303B-7A90-2A43-BBBF-DE02732E6A04}" type="presOf" srcId="{309A7F8B-AE09-4846-BDA5-86EACB716112}" destId="{CEEB12F3-8E88-2B45-B6CB-6F11CAF6A27E}" srcOrd="0" destOrd="0" presId="urn:microsoft.com/office/officeart/2005/8/layout/bProcess4"/>
    <dgm:cxn modelId="{281CA33B-57B9-9848-A744-1107738E395A}" srcId="{D51DB816-0304-8B40-B403-FDCACA1955D8}" destId="{054644A5-4A9E-D541-B219-86CE0A50D8BC}" srcOrd="6" destOrd="0" parTransId="{960BCC95-C62A-FE41-A9EA-375D0E629153}" sibTransId="{398D64D1-0E3A-D242-9E2F-C5DBD18F8762}"/>
    <dgm:cxn modelId="{165C2844-8BC7-4E4A-8104-E99F5B582364}" type="presOf" srcId="{054644A5-4A9E-D541-B219-86CE0A50D8BC}" destId="{BD0A1060-EC4A-D946-BE82-4366AD7AF474}" srcOrd="0" destOrd="0" presId="urn:microsoft.com/office/officeart/2005/8/layout/bProcess4"/>
    <dgm:cxn modelId="{523F3A49-7DDD-684C-ADFD-F07CBE87490C}" srcId="{D51DB816-0304-8B40-B403-FDCACA1955D8}" destId="{2C075B33-7497-6345-8203-8D2101D8F0DC}" srcOrd="8" destOrd="0" parTransId="{6F382E5E-963A-6345-B1E5-67CE80DC3010}" sibTransId="{6D62E689-E6BB-134B-9C22-7B7831DA2349}"/>
    <dgm:cxn modelId="{D3380C4A-51E0-414B-8CA7-BAF9945E2A2F}" srcId="{D51DB816-0304-8B40-B403-FDCACA1955D8}" destId="{E57FBA91-8710-4546-906D-96A4E0067A5D}" srcOrd="7" destOrd="0" parTransId="{CD3FDEEC-3D28-204A-8689-527F65F26FBC}" sibTransId="{4D5BBB0B-62D1-6641-8A9F-7D2A675E27F2}"/>
    <dgm:cxn modelId="{472EA44A-E6C5-5A41-9AA9-710B8A7139B5}" type="presOf" srcId="{7AD1AAE8-C106-A14A-BFE9-A7CCCFB8447A}" destId="{06F69F36-9D55-4642-98B8-3F5B532EA788}" srcOrd="0" destOrd="0" presId="urn:microsoft.com/office/officeart/2005/8/layout/bProcess4"/>
    <dgm:cxn modelId="{6FB76C60-86B5-6B49-B645-DE81DF77F1CE}" type="presOf" srcId="{398D64D1-0E3A-D242-9E2F-C5DBD18F8762}" destId="{11DF5006-779B-574B-807F-CFFCF5722B76}" srcOrd="0" destOrd="0" presId="urn:microsoft.com/office/officeart/2005/8/layout/bProcess4"/>
    <dgm:cxn modelId="{39C07470-C792-0E47-9E9A-5EABAD358A45}" type="presOf" srcId="{5988E707-164C-284A-B8E4-E17A61955A25}" destId="{D1E2C8F0-DE1C-084C-951D-81F0FE4ED47A}" srcOrd="0" destOrd="0" presId="urn:microsoft.com/office/officeart/2005/8/layout/bProcess4"/>
    <dgm:cxn modelId="{DD88AB7F-E492-5747-8E8E-1821E2D98952}" type="presOf" srcId="{73CD9221-BB01-5D4E-B2C3-40192C8B41C6}" destId="{BCE09DE5-5042-3B47-B56C-9BF96D363252}" srcOrd="0" destOrd="0" presId="urn:microsoft.com/office/officeart/2005/8/layout/bProcess4"/>
    <dgm:cxn modelId="{A5DC9785-DE4D-094A-9A40-5839FF864B91}" srcId="{D51DB816-0304-8B40-B403-FDCACA1955D8}" destId="{C5221DEB-64E7-6141-BEBE-356A19D0AE47}" srcOrd="1" destOrd="0" parTransId="{F0C210C0-933E-C04B-B482-E848E78DE0DE}" sibTransId="{0BB2A445-298E-8343-AFF1-21CDFC678A5D}"/>
    <dgm:cxn modelId="{1D39AD85-A00C-1F4B-B40C-BBF58386777A}" srcId="{D51DB816-0304-8B40-B403-FDCACA1955D8}" destId="{5988E707-164C-284A-B8E4-E17A61955A25}" srcOrd="5" destOrd="0" parTransId="{D73155A0-30A5-004A-9017-E2C783003799}" sibTransId="{F329542A-17C1-B14C-AA6D-5262333B4D76}"/>
    <dgm:cxn modelId="{A65DED92-BDB8-954B-BD28-7978E44EB377}" type="presOf" srcId="{0BB2A445-298E-8343-AFF1-21CDFC678A5D}" destId="{3552847D-69A1-7C4C-B3A0-52882E16B8BA}" srcOrd="0" destOrd="0" presId="urn:microsoft.com/office/officeart/2005/8/layout/bProcess4"/>
    <dgm:cxn modelId="{7AC3F3A7-740C-394D-A5AA-DE193DFEFE2A}" type="presOf" srcId="{F329542A-17C1-B14C-AA6D-5262333B4D76}" destId="{1FA75ED9-DE73-D842-8288-9AEBEA8CFA9F}" srcOrd="0" destOrd="0" presId="urn:microsoft.com/office/officeart/2005/8/layout/bProcess4"/>
    <dgm:cxn modelId="{A7078CAE-8C6A-5E45-91AD-5139642FA298}" type="presOf" srcId="{DCB2DBEF-B1D1-2A4A-AF51-B552D649DFEA}" destId="{FEF464A6-240D-D14C-87CF-BD70AB3A1CDC}" srcOrd="0" destOrd="0" presId="urn:microsoft.com/office/officeart/2005/8/layout/bProcess4"/>
    <dgm:cxn modelId="{8DF354B7-9656-4D4B-B9BD-DAE0356048E8}" type="presOf" srcId="{2C075B33-7497-6345-8203-8D2101D8F0DC}" destId="{29577059-D639-D447-B1A3-486F8B333FC2}" srcOrd="0" destOrd="0" presId="urn:microsoft.com/office/officeart/2005/8/layout/bProcess4"/>
    <dgm:cxn modelId="{A3FDBEB7-65B3-ED4B-B4F4-9A1B8FD9C057}" type="presOf" srcId="{F229CCCF-D9B1-7340-A09C-332EE81A91CC}" destId="{3EABD70F-FB8C-6D44-968B-34B07A74C93D}" srcOrd="0" destOrd="0" presId="urn:microsoft.com/office/officeart/2005/8/layout/bProcess4"/>
    <dgm:cxn modelId="{03DBA9D0-8484-8A49-9440-293130098ABD}" type="presOf" srcId="{D51DB816-0304-8B40-B403-FDCACA1955D8}" destId="{8B1D6264-3ED7-2842-8FAC-99C827E79B95}" srcOrd="0" destOrd="0" presId="urn:microsoft.com/office/officeart/2005/8/layout/bProcess4"/>
    <dgm:cxn modelId="{F7F1C9DC-928E-4447-9906-85B0EABF8643}" type="presOf" srcId="{53942D5F-45BD-3245-9749-39771FB2D8C4}" destId="{BFF9568D-4014-EB48-85BA-E9EE7BA0EA9E}" srcOrd="0" destOrd="0" presId="urn:microsoft.com/office/officeart/2005/8/layout/bProcess4"/>
    <dgm:cxn modelId="{69DBAAEF-70B9-E242-86DD-08FE70032DDF}" type="presOf" srcId="{4D5BBB0B-62D1-6641-8A9F-7D2A675E27F2}" destId="{EB33BA3A-00A8-AD4D-8408-EA39AF677140}" srcOrd="0" destOrd="0" presId="urn:microsoft.com/office/officeart/2005/8/layout/bProcess4"/>
    <dgm:cxn modelId="{EFD317F6-9EFF-F74E-B67D-417E376DA1C3}" type="presOf" srcId="{E57FBA91-8710-4546-906D-96A4E0067A5D}" destId="{4AE20C1F-3F41-EC4D-B9A7-B562BB1A725E}" srcOrd="0" destOrd="0" presId="urn:microsoft.com/office/officeart/2005/8/layout/bProcess4"/>
    <dgm:cxn modelId="{DF36A424-4094-6A4D-AF30-D07F146CE464}" type="presParOf" srcId="{8B1D6264-3ED7-2842-8FAC-99C827E79B95}" destId="{D4566587-A28F-C649-ABEA-69FFA2347E6B}" srcOrd="0" destOrd="0" presId="urn:microsoft.com/office/officeart/2005/8/layout/bProcess4"/>
    <dgm:cxn modelId="{9AEF3D98-5611-8A4B-9541-F7ECF6B1DF3C}" type="presParOf" srcId="{D4566587-A28F-C649-ABEA-69FFA2347E6B}" destId="{BA62FD3F-27C6-DB4F-AADC-852AB14B388A}" srcOrd="0" destOrd="0" presId="urn:microsoft.com/office/officeart/2005/8/layout/bProcess4"/>
    <dgm:cxn modelId="{AFDB77C5-750D-F44A-B4B0-6ACB75A5C6EB}" type="presParOf" srcId="{D4566587-A28F-C649-ABEA-69FFA2347E6B}" destId="{3EABD70F-FB8C-6D44-968B-34B07A74C93D}" srcOrd="1" destOrd="0" presId="urn:microsoft.com/office/officeart/2005/8/layout/bProcess4"/>
    <dgm:cxn modelId="{6BEB77D3-FD73-C047-B4A0-F3120D0E2955}" type="presParOf" srcId="{8B1D6264-3ED7-2842-8FAC-99C827E79B95}" destId="{B6BEE382-9F42-E649-AF72-C391445A422D}" srcOrd="1" destOrd="0" presId="urn:microsoft.com/office/officeart/2005/8/layout/bProcess4"/>
    <dgm:cxn modelId="{D0A9438F-A999-EA4A-8393-A43C47EAFC43}" type="presParOf" srcId="{8B1D6264-3ED7-2842-8FAC-99C827E79B95}" destId="{33CB5162-276A-AF49-94A7-1A5F16006D8E}" srcOrd="2" destOrd="0" presId="urn:microsoft.com/office/officeart/2005/8/layout/bProcess4"/>
    <dgm:cxn modelId="{00A047EF-4553-974A-9620-C918F7A6D60C}" type="presParOf" srcId="{33CB5162-276A-AF49-94A7-1A5F16006D8E}" destId="{5AA74E05-6200-324C-93F6-7D34830A9C5A}" srcOrd="0" destOrd="0" presId="urn:microsoft.com/office/officeart/2005/8/layout/bProcess4"/>
    <dgm:cxn modelId="{8085031F-16DA-9D40-B2D8-F86E50239852}" type="presParOf" srcId="{33CB5162-276A-AF49-94A7-1A5F16006D8E}" destId="{53ABF4A1-FA62-FB47-BC83-726723726113}" srcOrd="1" destOrd="0" presId="urn:microsoft.com/office/officeart/2005/8/layout/bProcess4"/>
    <dgm:cxn modelId="{E5BD9212-3100-0D48-B60C-DD2217700191}" type="presParOf" srcId="{8B1D6264-3ED7-2842-8FAC-99C827E79B95}" destId="{3552847D-69A1-7C4C-B3A0-52882E16B8BA}" srcOrd="3" destOrd="0" presId="urn:microsoft.com/office/officeart/2005/8/layout/bProcess4"/>
    <dgm:cxn modelId="{07931B1E-ACC4-2F45-9193-C3D65370A8CF}" type="presParOf" srcId="{8B1D6264-3ED7-2842-8FAC-99C827E79B95}" destId="{963566B4-3EFF-3C48-87C3-9EEC83F964AD}" srcOrd="4" destOrd="0" presId="urn:microsoft.com/office/officeart/2005/8/layout/bProcess4"/>
    <dgm:cxn modelId="{8A632EDC-37EF-E64F-A903-C100B6E19048}" type="presParOf" srcId="{963566B4-3EFF-3C48-87C3-9EEC83F964AD}" destId="{EECFB569-7745-7747-A28E-6240DDD90249}" srcOrd="0" destOrd="0" presId="urn:microsoft.com/office/officeart/2005/8/layout/bProcess4"/>
    <dgm:cxn modelId="{AA60759D-9625-B948-B517-129A6493DD2C}" type="presParOf" srcId="{963566B4-3EFF-3C48-87C3-9EEC83F964AD}" destId="{FEF464A6-240D-D14C-87CF-BD70AB3A1CDC}" srcOrd="1" destOrd="0" presId="urn:microsoft.com/office/officeart/2005/8/layout/bProcess4"/>
    <dgm:cxn modelId="{FD6C40A7-749F-2841-B058-CD834ED98393}" type="presParOf" srcId="{8B1D6264-3ED7-2842-8FAC-99C827E79B95}" destId="{BFF9568D-4014-EB48-85BA-E9EE7BA0EA9E}" srcOrd="5" destOrd="0" presId="urn:microsoft.com/office/officeart/2005/8/layout/bProcess4"/>
    <dgm:cxn modelId="{908131CE-F82F-9D41-8161-F5B1EE40CA18}" type="presParOf" srcId="{8B1D6264-3ED7-2842-8FAC-99C827E79B95}" destId="{13865A45-1EA8-4943-B70D-423716B01AD6}" srcOrd="6" destOrd="0" presId="urn:microsoft.com/office/officeart/2005/8/layout/bProcess4"/>
    <dgm:cxn modelId="{3B141E98-4D23-3543-94A0-5812CD5BECEC}" type="presParOf" srcId="{13865A45-1EA8-4943-B70D-423716B01AD6}" destId="{93E4D54E-0451-E649-848C-746E332B3F56}" srcOrd="0" destOrd="0" presId="urn:microsoft.com/office/officeart/2005/8/layout/bProcess4"/>
    <dgm:cxn modelId="{AF36F238-E357-7F4E-B0FE-9DA74DBC85F9}" type="presParOf" srcId="{13865A45-1EA8-4943-B70D-423716B01AD6}" destId="{E50A24CE-1CE3-DC4B-AAEE-494828C942DF}" srcOrd="1" destOrd="0" presId="urn:microsoft.com/office/officeart/2005/8/layout/bProcess4"/>
    <dgm:cxn modelId="{6D3E9D15-11C6-B147-962F-4CBA79E1594D}" type="presParOf" srcId="{8B1D6264-3ED7-2842-8FAC-99C827E79B95}" destId="{BCE09DE5-5042-3B47-B56C-9BF96D363252}" srcOrd="7" destOrd="0" presId="urn:microsoft.com/office/officeart/2005/8/layout/bProcess4"/>
    <dgm:cxn modelId="{D9B9D10E-80EE-9F46-AD80-68911BAF0321}" type="presParOf" srcId="{8B1D6264-3ED7-2842-8FAC-99C827E79B95}" destId="{AB557BBA-8D00-9849-BE06-95AA1B6BEDD9}" srcOrd="8" destOrd="0" presId="urn:microsoft.com/office/officeart/2005/8/layout/bProcess4"/>
    <dgm:cxn modelId="{81FC7B1C-27EF-0844-9155-39C428EE69E2}" type="presParOf" srcId="{AB557BBA-8D00-9849-BE06-95AA1B6BEDD9}" destId="{493ADD75-0582-BC42-8099-18581CF4E7E6}" srcOrd="0" destOrd="0" presId="urn:microsoft.com/office/officeart/2005/8/layout/bProcess4"/>
    <dgm:cxn modelId="{1E1CF1DF-C29C-254D-8B6E-DBA1247D0B4E}" type="presParOf" srcId="{AB557BBA-8D00-9849-BE06-95AA1B6BEDD9}" destId="{06F69F36-9D55-4642-98B8-3F5B532EA788}" srcOrd="1" destOrd="0" presId="urn:microsoft.com/office/officeart/2005/8/layout/bProcess4"/>
    <dgm:cxn modelId="{03A16470-EF01-9643-884C-1B470F85F7C9}" type="presParOf" srcId="{8B1D6264-3ED7-2842-8FAC-99C827E79B95}" destId="{CEEB12F3-8E88-2B45-B6CB-6F11CAF6A27E}" srcOrd="9" destOrd="0" presId="urn:microsoft.com/office/officeart/2005/8/layout/bProcess4"/>
    <dgm:cxn modelId="{C6258C51-1584-4F45-9BB4-E76DAE80375E}" type="presParOf" srcId="{8B1D6264-3ED7-2842-8FAC-99C827E79B95}" destId="{FD98DEC7-5F0D-5D45-B333-2C6E1AFB0818}" srcOrd="10" destOrd="0" presId="urn:microsoft.com/office/officeart/2005/8/layout/bProcess4"/>
    <dgm:cxn modelId="{C5C6DC78-8E0C-CD41-9349-AF5C421838BA}" type="presParOf" srcId="{FD98DEC7-5F0D-5D45-B333-2C6E1AFB0818}" destId="{8C4DE2F8-2E34-5E42-BDBD-8A018A4368FE}" srcOrd="0" destOrd="0" presId="urn:microsoft.com/office/officeart/2005/8/layout/bProcess4"/>
    <dgm:cxn modelId="{7F10D29A-EC7B-3145-935B-BA1C7551E18E}" type="presParOf" srcId="{FD98DEC7-5F0D-5D45-B333-2C6E1AFB0818}" destId="{D1E2C8F0-DE1C-084C-951D-81F0FE4ED47A}" srcOrd="1" destOrd="0" presId="urn:microsoft.com/office/officeart/2005/8/layout/bProcess4"/>
    <dgm:cxn modelId="{E9098E37-9332-5D43-8BC1-2471E22C2366}" type="presParOf" srcId="{8B1D6264-3ED7-2842-8FAC-99C827E79B95}" destId="{1FA75ED9-DE73-D842-8288-9AEBEA8CFA9F}" srcOrd="11" destOrd="0" presId="urn:microsoft.com/office/officeart/2005/8/layout/bProcess4"/>
    <dgm:cxn modelId="{4AE207A2-CEB0-7741-BEBE-BE30FB298453}" type="presParOf" srcId="{8B1D6264-3ED7-2842-8FAC-99C827E79B95}" destId="{ABBF3F7C-F421-2E4F-97E8-D5F35282C8CF}" srcOrd="12" destOrd="0" presId="urn:microsoft.com/office/officeart/2005/8/layout/bProcess4"/>
    <dgm:cxn modelId="{AE38D9A2-9E59-8D40-AEC6-709775033DC0}" type="presParOf" srcId="{ABBF3F7C-F421-2E4F-97E8-D5F35282C8CF}" destId="{C1445137-F333-CD42-BAEC-6C7F3A3058EF}" srcOrd="0" destOrd="0" presId="urn:microsoft.com/office/officeart/2005/8/layout/bProcess4"/>
    <dgm:cxn modelId="{27C07E96-1D77-094D-9F4C-60B9F56DDC98}" type="presParOf" srcId="{ABBF3F7C-F421-2E4F-97E8-D5F35282C8CF}" destId="{BD0A1060-EC4A-D946-BE82-4366AD7AF474}" srcOrd="1" destOrd="0" presId="urn:microsoft.com/office/officeart/2005/8/layout/bProcess4"/>
    <dgm:cxn modelId="{E1F718D3-A0D3-D641-83DB-335A166CAA36}" type="presParOf" srcId="{8B1D6264-3ED7-2842-8FAC-99C827E79B95}" destId="{11DF5006-779B-574B-807F-CFFCF5722B76}" srcOrd="13" destOrd="0" presId="urn:microsoft.com/office/officeart/2005/8/layout/bProcess4"/>
    <dgm:cxn modelId="{8A40A118-5B91-9045-A9EA-2EBFEAF1309A}" type="presParOf" srcId="{8B1D6264-3ED7-2842-8FAC-99C827E79B95}" destId="{F7798AB6-DC1F-2946-808E-4104AB5CA038}" srcOrd="14" destOrd="0" presId="urn:microsoft.com/office/officeart/2005/8/layout/bProcess4"/>
    <dgm:cxn modelId="{8FF5D500-3E07-7A4E-A5D9-B0CDF6F0D424}" type="presParOf" srcId="{F7798AB6-DC1F-2946-808E-4104AB5CA038}" destId="{D4BFD507-62E2-2C48-906C-29CCF19FE47E}" srcOrd="0" destOrd="0" presId="urn:microsoft.com/office/officeart/2005/8/layout/bProcess4"/>
    <dgm:cxn modelId="{6025C232-416C-164E-B2C1-DCF257C6D7FC}" type="presParOf" srcId="{F7798AB6-DC1F-2946-808E-4104AB5CA038}" destId="{4AE20C1F-3F41-EC4D-B9A7-B562BB1A725E}" srcOrd="1" destOrd="0" presId="urn:microsoft.com/office/officeart/2005/8/layout/bProcess4"/>
    <dgm:cxn modelId="{12730E15-1CFD-144B-A25E-75F032770E36}" type="presParOf" srcId="{8B1D6264-3ED7-2842-8FAC-99C827E79B95}" destId="{EB33BA3A-00A8-AD4D-8408-EA39AF677140}" srcOrd="15" destOrd="0" presId="urn:microsoft.com/office/officeart/2005/8/layout/bProcess4"/>
    <dgm:cxn modelId="{25F73483-8E71-BF4C-AD88-384BB3C75976}" type="presParOf" srcId="{8B1D6264-3ED7-2842-8FAC-99C827E79B95}" destId="{53225BEF-43BB-394B-BDF6-E063CCBA4DDA}" srcOrd="16" destOrd="0" presId="urn:microsoft.com/office/officeart/2005/8/layout/bProcess4"/>
    <dgm:cxn modelId="{6337C835-A396-B348-92FB-2F74FFFEFB31}" type="presParOf" srcId="{53225BEF-43BB-394B-BDF6-E063CCBA4DDA}" destId="{CC8F731C-321E-3D46-B8B7-598C2271BF1F}" srcOrd="0" destOrd="0" presId="urn:microsoft.com/office/officeart/2005/8/layout/bProcess4"/>
    <dgm:cxn modelId="{90D1FCFC-0C22-9A44-A885-9FF9D59B961B}" type="presParOf" srcId="{53225BEF-43BB-394B-BDF6-E063CCBA4DDA}" destId="{29577059-D639-D447-B1A3-486F8B333FC2}"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00EF94-EE1D-9846-BEF3-3638D968E4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9DB1C446-9361-A64E-BCBE-DE5B698F4A9D}">
      <dgm:prSet phldrT="[Text]"/>
      <dgm:spPr/>
      <dgm:t>
        <a:bodyPr/>
        <a:lstStyle/>
        <a:p>
          <a:r>
            <a:rPr lang="en-GB" dirty="0"/>
            <a:t>Strategic, pan-ICS programmes are viable</a:t>
          </a:r>
        </a:p>
      </dgm:t>
    </dgm:pt>
    <dgm:pt modelId="{F43F4B34-8918-6A4C-A81C-12977C7DE3B0}" type="parTrans" cxnId="{F35C278A-9820-3043-8B98-44383220CF9C}">
      <dgm:prSet/>
      <dgm:spPr/>
      <dgm:t>
        <a:bodyPr/>
        <a:lstStyle/>
        <a:p>
          <a:endParaRPr lang="en-GB"/>
        </a:p>
      </dgm:t>
    </dgm:pt>
    <dgm:pt modelId="{CCCD895A-F0DE-C945-89AC-FDBE6F240ECC}" type="sibTrans" cxnId="{F35C278A-9820-3043-8B98-44383220CF9C}">
      <dgm:prSet/>
      <dgm:spPr/>
      <dgm:t>
        <a:bodyPr/>
        <a:lstStyle/>
        <a:p>
          <a:endParaRPr lang="en-GB"/>
        </a:p>
      </dgm:t>
    </dgm:pt>
    <dgm:pt modelId="{41EED0F2-F38E-6044-AE52-0DD700DCE67F}">
      <dgm:prSet phldrT="[Text]"/>
      <dgm:spPr/>
      <dgm:t>
        <a:bodyPr/>
        <a:lstStyle/>
        <a:p>
          <a:r>
            <a:rPr lang="en-GB" dirty="0"/>
            <a:t>Information Governance at scale really is possible</a:t>
          </a:r>
        </a:p>
      </dgm:t>
    </dgm:pt>
    <dgm:pt modelId="{A73C44E0-77CD-8E48-8BC0-3784832AD023}" type="parTrans" cxnId="{F3E18925-3BFD-5E4B-9471-4A4E1E11762E}">
      <dgm:prSet/>
      <dgm:spPr/>
      <dgm:t>
        <a:bodyPr/>
        <a:lstStyle/>
        <a:p>
          <a:endParaRPr lang="en-GB"/>
        </a:p>
      </dgm:t>
    </dgm:pt>
    <dgm:pt modelId="{247DFE5B-13CE-9B47-A0A8-60375E355DAB}" type="sibTrans" cxnId="{F3E18925-3BFD-5E4B-9471-4A4E1E11762E}">
      <dgm:prSet/>
      <dgm:spPr/>
      <dgm:t>
        <a:bodyPr/>
        <a:lstStyle/>
        <a:p>
          <a:endParaRPr lang="en-GB"/>
        </a:p>
      </dgm:t>
    </dgm:pt>
    <dgm:pt modelId="{BEAE3B22-10A4-014D-94DD-D679B90ADF1D}">
      <dgm:prSet phldrT="[Text]"/>
      <dgm:spPr/>
      <dgm:t>
        <a:bodyPr/>
        <a:lstStyle/>
        <a:p>
          <a:r>
            <a:rPr lang="en-GB" dirty="0"/>
            <a:t>Structured and Unstructured data can be presented and utilised simultaneously</a:t>
          </a:r>
        </a:p>
      </dgm:t>
    </dgm:pt>
    <dgm:pt modelId="{4C954636-1CDB-ED4E-8C02-6592B8A56DCF}" type="parTrans" cxnId="{B43AF346-023A-FD49-A2C8-65BD862AE602}">
      <dgm:prSet/>
      <dgm:spPr/>
      <dgm:t>
        <a:bodyPr/>
        <a:lstStyle/>
        <a:p>
          <a:endParaRPr lang="en-GB"/>
        </a:p>
      </dgm:t>
    </dgm:pt>
    <dgm:pt modelId="{89C30969-EAAF-C94D-A571-D3560D256D3C}" type="sibTrans" cxnId="{B43AF346-023A-FD49-A2C8-65BD862AE602}">
      <dgm:prSet/>
      <dgm:spPr/>
      <dgm:t>
        <a:bodyPr/>
        <a:lstStyle/>
        <a:p>
          <a:endParaRPr lang="en-GB"/>
        </a:p>
      </dgm:t>
    </dgm:pt>
    <dgm:pt modelId="{B759EBA8-8413-1143-AC76-905D08431577}">
      <dgm:prSet/>
      <dgm:spPr/>
      <dgm:t>
        <a:bodyPr/>
        <a:lstStyle/>
        <a:p>
          <a:r>
            <a:rPr lang="en-GB" dirty="0"/>
            <a:t>ShCR-focused interoperability is critically needed</a:t>
          </a:r>
        </a:p>
      </dgm:t>
    </dgm:pt>
    <dgm:pt modelId="{06FED640-E2E0-9041-A5FC-00271148AF61}" type="parTrans" cxnId="{76F08AFA-A170-E14E-BCB3-A53787CC3E53}">
      <dgm:prSet/>
      <dgm:spPr/>
      <dgm:t>
        <a:bodyPr/>
        <a:lstStyle/>
        <a:p>
          <a:endParaRPr lang="en-GB"/>
        </a:p>
      </dgm:t>
    </dgm:pt>
    <dgm:pt modelId="{17A84D06-BF11-D648-8CA9-B11E7B899CD5}" type="sibTrans" cxnId="{76F08AFA-A170-E14E-BCB3-A53787CC3E53}">
      <dgm:prSet/>
      <dgm:spPr/>
      <dgm:t>
        <a:bodyPr/>
        <a:lstStyle/>
        <a:p>
          <a:endParaRPr lang="en-GB"/>
        </a:p>
      </dgm:t>
    </dgm:pt>
    <dgm:pt modelId="{8CDEC26A-85B2-5F47-BF0C-D0328D470B12}">
      <dgm:prSet/>
      <dgm:spPr/>
      <dgm:t>
        <a:bodyPr/>
        <a:lstStyle/>
        <a:p>
          <a:r>
            <a:rPr lang="en-GB" dirty="0"/>
            <a:t>Existing digital capabilities now enable innovation</a:t>
          </a:r>
        </a:p>
      </dgm:t>
    </dgm:pt>
    <dgm:pt modelId="{01083661-272A-DE4D-9CF3-2E8B2A5D98EB}" type="parTrans" cxnId="{9435A4B0-85A4-404A-88C4-49DD0F2278A2}">
      <dgm:prSet/>
      <dgm:spPr/>
      <dgm:t>
        <a:bodyPr/>
        <a:lstStyle/>
        <a:p>
          <a:endParaRPr lang="en-GB"/>
        </a:p>
      </dgm:t>
    </dgm:pt>
    <dgm:pt modelId="{EEF292D3-6B95-C34D-95FF-725C5294F2A9}" type="sibTrans" cxnId="{9435A4B0-85A4-404A-88C4-49DD0F2278A2}">
      <dgm:prSet/>
      <dgm:spPr/>
      <dgm:t>
        <a:bodyPr/>
        <a:lstStyle/>
        <a:p>
          <a:endParaRPr lang="en-GB"/>
        </a:p>
      </dgm:t>
    </dgm:pt>
    <dgm:pt modelId="{618431AB-8E76-3545-A254-8F032C90B79C}">
      <dgm:prSet/>
      <dgm:spPr/>
      <dgm:t>
        <a:bodyPr/>
        <a:lstStyle/>
        <a:p>
          <a:r>
            <a:rPr lang="en-GB" dirty="0"/>
            <a:t>LHCRE-developed technology is still cutting edge</a:t>
          </a:r>
        </a:p>
      </dgm:t>
    </dgm:pt>
    <dgm:pt modelId="{EB41E7C5-FF23-C747-A592-BE57C910384C}" type="parTrans" cxnId="{5F74489E-73F5-0E46-A69B-3961552646BC}">
      <dgm:prSet/>
      <dgm:spPr/>
      <dgm:t>
        <a:bodyPr/>
        <a:lstStyle/>
        <a:p>
          <a:endParaRPr lang="en-GB"/>
        </a:p>
      </dgm:t>
    </dgm:pt>
    <dgm:pt modelId="{6A6ED3C2-8463-0148-B0FC-6F639C4E53EB}" type="sibTrans" cxnId="{5F74489E-73F5-0E46-A69B-3961552646BC}">
      <dgm:prSet/>
      <dgm:spPr/>
      <dgm:t>
        <a:bodyPr/>
        <a:lstStyle/>
        <a:p>
          <a:endParaRPr lang="en-GB"/>
        </a:p>
      </dgm:t>
    </dgm:pt>
    <dgm:pt modelId="{DE8D161F-995A-4B4F-9645-4382AC9229B0}" type="pres">
      <dgm:prSet presAssocID="{7000EF94-EE1D-9846-BEF3-3638D968E48C}" presName="Name0" presStyleCnt="0">
        <dgm:presLayoutVars>
          <dgm:chMax val="7"/>
          <dgm:chPref val="7"/>
          <dgm:dir/>
        </dgm:presLayoutVars>
      </dgm:prSet>
      <dgm:spPr/>
    </dgm:pt>
    <dgm:pt modelId="{6BE305C2-E3D4-7440-B54B-A3F494324CED}" type="pres">
      <dgm:prSet presAssocID="{7000EF94-EE1D-9846-BEF3-3638D968E48C}" presName="Name1" presStyleCnt="0"/>
      <dgm:spPr/>
    </dgm:pt>
    <dgm:pt modelId="{EBBFA68D-5881-DC47-B7E3-C89BABCB554F}" type="pres">
      <dgm:prSet presAssocID="{7000EF94-EE1D-9846-BEF3-3638D968E48C}" presName="cycle" presStyleCnt="0"/>
      <dgm:spPr/>
    </dgm:pt>
    <dgm:pt modelId="{7F61C486-98FA-CF4B-BE12-F1331E283A0E}" type="pres">
      <dgm:prSet presAssocID="{7000EF94-EE1D-9846-BEF3-3638D968E48C}" presName="srcNode" presStyleLbl="node1" presStyleIdx="0" presStyleCnt="6"/>
      <dgm:spPr/>
    </dgm:pt>
    <dgm:pt modelId="{48775583-B961-B841-8F76-0DE6AEC32EC1}" type="pres">
      <dgm:prSet presAssocID="{7000EF94-EE1D-9846-BEF3-3638D968E48C}" presName="conn" presStyleLbl="parChTrans1D2" presStyleIdx="0" presStyleCnt="1"/>
      <dgm:spPr/>
    </dgm:pt>
    <dgm:pt modelId="{C960853A-3E6B-4A41-87B8-C2364572DF05}" type="pres">
      <dgm:prSet presAssocID="{7000EF94-EE1D-9846-BEF3-3638D968E48C}" presName="extraNode" presStyleLbl="node1" presStyleIdx="0" presStyleCnt="6"/>
      <dgm:spPr/>
    </dgm:pt>
    <dgm:pt modelId="{D4F07EF0-9752-1546-A168-F34A84466951}" type="pres">
      <dgm:prSet presAssocID="{7000EF94-EE1D-9846-BEF3-3638D968E48C}" presName="dstNode" presStyleLbl="node1" presStyleIdx="0" presStyleCnt="6"/>
      <dgm:spPr/>
    </dgm:pt>
    <dgm:pt modelId="{A5BEA81C-6534-A44B-BDE9-298A4C478915}" type="pres">
      <dgm:prSet presAssocID="{9DB1C446-9361-A64E-BCBE-DE5B698F4A9D}" presName="text_1" presStyleLbl="node1" presStyleIdx="0" presStyleCnt="6">
        <dgm:presLayoutVars>
          <dgm:bulletEnabled val="1"/>
        </dgm:presLayoutVars>
      </dgm:prSet>
      <dgm:spPr/>
    </dgm:pt>
    <dgm:pt modelId="{C220A934-FFE1-F847-9197-02722B98E731}" type="pres">
      <dgm:prSet presAssocID="{9DB1C446-9361-A64E-BCBE-DE5B698F4A9D}" presName="accent_1" presStyleCnt="0"/>
      <dgm:spPr/>
    </dgm:pt>
    <dgm:pt modelId="{F3ADC8E3-53AE-5940-9695-8EC29B79F2A2}" type="pres">
      <dgm:prSet presAssocID="{9DB1C446-9361-A64E-BCBE-DE5B698F4A9D}" presName="accentRepeatNode" presStyleLbl="solidFgAcc1" presStyleIdx="0" presStyleCnt="6"/>
      <dgm:spPr/>
    </dgm:pt>
    <dgm:pt modelId="{760E07A8-DD64-1243-BF7D-ED5F824DE7E1}" type="pres">
      <dgm:prSet presAssocID="{B759EBA8-8413-1143-AC76-905D08431577}" presName="text_2" presStyleLbl="node1" presStyleIdx="1" presStyleCnt="6">
        <dgm:presLayoutVars>
          <dgm:bulletEnabled val="1"/>
        </dgm:presLayoutVars>
      </dgm:prSet>
      <dgm:spPr/>
    </dgm:pt>
    <dgm:pt modelId="{90DDD913-98BD-3646-A50A-FD063B7838FA}" type="pres">
      <dgm:prSet presAssocID="{B759EBA8-8413-1143-AC76-905D08431577}" presName="accent_2" presStyleCnt="0"/>
      <dgm:spPr/>
    </dgm:pt>
    <dgm:pt modelId="{8C768A5A-2328-7E45-BD23-9B8E2C065D55}" type="pres">
      <dgm:prSet presAssocID="{B759EBA8-8413-1143-AC76-905D08431577}" presName="accentRepeatNode" presStyleLbl="solidFgAcc1" presStyleIdx="1" presStyleCnt="6"/>
      <dgm:spPr/>
    </dgm:pt>
    <dgm:pt modelId="{D6568036-BCF5-624B-B3F8-FA3847BC2984}" type="pres">
      <dgm:prSet presAssocID="{8CDEC26A-85B2-5F47-BF0C-D0328D470B12}" presName="text_3" presStyleLbl="node1" presStyleIdx="2" presStyleCnt="6">
        <dgm:presLayoutVars>
          <dgm:bulletEnabled val="1"/>
        </dgm:presLayoutVars>
      </dgm:prSet>
      <dgm:spPr/>
    </dgm:pt>
    <dgm:pt modelId="{8DD6746D-B436-6F4D-8DAD-C7665D43B68C}" type="pres">
      <dgm:prSet presAssocID="{8CDEC26A-85B2-5F47-BF0C-D0328D470B12}" presName="accent_3" presStyleCnt="0"/>
      <dgm:spPr/>
    </dgm:pt>
    <dgm:pt modelId="{F1BB5968-C097-EA4B-824A-6730E8E65CF4}" type="pres">
      <dgm:prSet presAssocID="{8CDEC26A-85B2-5F47-BF0C-D0328D470B12}" presName="accentRepeatNode" presStyleLbl="solidFgAcc1" presStyleIdx="2" presStyleCnt="6"/>
      <dgm:spPr/>
    </dgm:pt>
    <dgm:pt modelId="{4FAC944B-A82A-1A4C-BB0C-95DEA2027015}" type="pres">
      <dgm:prSet presAssocID="{618431AB-8E76-3545-A254-8F032C90B79C}" presName="text_4" presStyleLbl="node1" presStyleIdx="3" presStyleCnt="6">
        <dgm:presLayoutVars>
          <dgm:bulletEnabled val="1"/>
        </dgm:presLayoutVars>
      </dgm:prSet>
      <dgm:spPr/>
    </dgm:pt>
    <dgm:pt modelId="{F2D1FC86-C3F5-144E-9430-91F76F0E05E2}" type="pres">
      <dgm:prSet presAssocID="{618431AB-8E76-3545-A254-8F032C90B79C}" presName="accent_4" presStyleCnt="0"/>
      <dgm:spPr/>
    </dgm:pt>
    <dgm:pt modelId="{A317AFFC-489E-FD43-A03A-D2588D0A3AD4}" type="pres">
      <dgm:prSet presAssocID="{618431AB-8E76-3545-A254-8F032C90B79C}" presName="accentRepeatNode" presStyleLbl="solidFgAcc1" presStyleIdx="3" presStyleCnt="6"/>
      <dgm:spPr/>
    </dgm:pt>
    <dgm:pt modelId="{4A188717-1C00-9B47-BC45-F2DFECABF0B2}" type="pres">
      <dgm:prSet presAssocID="{41EED0F2-F38E-6044-AE52-0DD700DCE67F}" presName="text_5" presStyleLbl="node1" presStyleIdx="4" presStyleCnt="6">
        <dgm:presLayoutVars>
          <dgm:bulletEnabled val="1"/>
        </dgm:presLayoutVars>
      </dgm:prSet>
      <dgm:spPr/>
    </dgm:pt>
    <dgm:pt modelId="{6142BE99-505F-B442-9194-CCD77F39CEE8}" type="pres">
      <dgm:prSet presAssocID="{41EED0F2-F38E-6044-AE52-0DD700DCE67F}" presName="accent_5" presStyleCnt="0"/>
      <dgm:spPr/>
    </dgm:pt>
    <dgm:pt modelId="{04E69D6A-FE5E-9D4D-B95D-CC404BFCF8B0}" type="pres">
      <dgm:prSet presAssocID="{41EED0F2-F38E-6044-AE52-0DD700DCE67F}" presName="accentRepeatNode" presStyleLbl="solidFgAcc1" presStyleIdx="4" presStyleCnt="6"/>
      <dgm:spPr/>
    </dgm:pt>
    <dgm:pt modelId="{B07BFF1D-4EBC-E94E-AA31-6C411FA72938}" type="pres">
      <dgm:prSet presAssocID="{BEAE3B22-10A4-014D-94DD-D679B90ADF1D}" presName="text_6" presStyleLbl="node1" presStyleIdx="5" presStyleCnt="6" custScaleY="129603">
        <dgm:presLayoutVars>
          <dgm:bulletEnabled val="1"/>
        </dgm:presLayoutVars>
      </dgm:prSet>
      <dgm:spPr/>
    </dgm:pt>
    <dgm:pt modelId="{FC58840C-4D6D-9E47-B174-6D1683DAEB6C}" type="pres">
      <dgm:prSet presAssocID="{BEAE3B22-10A4-014D-94DD-D679B90ADF1D}" presName="accent_6" presStyleCnt="0"/>
      <dgm:spPr/>
    </dgm:pt>
    <dgm:pt modelId="{2A822BEE-30E7-7B42-9BFC-8DEA20200719}" type="pres">
      <dgm:prSet presAssocID="{BEAE3B22-10A4-014D-94DD-D679B90ADF1D}" presName="accentRepeatNode" presStyleLbl="solidFgAcc1" presStyleIdx="5" presStyleCnt="6"/>
      <dgm:spPr/>
    </dgm:pt>
  </dgm:ptLst>
  <dgm:cxnLst>
    <dgm:cxn modelId="{F3E18925-3BFD-5E4B-9471-4A4E1E11762E}" srcId="{7000EF94-EE1D-9846-BEF3-3638D968E48C}" destId="{41EED0F2-F38E-6044-AE52-0DD700DCE67F}" srcOrd="4" destOrd="0" parTransId="{A73C44E0-77CD-8E48-8BC0-3784832AD023}" sibTransId="{247DFE5B-13CE-9B47-A0A8-60375E355DAB}"/>
    <dgm:cxn modelId="{D3B64B2F-F8C5-B44E-B9B9-E66AC1B1E517}" type="presOf" srcId="{8CDEC26A-85B2-5F47-BF0C-D0328D470B12}" destId="{D6568036-BCF5-624B-B3F8-FA3847BC2984}" srcOrd="0" destOrd="0" presId="urn:microsoft.com/office/officeart/2008/layout/VerticalCurvedList"/>
    <dgm:cxn modelId="{FA399C36-AED1-DF40-A4F7-5D6847284F7A}" type="presOf" srcId="{41EED0F2-F38E-6044-AE52-0DD700DCE67F}" destId="{4A188717-1C00-9B47-BC45-F2DFECABF0B2}" srcOrd="0" destOrd="0" presId="urn:microsoft.com/office/officeart/2008/layout/VerticalCurvedList"/>
    <dgm:cxn modelId="{B43AF346-023A-FD49-A2C8-65BD862AE602}" srcId="{7000EF94-EE1D-9846-BEF3-3638D968E48C}" destId="{BEAE3B22-10A4-014D-94DD-D679B90ADF1D}" srcOrd="5" destOrd="0" parTransId="{4C954636-1CDB-ED4E-8C02-6592B8A56DCF}" sibTransId="{89C30969-EAAF-C94D-A571-D3560D256D3C}"/>
    <dgm:cxn modelId="{C5BE6649-38B0-3A49-9A5F-1E5BC9C96B95}" type="presOf" srcId="{618431AB-8E76-3545-A254-8F032C90B79C}" destId="{4FAC944B-A82A-1A4C-BB0C-95DEA2027015}" srcOrd="0" destOrd="0" presId="urn:microsoft.com/office/officeart/2008/layout/VerticalCurvedList"/>
    <dgm:cxn modelId="{F35C278A-9820-3043-8B98-44383220CF9C}" srcId="{7000EF94-EE1D-9846-BEF3-3638D968E48C}" destId="{9DB1C446-9361-A64E-BCBE-DE5B698F4A9D}" srcOrd="0" destOrd="0" parTransId="{F43F4B34-8918-6A4C-A81C-12977C7DE3B0}" sibTransId="{CCCD895A-F0DE-C945-89AC-FDBE6F240ECC}"/>
    <dgm:cxn modelId="{5F74489E-73F5-0E46-A69B-3961552646BC}" srcId="{7000EF94-EE1D-9846-BEF3-3638D968E48C}" destId="{618431AB-8E76-3545-A254-8F032C90B79C}" srcOrd="3" destOrd="0" parTransId="{EB41E7C5-FF23-C747-A592-BE57C910384C}" sibTransId="{6A6ED3C2-8463-0148-B0FC-6F639C4E53EB}"/>
    <dgm:cxn modelId="{9435A4B0-85A4-404A-88C4-49DD0F2278A2}" srcId="{7000EF94-EE1D-9846-BEF3-3638D968E48C}" destId="{8CDEC26A-85B2-5F47-BF0C-D0328D470B12}" srcOrd="2" destOrd="0" parTransId="{01083661-272A-DE4D-9CF3-2E8B2A5D98EB}" sibTransId="{EEF292D3-6B95-C34D-95FF-725C5294F2A9}"/>
    <dgm:cxn modelId="{9E0BE3BA-5726-574D-9BB8-2F9956A13798}" type="presOf" srcId="{BEAE3B22-10A4-014D-94DD-D679B90ADF1D}" destId="{B07BFF1D-4EBC-E94E-AA31-6C411FA72938}" srcOrd="0" destOrd="0" presId="urn:microsoft.com/office/officeart/2008/layout/VerticalCurvedList"/>
    <dgm:cxn modelId="{9454EDE5-74FA-3A41-9436-D6ACB7D39C76}" type="presOf" srcId="{B759EBA8-8413-1143-AC76-905D08431577}" destId="{760E07A8-DD64-1243-BF7D-ED5F824DE7E1}" srcOrd="0" destOrd="0" presId="urn:microsoft.com/office/officeart/2008/layout/VerticalCurvedList"/>
    <dgm:cxn modelId="{0FCCCBF3-41B9-BD42-82E5-16AC3D24F1BE}" type="presOf" srcId="{9DB1C446-9361-A64E-BCBE-DE5B698F4A9D}" destId="{A5BEA81C-6534-A44B-BDE9-298A4C478915}" srcOrd="0" destOrd="0" presId="urn:microsoft.com/office/officeart/2008/layout/VerticalCurvedList"/>
    <dgm:cxn modelId="{828C5EF4-D68B-654B-994D-27C9EA91F626}" type="presOf" srcId="{CCCD895A-F0DE-C945-89AC-FDBE6F240ECC}" destId="{48775583-B961-B841-8F76-0DE6AEC32EC1}" srcOrd="0" destOrd="0" presId="urn:microsoft.com/office/officeart/2008/layout/VerticalCurvedList"/>
    <dgm:cxn modelId="{76F08AFA-A170-E14E-BCB3-A53787CC3E53}" srcId="{7000EF94-EE1D-9846-BEF3-3638D968E48C}" destId="{B759EBA8-8413-1143-AC76-905D08431577}" srcOrd="1" destOrd="0" parTransId="{06FED640-E2E0-9041-A5FC-00271148AF61}" sibTransId="{17A84D06-BF11-D648-8CA9-B11E7B899CD5}"/>
    <dgm:cxn modelId="{AEDE4CFC-E3F0-634B-967E-52406969FD7C}" type="presOf" srcId="{7000EF94-EE1D-9846-BEF3-3638D968E48C}" destId="{DE8D161F-995A-4B4F-9645-4382AC9229B0}" srcOrd="0" destOrd="0" presId="urn:microsoft.com/office/officeart/2008/layout/VerticalCurvedList"/>
    <dgm:cxn modelId="{F5D9F2C6-BC9B-714B-A911-3FF70BD2CB4E}" type="presParOf" srcId="{DE8D161F-995A-4B4F-9645-4382AC9229B0}" destId="{6BE305C2-E3D4-7440-B54B-A3F494324CED}" srcOrd="0" destOrd="0" presId="urn:microsoft.com/office/officeart/2008/layout/VerticalCurvedList"/>
    <dgm:cxn modelId="{FFD33BDE-B53F-4343-B48C-569A018CB49F}" type="presParOf" srcId="{6BE305C2-E3D4-7440-B54B-A3F494324CED}" destId="{EBBFA68D-5881-DC47-B7E3-C89BABCB554F}" srcOrd="0" destOrd="0" presId="urn:microsoft.com/office/officeart/2008/layout/VerticalCurvedList"/>
    <dgm:cxn modelId="{5826453C-CC9C-0347-9D71-46231C5FE157}" type="presParOf" srcId="{EBBFA68D-5881-DC47-B7E3-C89BABCB554F}" destId="{7F61C486-98FA-CF4B-BE12-F1331E283A0E}" srcOrd="0" destOrd="0" presId="urn:microsoft.com/office/officeart/2008/layout/VerticalCurvedList"/>
    <dgm:cxn modelId="{FDAF3756-9939-2944-BBD9-3C92F909C5A4}" type="presParOf" srcId="{EBBFA68D-5881-DC47-B7E3-C89BABCB554F}" destId="{48775583-B961-B841-8F76-0DE6AEC32EC1}" srcOrd="1" destOrd="0" presId="urn:microsoft.com/office/officeart/2008/layout/VerticalCurvedList"/>
    <dgm:cxn modelId="{768135B9-4BB6-E54A-8101-9AA382701908}" type="presParOf" srcId="{EBBFA68D-5881-DC47-B7E3-C89BABCB554F}" destId="{C960853A-3E6B-4A41-87B8-C2364572DF05}" srcOrd="2" destOrd="0" presId="urn:microsoft.com/office/officeart/2008/layout/VerticalCurvedList"/>
    <dgm:cxn modelId="{4973E339-6BB6-204C-B74C-8C66178F6C64}" type="presParOf" srcId="{EBBFA68D-5881-DC47-B7E3-C89BABCB554F}" destId="{D4F07EF0-9752-1546-A168-F34A84466951}" srcOrd="3" destOrd="0" presId="urn:microsoft.com/office/officeart/2008/layout/VerticalCurvedList"/>
    <dgm:cxn modelId="{F6981858-D90F-7540-92CB-2035766B7F64}" type="presParOf" srcId="{6BE305C2-E3D4-7440-B54B-A3F494324CED}" destId="{A5BEA81C-6534-A44B-BDE9-298A4C478915}" srcOrd="1" destOrd="0" presId="urn:microsoft.com/office/officeart/2008/layout/VerticalCurvedList"/>
    <dgm:cxn modelId="{B9664013-D3F1-D343-9D39-C0FC915ED7C5}" type="presParOf" srcId="{6BE305C2-E3D4-7440-B54B-A3F494324CED}" destId="{C220A934-FFE1-F847-9197-02722B98E731}" srcOrd="2" destOrd="0" presId="urn:microsoft.com/office/officeart/2008/layout/VerticalCurvedList"/>
    <dgm:cxn modelId="{EF5ED255-BD0E-2943-AF2B-91E1ACD79C1B}" type="presParOf" srcId="{C220A934-FFE1-F847-9197-02722B98E731}" destId="{F3ADC8E3-53AE-5940-9695-8EC29B79F2A2}" srcOrd="0" destOrd="0" presId="urn:microsoft.com/office/officeart/2008/layout/VerticalCurvedList"/>
    <dgm:cxn modelId="{03FD8F2F-970D-234B-A7FB-46CF70E07C3A}" type="presParOf" srcId="{6BE305C2-E3D4-7440-B54B-A3F494324CED}" destId="{760E07A8-DD64-1243-BF7D-ED5F824DE7E1}" srcOrd="3" destOrd="0" presId="urn:microsoft.com/office/officeart/2008/layout/VerticalCurvedList"/>
    <dgm:cxn modelId="{32159D68-9115-8B47-A6F6-355FC9F577D6}" type="presParOf" srcId="{6BE305C2-E3D4-7440-B54B-A3F494324CED}" destId="{90DDD913-98BD-3646-A50A-FD063B7838FA}" srcOrd="4" destOrd="0" presId="urn:microsoft.com/office/officeart/2008/layout/VerticalCurvedList"/>
    <dgm:cxn modelId="{69649814-1941-D34F-8654-27AE8F74363B}" type="presParOf" srcId="{90DDD913-98BD-3646-A50A-FD063B7838FA}" destId="{8C768A5A-2328-7E45-BD23-9B8E2C065D55}" srcOrd="0" destOrd="0" presId="urn:microsoft.com/office/officeart/2008/layout/VerticalCurvedList"/>
    <dgm:cxn modelId="{79AB934B-0661-0445-BD11-107D21449E37}" type="presParOf" srcId="{6BE305C2-E3D4-7440-B54B-A3F494324CED}" destId="{D6568036-BCF5-624B-B3F8-FA3847BC2984}" srcOrd="5" destOrd="0" presId="urn:microsoft.com/office/officeart/2008/layout/VerticalCurvedList"/>
    <dgm:cxn modelId="{B9AA931F-A3F0-B64A-88FB-1798F4BBFB19}" type="presParOf" srcId="{6BE305C2-E3D4-7440-B54B-A3F494324CED}" destId="{8DD6746D-B436-6F4D-8DAD-C7665D43B68C}" srcOrd="6" destOrd="0" presId="urn:microsoft.com/office/officeart/2008/layout/VerticalCurvedList"/>
    <dgm:cxn modelId="{B89E097C-4F0C-1C4F-BCD5-EDF5F9F6E79A}" type="presParOf" srcId="{8DD6746D-B436-6F4D-8DAD-C7665D43B68C}" destId="{F1BB5968-C097-EA4B-824A-6730E8E65CF4}" srcOrd="0" destOrd="0" presId="urn:microsoft.com/office/officeart/2008/layout/VerticalCurvedList"/>
    <dgm:cxn modelId="{4BE545A3-221A-504E-88EA-3F1A9E65DA77}" type="presParOf" srcId="{6BE305C2-E3D4-7440-B54B-A3F494324CED}" destId="{4FAC944B-A82A-1A4C-BB0C-95DEA2027015}" srcOrd="7" destOrd="0" presId="urn:microsoft.com/office/officeart/2008/layout/VerticalCurvedList"/>
    <dgm:cxn modelId="{BAB1770B-D857-484D-B581-7651BAE63AAC}" type="presParOf" srcId="{6BE305C2-E3D4-7440-B54B-A3F494324CED}" destId="{F2D1FC86-C3F5-144E-9430-91F76F0E05E2}" srcOrd="8" destOrd="0" presId="urn:microsoft.com/office/officeart/2008/layout/VerticalCurvedList"/>
    <dgm:cxn modelId="{5397AF86-977C-B14A-8A9F-267306F67FB1}" type="presParOf" srcId="{F2D1FC86-C3F5-144E-9430-91F76F0E05E2}" destId="{A317AFFC-489E-FD43-A03A-D2588D0A3AD4}" srcOrd="0" destOrd="0" presId="urn:microsoft.com/office/officeart/2008/layout/VerticalCurvedList"/>
    <dgm:cxn modelId="{6F3C9A0F-2BB1-9442-826C-127A6005B6A3}" type="presParOf" srcId="{6BE305C2-E3D4-7440-B54B-A3F494324CED}" destId="{4A188717-1C00-9B47-BC45-F2DFECABF0B2}" srcOrd="9" destOrd="0" presId="urn:microsoft.com/office/officeart/2008/layout/VerticalCurvedList"/>
    <dgm:cxn modelId="{65C0B0DC-D745-AC40-BDFE-BD8E0CAADCBD}" type="presParOf" srcId="{6BE305C2-E3D4-7440-B54B-A3F494324CED}" destId="{6142BE99-505F-B442-9194-CCD77F39CEE8}" srcOrd="10" destOrd="0" presId="urn:microsoft.com/office/officeart/2008/layout/VerticalCurvedList"/>
    <dgm:cxn modelId="{33C7F5EE-A24D-0948-A5B8-70085879A617}" type="presParOf" srcId="{6142BE99-505F-B442-9194-CCD77F39CEE8}" destId="{04E69D6A-FE5E-9D4D-B95D-CC404BFCF8B0}" srcOrd="0" destOrd="0" presId="urn:microsoft.com/office/officeart/2008/layout/VerticalCurvedList"/>
    <dgm:cxn modelId="{031BC091-3703-D940-8DC9-689FEED0E459}" type="presParOf" srcId="{6BE305C2-E3D4-7440-B54B-A3F494324CED}" destId="{B07BFF1D-4EBC-E94E-AA31-6C411FA72938}" srcOrd="11" destOrd="0" presId="urn:microsoft.com/office/officeart/2008/layout/VerticalCurvedList"/>
    <dgm:cxn modelId="{64FB2D10-C59F-DC48-90AA-4F85740E57DD}" type="presParOf" srcId="{6BE305C2-E3D4-7440-B54B-A3F494324CED}" destId="{FC58840C-4D6D-9E47-B174-6D1683DAEB6C}" srcOrd="12" destOrd="0" presId="urn:microsoft.com/office/officeart/2008/layout/VerticalCurvedList"/>
    <dgm:cxn modelId="{CA56B238-5D10-D44E-B0A5-E56CDF0C020E}" type="presParOf" srcId="{FC58840C-4D6D-9E47-B174-6D1683DAEB6C}" destId="{2A822BEE-30E7-7B42-9BFC-8DEA202007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00EF94-EE1D-9846-BEF3-3638D968E4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9DB1C446-9361-A64E-BCBE-DE5B698F4A9D}">
      <dgm:prSet phldrT="[Text]"/>
      <dgm:spPr/>
      <dgm:t>
        <a:bodyPr/>
        <a:lstStyle/>
        <a:p>
          <a:r>
            <a:rPr lang="en-GB" dirty="0"/>
            <a:t>ShCR content is inconsistent and incomplete</a:t>
          </a:r>
        </a:p>
      </dgm:t>
    </dgm:pt>
    <dgm:pt modelId="{F43F4B34-8918-6A4C-A81C-12977C7DE3B0}" type="parTrans" cxnId="{F35C278A-9820-3043-8B98-44383220CF9C}">
      <dgm:prSet/>
      <dgm:spPr/>
      <dgm:t>
        <a:bodyPr/>
        <a:lstStyle/>
        <a:p>
          <a:endParaRPr lang="en-GB"/>
        </a:p>
      </dgm:t>
    </dgm:pt>
    <dgm:pt modelId="{CCCD895A-F0DE-C945-89AC-FDBE6F240ECC}" type="sibTrans" cxnId="{F35C278A-9820-3043-8B98-44383220CF9C}">
      <dgm:prSet/>
      <dgm:spPr/>
      <dgm:t>
        <a:bodyPr/>
        <a:lstStyle/>
        <a:p>
          <a:endParaRPr lang="en-GB"/>
        </a:p>
      </dgm:t>
    </dgm:pt>
    <dgm:pt modelId="{41EED0F2-F38E-6044-AE52-0DD700DCE67F}">
      <dgm:prSet phldrT="[Text]"/>
      <dgm:spPr/>
      <dgm:t>
        <a:bodyPr/>
        <a:lstStyle/>
        <a:p>
          <a:r>
            <a:rPr lang="en-GB" dirty="0"/>
            <a:t>Complex process to agree on “Who Pays For What”</a:t>
          </a:r>
        </a:p>
      </dgm:t>
    </dgm:pt>
    <dgm:pt modelId="{A73C44E0-77CD-8E48-8BC0-3784832AD023}" type="parTrans" cxnId="{F3E18925-3BFD-5E4B-9471-4A4E1E11762E}">
      <dgm:prSet/>
      <dgm:spPr/>
      <dgm:t>
        <a:bodyPr/>
        <a:lstStyle/>
        <a:p>
          <a:endParaRPr lang="en-GB"/>
        </a:p>
      </dgm:t>
    </dgm:pt>
    <dgm:pt modelId="{247DFE5B-13CE-9B47-A0A8-60375E355DAB}" type="sibTrans" cxnId="{F3E18925-3BFD-5E4B-9471-4A4E1E11762E}">
      <dgm:prSet/>
      <dgm:spPr/>
      <dgm:t>
        <a:bodyPr/>
        <a:lstStyle/>
        <a:p>
          <a:endParaRPr lang="en-GB"/>
        </a:p>
      </dgm:t>
    </dgm:pt>
    <dgm:pt modelId="{BEAE3B22-10A4-014D-94DD-D679B90ADF1D}">
      <dgm:prSet phldrT="[Text]"/>
      <dgm:spPr/>
      <dgm:t>
        <a:bodyPr/>
        <a:lstStyle/>
        <a:p>
          <a:r>
            <a:rPr lang="en-GB" dirty="0"/>
            <a:t>Further work required to truly understand operationally relevant information and data</a:t>
          </a:r>
        </a:p>
      </dgm:t>
    </dgm:pt>
    <dgm:pt modelId="{4C954636-1CDB-ED4E-8C02-6592B8A56DCF}" type="parTrans" cxnId="{B43AF346-023A-FD49-A2C8-65BD862AE602}">
      <dgm:prSet/>
      <dgm:spPr/>
      <dgm:t>
        <a:bodyPr/>
        <a:lstStyle/>
        <a:p>
          <a:endParaRPr lang="en-GB"/>
        </a:p>
      </dgm:t>
    </dgm:pt>
    <dgm:pt modelId="{89C30969-EAAF-C94D-A571-D3560D256D3C}" type="sibTrans" cxnId="{B43AF346-023A-FD49-A2C8-65BD862AE602}">
      <dgm:prSet/>
      <dgm:spPr/>
      <dgm:t>
        <a:bodyPr/>
        <a:lstStyle/>
        <a:p>
          <a:endParaRPr lang="en-GB"/>
        </a:p>
      </dgm:t>
    </dgm:pt>
    <dgm:pt modelId="{B759EBA8-8413-1143-AC76-905D08431577}">
      <dgm:prSet/>
      <dgm:spPr/>
      <dgm:t>
        <a:bodyPr/>
        <a:lstStyle/>
        <a:p>
          <a:r>
            <a:rPr lang="en-GB" dirty="0"/>
            <a:t>Unaligned governance structures </a:t>
          </a:r>
        </a:p>
      </dgm:t>
    </dgm:pt>
    <dgm:pt modelId="{06FED640-E2E0-9041-A5FC-00271148AF61}" type="parTrans" cxnId="{76F08AFA-A170-E14E-BCB3-A53787CC3E53}">
      <dgm:prSet/>
      <dgm:spPr/>
      <dgm:t>
        <a:bodyPr/>
        <a:lstStyle/>
        <a:p>
          <a:endParaRPr lang="en-GB"/>
        </a:p>
      </dgm:t>
    </dgm:pt>
    <dgm:pt modelId="{17A84D06-BF11-D648-8CA9-B11E7B899CD5}" type="sibTrans" cxnId="{76F08AFA-A170-E14E-BCB3-A53787CC3E53}">
      <dgm:prSet/>
      <dgm:spPr/>
      <dgm:t>
        <a:bodyPr/>
        <a:lstStyle/>
        <a:p>
          <a:endParaRPr lang="en-GB"/>
        </a:p>
      </dgm:t>
    </dgm:pt>
    <dgm:pt modelId="{8CDEC26A-85B2-5F47-BF0C-D0328D470B12}">
      <dgm:prSet/>
      <dgm:spPr/>
      <dgm:t>
        <a:bodyPr/>
        <a:lstStyle/>
        <a:p>
          <a:r>
            <a:rPr lang="en-GB" dirty="0"/>
            <a:t>“What’s In It For Me?”</a:t>
          </a:r>
        </a:p>
      </dgm:t>
    </dgm:pt>
    <dgm:pt modelId="{01083661-272A-DE4D-9CF3-2E8B2A5D98EB}" type="parTrans" cxnId="{9435A4B0-85A4-404A-88C4-49DD0F2278A2}">
      <dgm:prSet/>
      <dgm:spPr/>
      <dgm:t>
        <a:bodyPr/>
        <a:lstStyle/>
        <a:p>
          <a:endParaRPr lang="en-GB"/>
        </a:p>
      </dgm:t>
    </dgm:pt>
    <dgm:pt modelId="{EEF292D3-6B95-C34D-95FF-725C5294F2A9}" type="sibTrans" cxnId="{9435A4B0-85A4-404A-88C4-49DD0F2278A2}">
      <dgm:prSet/>
      <dgm:spPr/>
      <dgm:t>
        <a:bodyPr/>
        <a:lstStyle/>
        <a:p>
          <a:endParaRPr lang="en-GB"/>
        </a:p>
      </dgm:t>
    </dgm:pt>
    <dgm:pt modelId="{618431AB-8E76-3545-A254-8F032C90B79C}">
      <dgm:prSet/>
      <dgm:spPr/>
      <dgm:t>
        <a:bodyPr/>
        <a:lstStyle/>
        <a:p>
          <a:r>
            <a:rPr lang="en-GB" dirty="0"/>
            <a:t>Obtaining, holding, and distributing funds </a:t>
          </a:r>
        </a:p>
      </dgm:t>
    </dgm:pt>
    <dgm:pt modelId="{EB41E7C5-FF23-C747-A592-BE57C910384C}" type="parTrans" cxnId="{5F74489E-73F5-0E46-A69B-3961552646BC}">
      <dgm:prSet/>
      <dgm:spPr/>
      <dgm:t>
        <a:bodyPr/>
        <a:lstStyle/>
        <a:p>
          <a:endParaRPr lang="en-GB"/>
        </a:p>
      </dgm:t>
    </dgm:pt>
    <dgm:pt modelId="{6A6ED3C2-8463-0148-B0FC-6F639C4E53EB}" type="sibTrans" cxnId="{5F74489E-73F5-0E46-A69B-3961552646BC}">
      <dgm:prSet/>
      <dgm:spPr/>
      <dgm:t>
        <a:bodyPr/>
        <a:lstStyle/>
        <a:p>
          <a:endParaRPr lang="en-GB"/>
        </a:p>
      </dgm:t>
    </dgm:pt>
    <dgm:pt modelId="{DE8D161F-995A-4B4F-9645-4382AC9229B0}" type="pres">
      <dgm:prSet presAssocID="{7000EF94-EE1D-9846-BEF3-3638D968E48C}" presName="Name0" presStyleCnt="0">
        <dgm:presLayoutVars>
          <dgm:chMax val="7"/>
          <dgm:chPref val="7"/>
          <dgm:dir/>
        </dgm:presLayoutVars>
      </dgm:prSet>
      <dgm:spPr/>
    </dgm:pt>
    <dgm:pt modelId="{6BE305C2-E3D4-7440-B54B-A3F494324CED}" type="pres">
      <dgm:prSet presAssocID="{7000EF94-EE1D-9846-BEF3-3638D968E48C}" presName="Name1" presStyleCnt="0"/>
      <dgm:spPr/>
    </dgm:pt>
    <dgm:pt modelId="{EBBFA68D-5881-DC47-B7E3-C89BABCB554F}" type="pres">
      <dgm:prSet presAssocID="{7000EF94-EE1D-9846-BEF3-3638D968E48C}" presName="cycle" presStyleCnt="0"/>
      <dgm:spPr/>
    </dgm:pt>
    <dgm:pt modelId="{7F61C486-98FA-CF4B-BE12-F1331E283A0E}" type="pres">
      <dgm:prSet presAssocID="{7000EF94-EE1D-9846-BEF3-3638D968E48C}" presName="srcNode" presStyleLbl="node1" presStyleIdx="0" presStyleCnt="6"/>
      <dgm:spPr/>
    </dgm:pt>
    <dgm:pt modelId="{48775583-B961-B841-8F76-0DE6AEC32EC1}" type="pres">
      <dgm:prSet presAssocID="{7000EF94-EE1D-9846-BEF3-3638D968E48C}" presName="conn" presStyleLbl="parChTrans1D2" presStyleIdx="0" presStyleCnt="1"/>
      <dgm:spPr/>
    </dgm:pt>
    <dgm:pt modelId="{C960853A-3E6B-4A41-87B8-C2364572DF05}" type="pres">
      <dgm:prSet presAssocID="{7000EF94-EE1D-9846-BEF3-3638D968E48C}" presName="extraNode" presStyleLbl="node1" presStyleIdx="0" presStyleCnt="6"/>
      <dgm:spPr/>
    </dgm:pt>
    <dgm:pt modelId="{D4F07EF0-9752-1546-A168-F34A84466951}" type="pres">
      <dgm:prSet presAssocID="{7000EF94-EE1D-9846-BEF3-3638D968E48C}" presName="dstNode" presStyleLbl="node1" presStyleIdx="0" presStyleCnt="6"/>
      <dgm:spPr/>
    </dgm:pt>
    <dgm:pt modelId="{A5BEA81C-6534-A44B-BDE9-298A4C478915}" type="pres">
      <dgm:prSet presAssocID="{9DB1C446-9361-A64E-BCBE-DE5B698F4A9D}" presName="text_1" presStyleLbl="node1" presStyleIdx="0" presStyleCnt="6">
        <dgm:presLayoutVars>
          <dgm:bulletEnabled val="1"/>
        </dgm:presLayoutVars>
      </dgm:prSet>
      <dgm:spPr/>
    </dgm:pt>
    <dgm:pt modelId="{C220A934-FFE1-F847-9197-02722B98E731}" type="pres">
      <dgm:prSet presAssocID="{9DB1C446-9361-A64E-BCBE-DE5B698F4A9D}" presName="accent_1" presStyleCnt="0"/>
      <dgm:spPr/>
    </dgm:pt>
    <dgm:pt modelId="{F3ADC8E3-53AE-5940-9695-8EC29B79F2A2}" type="pres">
      <dgm:prSet presAssocID="{9DB1C446-9361-A64E-BCBE-DE5B698F4A9D}" presName="accentRepeatNode" presStyleLbl="solidFgAcc1" presStyleIdx="0" presStyleCnt="6"/>
      <dgm:spPr/>
    </dgm:pt>
    <dgm:pt modelId="{760E07A8-DD64-1243-BF7D-ED5F824DE7E1}" type="pres">
      <dgm:prSet presAssocID="{B759EBA8-8413-1143-AC76-905D08431577}" presName="text_2" presStyleLbl="node1" presStyleIdx="1" presStyleCnt="6">
        <dgm:presLayoutVars>
          <dgm:bulletEnabled val="1"/>
        </dgm:presLayoutVars>
      </dgm:prSet>
      <dgm:spPr/>
    </dgm:pt>
    <dgm:pt modelId="{90DDD913-98BD-3646-A50A-FD063B7838FA}" type="pres">
      <dgm:prSet presAssocID="{B759EBA8-8413-1143-AC76-905D08431577}" presName="accent_2" presStyleCnt="0"/>
      <dgm:spPr/>
    </dgm:pt>
    <dgm:pt modelId="{8C768A5A-2328-7E45-BD23-9B8E2C065D55}" type="pres">
      <dgm:prSet presAssocID="{B759EBA8-8413-1143-AC76-905D08431577}" presName="accentRepeatNode" presStyleLbl="solidFgAcc1" presStyleIdx="1" presStyleCnt="6"/>
      <dgm:spPr/>
    </dgm:pt>
    <dgm:pt modelId="{D6568036-BCF5-624B-B3F8-FA3847BC2984}" type="pres">
      <dgm:prSet presAssocID="{8CDEC26A-85B2-5F47-BF0C-D0328D470B12}" presName="text_3" presStyleLbl="node1" presStyleIdx="2" presStyleCnt="6">
        <dgm:presLayoutVars>
          <dgm:bulletEnabled val="1"/>
        </dgm:presLayoutVars>
      </dgm:prSet>
      <dgm:spPr/>
    </dgm:pt>
    <dgm:pt modelId="{8DD6746D-B436-6F4D-8DAD-C7665D43B68C}" type="pres">
      <dgm:prSet presAssocID="{8CDEC26A-85B2-5F47-BF0C-D0328D470B12}" presName="accent_3" presStyleCnt="0"/>
      <dgm:spPr/>
    </dgm:pt>
    <dgm:pt modelId="{F1BB5968-C097-EA4B-824A-6730E8E65CF4}" type="pres">
      <dgm:prSet presAssocID="{8CDEC26A-85B2-5F47-BF0C-D0328D470B12}" presName="accentRepeatNode" presStyleLbl="solidFgAcc1" presStyleIdx="2" presStyleCnt="6"/>
      <dgm:spPr/>
    </dgm:pt>
    <dgm:pt modelId="{4FAC944B-A82A-1A4C-BB0C-95DEA2027015}" type="pres">
      <dgm:prSet presAssocID="{618431AB-8E76-3545-A254-8F032C90B79C}" presName="text_4" presStyleLbl="node1" presStyleIdx="3" presStyleCnt="6" custScaleY="114325">
        <dgm:presLayoutVars>
          <dgm:bulletEnabled val="1"/>
        </dgm:presLayoutVars>
      </dgm:prSet>
      <dgm:spPr/>
    </dgm:pt>
    <dgm:pt modelId="{F2D1FC86-C3F5-144E-9430-91F76F0E05E2}" type="pres">
      <dgm:prSet presAssocID="{618431AB-8E76-3545-A254-8F032C90B79C}" presName="accent_4" presStyleCnt="0"/>
      <dgm:spPr/>
    </dgm:pt>
    <dgm:pt modelId="{A317AFFC-489E-FD43-A03A-D2588D0A3AD4}" type="pres">
      <dgm:prSet presAssocID="{618431AB-8E76-3545-A254-8F032C90B79C}" presName="accentRepeatNode" presStyleLbl="solidFgAcc1" presStyleIdx="3" presStyleCnt="6"/>
      <dgm:spPr/>
    </dgm:pt>
    <dgm:pt modelId="{4A188717-1C00-9B47-BC45-F2DFECABF0B2}" type="pres">
      <dgm:prSet presAssocID="{41EED0F2-F38E-6044-AE52-0DD700DCE67F}" presName="text_5" presStyleLbl="node1" presStyleIdx="4" presStyleCnt="6" custScaleY="121206">
        <dgm:presLayoutVars>
          <dgm:bulletEnabled val="1"/>
        </dgm:presLayoutVars>
      </dgm:prSet>
      <dgm:spPr/>
    </dgm:pt>
    <dgm:pt modelId="{6142BE99-505F-B442-9194-CCD77F39CEE8}" type="pres">
      <dgm:prSet presAssocID="{41EED0F2-F38E-6044-AE52-0DD700DCE67F}" presName="accent_5" presStyleCnt="0"/>
      <dgm:spPr/>
    </dgm:pt>
    <dgm:pt modelId="{04E69D6A-FE5E-9D4D-B95D-CC404BFCF8B0}" type="pres">
      <dgm:prSet presAssocID="{41EED0F2-F38E-6044-AE52-0DD700DCE67F}" presName="accentRepeatNode" presStyleLbl="solidFgAcc1" presStyleIdx="4" presStyleCnt="6"/>
      <dgm:spPr/>
    </dgm:pt>
    <dgm:pt modelId="{B07BFF1D-4EBC-E94E-AA31-6C411FA72938}" type="pres">
      <dgm:prSet presAssocID="{BEAE3B22-10A4-014D-94DD-D679B90ADF1D}" presName="text_6" presStyleLbl="node1" presStyleIdx="5" presStyleCnt="6" custScaleY="155119">
        <dgm:presLayoutVars>
          <dgm:bulletEnabled val="1"/>
        </dgm:presLayoutVars>
      </dgm:prSet>
      <dgm:spPr/>
    </dgm:pt>
    <dgm:pt modelId="{FC58840C-4D6D-9E47-B174-6D1683DAEB6C}" type="pres">
      <dgm:prSet presAssocID="{BEAE3B22-10A4-014D-94DD-D679B90ADF1D}" presName="accent_6" presStyleCnt="0"/>
      <dgm:spPr/>
    </dgm:pt>
    <dgm:pt modelId="{2A822BEE-30E7-7B42-9BFC-8DEA20200719}" type="pres">
      <dgm:prSet presAssocID="{BEAE3B22-10A4-014D-94DD-D679B90ADF1D}" presName="accentRepeatNode" presStyleLbl="solidFgAcc1" presStyleIdx="5" presStyleCnt="6"/>
      <dgm:spPr/>
    </dgm:pt>
  </dgm:ptLst>
  <dgm:cxnLst>
    <dgm:cxn modelId="{F3E18925-3BFD-5E4B-9471-4A4E1E11762E}" srcId="{7000EF94-EE1D-9846-BEF3-3638D968E48C}" destId="{41EED0F2-F38E-6044-AE52-0DD700DCE67F}" srcOrd="4" destOrd="0" parTransId="{A73C44E0-77CD-8E48-8BC0-3784832AD023}" sibTransId="{247DFE5B-13CE-9B47-A0A8-60375E355DAB}"/>
    <dgm:cxn modelId="{D3B64B2F-F8C5-B44E-B9B9-E66AC1B1E517}" type="presOf" srcId="{8CDEC26A-85B2-5F47-BF0C-D0328D470B12}" destId="{D6568036-BCF5-624B-B3F8-FA3847BC2984}" srcOrd="0" destOrd="0" presId="urn:microsoft.com/office/officeart/2008/layout/VerticalCurvedList"/>
    <dgm:cxn modelId="{FA399C36-AED1-DF40-A4F7-5D6847284F7A}" type="presOf" srcId="{41EED0F2-F38E-6044-AE52-0DD700DCE67F}" destId="{4A188717-1C00-9B47-BC45-F2DFECABF0B2}" srcOrd="0" destOrd="0" presId="urn:microsoft.com/office/officeart/2008/layout/VerticalCurvedList"/>
    <dgm:cxn modelId="{B43AF346-023A-FD49-A2C8-65BD862AE602}" srcId="{7000EF94-EE1D-9846-BEF3-3638D968E48C}" destId="{BEAE3B22-10A4-014D-94DD-D679B90ADF1D}" srcOrd="5" destOrd="0" parTransId="{4C954636-1CDB-ED4E-8C02-6592B8A56DCF}" sibTransId="{89C30969-EAAF-C94D-A571-D3560D256D3C}"/>
    <dgm:cxn modelId="{C5BE6649-38B0-3A49-9A5F-1E5BC9C96B95}" type="presOf" srcId="{618431AB-8E76-3545-A254-8F032C90B79C}" destId="{4FAC944B-A82A-1A4C-BB0C-95DEA2027015}" srcOrd="0" destOrd="0" presId="urn:microsoft.com/office/officeart/2008/layout/VerticalCurvedList"/>
    <dgm:cxn modelId="{F35C278A-9820-3043-8B98-44383220CF9C}" srcId="{7000EF94-EE1D-9846-BEF3-3638D968E48C}" destId="{9DB1C446-9361-A64E-BCBE-DE5B698F4A9D}" srcOrd="0" destOrd="0" parTransId="{F43F4B34-8918-6A4C-A81C-12977C7DE3B0}" sibTransId="{CCCD895A-F0DE-C945-89AC-FDBE6F240ECC}"/>
    <dgm:cxn modelId="{5F74489E-73F5-0E46-A69B-3961552646BC}" srcId="{7000EF94-EE1D-9846-BEF3-3638D968E48C}" destId="{618431AB-8E76-3545-A254-8F032C90B79C}" srcOrd="3" destOrd="0" parTransId="{EB41E7C5-FF23-C747-A592-BE57C910384C}" sibTransId="{6A6ED3C2-8463-0148-B0FC-6F639C4E53EB}"/>
    <dgm:cxn modelId="{9435A4B0-85A4-404A-88C4-49DD0F2278A2}" srcId="{7000EF94-EE1D-9846-BEF3-3638D968E48C}" destId="{8CDEC26A-85B2-5F47-BF0C-D0328D470B12}" srcOrd="2" destOrd="0" parTransId="{01083661-272A-DE4D-9CF3-2E8B2A5D98EB}" sibTransId="{EEF292D3-6B95-C34D-95FF-725C5294F2A9}"/>
    <dgm:cxn modelId="{9E0BE3BA-5726-574D-9BB8-2F9956A13798}" type="presOf" srcId="{BEAE3B22-10A4-014D-94DD-D679B90ADF1D}" destId="{B07BFF1D-4EBC-E94E-AA31-6C411FA72938}" srcOrd="0" destOrd="0" presId="urn:microsoft.com/office/officeart/2008/layout/VerticalCurvedList"/>
    <dgm:cxn modelId="{9454EDE5-74FA-3A41-9436-D6ACB7D39C76}" type="presOf" srcId="{B759EBA8-8413-1143-AC76-905D08431577}" destId="{760E07A8-DD64-1243-BF7D-ED5F824DE7E1}" srcOrd="0" destOrd="0" presId="urn:microsoft.com/office/officeart/2008/layout/VerticalCurvedList"/>
    <dgm:cxn modelId="{0FCCCBF3-41B9-BD42-82E5-16AC3D24F1BE}" type="presOf" srcId="{9DB1C446-9361-A64E-BCBE-DE5B698F4A9D}" destId="{A5BEA81C-6534-A44B-BDE9-298A4C478915}" srcOrd="0" destOrd="0" presId="urn:microsoft.com/office/officeart/2008/layout/VerticalCurvedList"/>
    <dgm:cxn modelId="{828C5EF4-D68B-654B-994D-27C9EA91F626}" type="presOf" srcId="{CCCD895A-F0DE-C945-89AC-FDBE6F240ECC}" destId="{48775583-B961-B841-8F76-0DE6AEC32EC1}" srcOrd="0" destOrd="0" presId="urn:microsoft.com/office/officeart/2008/layout/VerticalCurvedList"/>
    <dgm:cxn modelId="{76F08AFA-A170-E14E-BCB3-A53787CC3E53}" srcId="{7000EF94-EE1D-9846-BEF3-3638D968E48C}" destId="{B759EBA8-8413-1143-AC76-905D08431577}" srcOrd="1" destOrd="0" parTransId="{06FED640-E2E0-9041-A5FC-00271148AF61}" sibTransId="{17A84D06-BF11-D648-8CA9-B11E7B899CD5}"/>
    <dgm:cxn modelId="{AEDE4CFC-E3F0-634B-967E-52406969FD7C}" type="presOf" srcId="{7000EF94-EE1D-9846-BEF3-3638D968E48C}" destId="{DE8D161F-995A-4B4F-9645-4382AC9229B0}" srcOrd="0" destOrd="0" presId="urn:microsoft.com/office/officeart/2008/layout/VerticalCurvedList"/>
    <dgm:cxn modelId="{F5D9F2C6-BC9B-714B-A911-3FF70BD2CB4E}" type="presParOf" srcId="{DE8D161F-995A-4B4F-9645-4382AC9229B0}" destId="{6BE305C2-E3D4-7440-B54B-A3F494324CED}" srcOrd="0" destOrd="0" presId="urn:microsoft.com/office/officeart/2008/layout/VerticalCurvedList"/>
    <dgm:cxn modelId="{FFD33BDE-B53F-4343-B48C-569A018CB49F}" type="presParOf" srcId="{6BE305C2-E3D4-7440-B54B-A3F494324CED}" destId="{EBBFA68D-5881-DC47-B7E3-C89BABCB554F}" srcOrd="0" destOrd="0" presId="urn:microsoft.com/office/officeart/2008/layout/VerticalCurvedList"/>
    <dgm:cxn modelId="{5826453C-CC9C-0347-9D71-46231C5FE157}" type="presParOf" srcId="{EBBFA68D-5881-DC47-B7E3-C89BABCB554F}" destId="{7F61C486-98FA-CF4B-BE12-F1331E283A0E}" srcOrd="0" destOrd="0" presId="urn:microsoft.com/office/officeart/2008/layout/VerticalCurvedList"/>
    <dgm:cxn modelId="{FDAF3756-9939-2944-BBD9-3C92F909C5A4}" type="presParOf" srcId="{EBBFA68D-5881-DC47-B7E3-C89BABCB554F}" destId="{48775583-B961-B841-8F76-0DE6AEC32EC1}" srcOrd="1" destOrd="0" presId="urn:microsoft.com/office/officeart/2008/layout/VerticalCurvedList"/>
    <dgm:cxn modelId="{768135B9-4BB6-E54A-8101-9AA382701908}" type="presParOf" srcId="{EBBFA68D-5881-DC47-B7E3-C89BABCB554F}" destId="{C960853A-3E6B-4A41-87B8-C2364572DF05}" srcOrd="2" destOrd="0" presId="urn:microsoft.com/office/officeart/2008/layout/VerticalCurvedList"/>
    <dgm:cxn modelId="{4973E339-6BB6-204C-B74C-8C66178F6C64}" type="presParOf" srcId="{EBBFA68D-5881-DC47-B7E3-C89BABCB554F}" destId="{D4F07EF0-9752-1546-A168-F34A84466951}" srcOrd="3" destOrd="0" presId="urn:microsoft.com/office/officeart/2008/layout/VerticalCurvedList"/>
    <dgm:cxn modelId="{F6981858-D90F-7540-92CB-2035766B7F64}" type="presParOf" srcId="{6BE305C2-E3D4-7440-B54B-A3F494324CED}" destId="{A5BEA81C-6534-A44B-BDE9-298A4C478915}" srcOrd="1" destOrd="0" presId="urn:microsoft.com/office/officeart/2008/layout/VerticalCurvedList"/>
    <dgm:cxn modelId="{B9664013-D3F1-D343-9D39-C0FC915ED7C5}" type="presParOf" srcId="{6BE305C2-E3D4-7440-B54B-A3F494324CED}" destId="{C220A934-FFE1-F847-9197-02722B98E731}" srcOrd="2" destOrd="0" presId="urn:microsoft.com/office/officeart/2008/layout/VerticalCurvedList"/>
    <dgm:cxn modelId="{EF5ED255-BD0E-2943-AF2B-91E1ACD79C1B}" type="presParOf" srcId="{C220A934-FFE1-F847-9197-02722B98E731}" destId="{F3ADC8E3-53AE-5940-9695-8EC29B79F2A2}" srcOrd="0" destOrd="0" presId="urn:microsoft.com/office/officeart/2008/layout/VerticalCurvedList"/>
    <dgm:cxn modelId="{03FD8F2F-970D-234B-A7FB-46CF70E07C3A}" type="presParOf" srcId="{6BE305C2-E3D4-7440-B54B-A3F494324CED}" destId="{760E07A8-DD64-1243-BF7D-ED5F824DE7E1}" srcOrd="3" destOrd="0" presId="urn:microsoft.com/office/officeart/2008/layout/VerticalCurvedList"/>
    <dgm:cxn modelId="{32159D68-9115-8B47-A6F6-355FC9F577D6}" type="presParOf" srcId="{6BE305C2-E3D4-7440-B54B-A3F494324CED}" destId="{90DDD913-98BD-3646-A50A-FD063B7838FA}" srcOrd="4" destOrd="0" presId="urn:microsoft.com/office/officeart/2008/layout/VerticalCurvedList"/>
    <dgm:cxn modelId="{69649814-1941-D34F-8654-27AE8F74363B}" type="presParOf" srcId="{90DDD913-98BD-3646-A50A-FD063B7838FA}" destId="{8C768A5A-2328-7E45-BD23-9B8E2C065D55}" srcOrd="0" destOrd="0" presId="urn:microsoft.com/office/officeart/2008/layout/VerticalCurvedList"/>
    <dgm:cxn modelId="{79AB934B-0661-0445-BD11-107D21449E37}" type="presParOf" srcId="{6BE305C2-E3D4-7440-B54B-A3F494324CED}" destId="{D6568036-BCF5-624B-B3F8-FA3847BC2984}" srcOrd="5" destOrd="0" presId="urn:microsoft.com/office/officeart/2008/layout/VerticalCurvedList"/>
    <dgm:cxn modelId="{B9AA931F-A3F0-B64A-88FB-1798F4BBFB19}" type="presParOf" srcId="{6BE305C2-E3D4-7440-B54B-A3F494324CED}" destId="{8DD6746D-B436-6F4D-8DAD-C7665D43B68C}" srcOrd="6" destOrd="0" presId="urn:microsoft.com/office/officeart/2008/layout/VerticalCurvedList"/>
    <dgm:cxn modelId="{B89E097C-4F0C-1C4F-BCD5-EDF5F9F6E79A}" type="presParOf" srcId="{8DD6746D-B436-6F4D-8DAD-C7665D43B68C}" destId="{F1BB5968-C097-EA4B-824A-6730E8E65CF4}" srcOrd="0" destOrd="0" presId="urn:microsoft.com/office/officeart/2008/layout/VerticalCurvedList"/>
    <dgm:cxn modelId="{4BE545A3-221A-504E-88EA-3F1A9E65DA77}" type="presParOf" srcId="{6BE305C2-E3D4-7440-B54B-A3F494324CED}" destId="{4FAC944B-A82A-1A4C-BB0C-95DEA2027015}" srcOrd="7" destOrd="0" presId="urn:microsoft.com/office/officeart/2008/layout/VerticalCurvedList"/>
    <dgm:cxn modelId="{BAB1770B-D857-484D-B581-7651BAE63AAC}" type="presParOf" srcId="{6BE305C2-E3D4-7440-B54B-A3F494324CED}" destId="{F2D1FC86-C3F5-144E-9430-91F76F0E05E2}" srcOrd="8" destOrd="0" presId="urn:microsoft.com/office/officeart/2008/layout/VerticalCurvedList"/>
    <dgm:cxn modelId="{5397AF86-977C-B14A-8A9F-267306F67FB1}" type="presParOf" srcId="{F2D1FC86-C3F5-144E-9430-91F76F0E05E2}" destId="{A317AFFC-489E-FD43-A03A-D2588D0A3AD4}" srcOrd="0" destOrd="0" presId="urn:microsoft.com/office/officeart/2008/layout/VerticalCurvedList"/>
    <dgm:cxn modelId="{6F3C9A0F-2BB1-9442-826C-127A6005B6A3}" type="presParOf" srcId="{6BE305C2-E3D4-7440-B54B-A3F494324CED}" destId="{4A188717-1C00-9B47-BC45-F2DFECABF0B2}" srcOrd="9" destOrd="0" presId="urn:microsoft.com/office/officeart/2008/layout/VerticalCurvedList"/>
    <dgm:cxn modelId="{65C0B0DC-D745-AC40-BDFE-BD8E0CAADCBD}" type="presParOf" srcId="{6BE305C2-E3D4-7440-B54B-A3F494324CED}" destId="{6142BE99-505F-B442-9194-CCD77F39CEE8}" srcOrd="10" destOrd="0" presId="urn:microsoft.com/office/officeart/2008/layout/VerticalCurvedList"/>
    <dgm:cxn modelId="{33C7F5EE-A24D-0948-A5B8-70085879A617}" type="presParOf" srcId="{6142BE99-505F-B442-9194-CCD77F39CEE8}" destId="{04E69D6A-FE5E-9D4D-B95D-CC404BFCF8B0}" srcOrd="0" destOrd="0" presId="urn:microsoft.com/office/officeart/2008/layout/VerticalCurvedList"/>
    <dgm:cxn modelId="{031BC091-3703-D940-8DC9-689FEED0E459}" type="presParOf" srcId="{6BE305C2-E3D4-7440-B54B-A3F494324CED}" destId="{B07BFF1D-4EBC-E94E-AA31-6C411FA72938}" srcOrd="11" destOrd="0" presId="urn:microsoft.com/office/officeart/2008/layout/VerticalCurvedList"/>
    <dgm:cxn modelId="{64FB2D10-C59F-DC48-90AA-4F85740E57DD}" type="presParOf" srcId="{6BE305C2-E3D4-7440-B54B-A3F494324CED}" destId="{FC58840C-4D6D-9E47-B174-6D1683DAEB6C}" srcOrd="12" destOrd="0" presId="urn:microsoft.com/office/officeart/2008/layout/VerticalCurvedList"/>
    <dgm:cxn modelId="{CA56B238-5D10-D44E-B0A5-E56CDF0C020E}" type="presParOf" srcId="{FC58840C-4D6D-9E47-B174-6D1683DAEB6C}" destId="{2A822BEE-30E7-7B42-9BFC-8DEA202007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EE382-9F42-E649-AF72-C391445A422D}">
      <dsp:nvSpPr>
        <dsp:cNvPr id="0" name=""/>
        <dsp:cNvSpPr/>
      </dsp:nvSpPr>
      <dsp:spPr>
        <a:xfrm rot="5400000">
          <a:off x="-298258" y="1376777"/>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ABD70F-FB8C-6D44-968B-34B07A74C93D}">
      <dsp:nvSpPr>
        <dsp:cNvPr id="0" name=""/>
        <dsp:cNvSpPr/>
      </dsp:nvSpPr>
      <dsp:spPr>
        <a:xfrm>
          <a:off x="3278" y="526737"/>
          <a:ext cx="1779214" cy="1067528"/>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Initiation and mandate</a:t>
          </a:r>
        </a:p>
      </dsp:txBody>
      <dsp:txXfrm>
        <a:off x="34545" y="558004"/>
        <a:ext cx="1716680" cy="1004994"/>
      </dsp:txXfrm>
    </dsp:sp>
    <dsp:sp modelId="{3552847D-69A1-7C4C-B3A0-52882E16B8BA}">
      <dsp:nvSpPr>
        <dsp:cNvPr id="0" name=""/>
        <dsp:cNvSpPr/>
      </dsp:nvSpPr>
      <dsp:spPr>
        <a:xfrm rot="5400000">
          <a:off x="-298258" y="2711188"/>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ABF4A1-FA62-FB47-BC83-726723726113}">
      <dsp:nvSpPr>
        <dsp:cNvPr id="0" name=""/>
        <dsp:cNvSpPr/>
      </dsp:nvSpPr>
      <dsp:spPr>
        <a:xfrm>
          <a:off x="3278" y="1861148"/>
          <a:ext cx="1779214" cy="1067528"/>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Discovery and BA</a:t>
          </a:r>
        </a:p>
      </dsp:txBody>
      <dsp:txXfrm>
        <a:off x="34545" y="1892415"/>
        <a:ext cx="1716680" cy="1004994"/>
      </dsp:txXfrm>
    </dsp:sp>
    <dsp:sp modelId="{BFF9568D-4014-EB48-85BA-E9EE7BA0EA9E}">
      <dsp:nvSpPr>
        <dsp:cNvPr id="0" name=""/>
        <dsp:cNvSpPr/>
      </dsp:nvSpPr>
      <dsp:spPr>
        <a:xfrm>
          <a:off x="368947" y="3378393"/>
          <a:ext cx="2356529"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F464A6-240D-D14C-87CF-BD70AB3A1CDC}">
      <dsp:nvSpPr>
        <dsp:cNvPr id="0" name=""/>
        <dsp:cNvSpPr/>
      </dsp:nvSpPr>
      <dsp:spPr>
        <a:xfrm>
          <a:off x="3278" y="3195559"/>
          <a:ext cx="1779214" cy="1067528"/>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Technical deep dives</a:t>
          </a:r>
        </a:p>
      </dsp:txBody>
      <dsp:txXfrm>
        <a:off x="34545" y="3226826"/>
        <a:ext cx="1716680" cy="1004994"/>
      </dsp:txXfrm>
    </dsp:sp>
    <dsp:sp modelId="{BCE09DE5-5042-3B47-B56C-9BF96D363252}">
      <dsp:nvSpPr>
        <dsp:cNvPr id="0" name=""/>
        <dsp:cNvSpPr/>
      </dsp:nvSpPr>
      <dsp:spPr>
        <a:xfrm rot="16200000">
          <a:off x="2068097" y="2711188"/>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0A24CE-1CE3-DC4B-AAEE-494828C942DF}">
      <dsp:nvSpPr>
        <dsp:cNvPr id="0" name=""/>
        <dsp:cNvSpPr/>
      </dsp:nvSpPr>
      <dsp:spPr>
        <a:xfrm>
          <a:off x="2369633" y="3195559"/>
          <a:ext cx="1779214" cy="1067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ShCR feed development</a:t>
          </a:r>
        </a:p>
      </dsp:txBody>
      <dsp:txXfrm>
        <a:off x="2400900" y="3226826"/>
        <a:ext cx="1716680" cy="1004994"/>
      </dsp:txXfrm>
    </dsp:sp>
    <dsp:sp modelId="{CEEB12F3-8E88-2B45-B6CB-6F11CAF6A27E}">
      <dsp:nvSpPr>
        <dsp:cNvPr id="0" name=""/>
        <dsp:cNvSpPr/>
      </dsp:nvSpPr>
      <dsp:spPr>
        <a:xfrm rot="16200000">
          <a:off x="2068097" y="1376777"/>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F69F36-9D55-4642-98B8-3F5B532EA788}">
      <dsp:nvSpPr>
        <dsp:cNvPr id="0" name=""/>
        <dsp:cNvSpPr/>
      </dsp:nvSpPr>
      <dsp:spPr>
        <a:xfrm>
          <a:off x="2369633" y="1861148"/>
          <a:ext cx="1779214" cy="10675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Technical Proof of Concept</a:t>
          </a:r>
        </a:p>
      </dsp:txBody>
      <dsp:txXfrm>
        <a:off x="2400900" y="1892415"/>
        <a:ext cx="1716680" cy="1004994"/>
      </dsp:txXfrm>
    </dsp:sp>
    <dsp:sp modelId="{1FA75ED9-DE73-D842-8288-9AEBEA8CFA9F}">
      <dsp:nvSpPr>
        <dsp:cNvPr id="0" name=""/>
        <dsp:cNvSpPr/>
      </dsp:nvSpPr>
      <dsp:spPr>
        <a:xfrm>
          <a:off x="2735302" y="709571"/>
          <a:ext cx="2356529"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E2C8F0-DE1C-084C-951D-81F0FE4ED47A}">
      <dsp:nvSpPr>
        <dsp:cNvPr id="0" name=""/>
        <dsp:cNvSpPr/>
      </dsp:nvSpPr>
      <dsp:spPr>
        <a:xfrm>
          <a:off x="2369633" y="526737"/>
          <a:ext cx="1779214" cy="1067528"/>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Options appraisal</a:t>
          </a:r>
        </a:p>
      </dsp:txBody>
      <dsp:txXfrm>
        <a:off x="2400900" y="558004"/>
        <a:ext cx="1716680" cy="1004994"/>
      </dsp:txXfrm>
    </dsp:sp>
    <dsp:sp modelId="{11DF5006-779B-574B-807F-CFFCF5722B76}">
      <dsp:nvSpPr>
        <dsp:cNvPr id="0" name=""/>
        <dsp:cNvSpPr/>
      </dsp:nvSpPr>
      <dsp:spPr>
        <a:xfrm rot="5400000">
          <a:off x="4434452" y="1376777"/>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A1060-EC4A-D946-BE82-4366AD7AF474}">
      <dsp:nvSpPr>
        <dsp:cNvPr id="0" name=""/>
        <dsp:cNvSpPr/>
      </dsp:nvSpPr>
      <dsp:spPr>
        <a:xfrm>
          <a:off x="4735989" y="526737"/>
          <a:ext cx="1779214" cy="106752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Re-platforming into NWAS</a:t>
          </a:r>
        </a:p>
      </dsp:txBody>
      <dsp:txXfrm>
        <a:off x="4767256" y="558004"/>
        <a:ext cx="1716680" cy="1004994"/>
      </dsp:txXfrm>
    </dsp:sp>
    <dsp:sp modelId="{EB33BA3A-00A8-AD4D-8408-EA39AF677140}">
      <dsp:nvSpPr>
        <dsp:cNvPr id="0" name=""/>
        <dsp:cNvSpPr/>
      </dsp:nvSpPr>
      <dsp:spPr>
        <a:xfrm rot="5400000">
          <a:off x="4434452" y="2711188"/>
          <a:ext cx="1324584" cy="16012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20C1F-3F41-EC4D-B9A7-B562BB1A725E}">
      <dsp:nvSpPr>
        <dsp:cNvPr id="0" name=""/>
        <dsp:cNvSpPr/>
      </dsp:nvSpPr>
      <dsp:spPr>
        <a:xfrm>
          <a:off x="4735989" y="1861148"/>
          <a:ext cx="1779214" cy="106752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UAT</a:t>
          </a:r>
        </a:p>
      </dsp:txBody>
      <dsp:txXfrm>
        <a:off x="4767256" y="1892415"/>
        <a:ext cx="1716680" cy="1004994"/>
      </dsp:txXfrm>
    </dsp:sp>
    <dsp:sp modelId="{29577059-D639-D447-B1A3-486F8B333FC2}">
      <dsp:nvSpPr>
        <dsp:cNvPr id="0" name=""/>
        <dsp:cNvSpPr/>
      </dsp:nvSpPr>
      <dsp:spPr>
        <a:xfrm>
          <a:off x="4735989" y="3195559"/>
          <a:ext cx="1779214" cy="106752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Pilot</a:t>
          </a:r>
        </a:p>
      </dsp:txBody>
      <dsp:txXfrm>
        <a:off x="4767256" y="3226826"/>
        <a:ext cx="1716680" cy="10049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75583-B961-B841-8F76-0DE6AEC32EC1}">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BEA81C-6534-A44B-BDE9-298A4C478915}">
      <dsp:nvSpPr>
        <dsp:cNvPr id="0" name=""/>
        <dsp:cNvSpPr/>
      </dsp:nvSpPr>
      <dsp:spPr>
        <a:xfrm>
          <a:off x="434398" y="285347"/>
          <a:ext cx="7617019"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Strategic, pan-ICS programmes are viable</a:t>
          </a:r>
        </a:p>
      </dsp:txBody>
      <dsp:txXfrm>
        <a:off x="434398" y="285347"/>
        <a:ext cx="7617019" cy="570477"/>
      </dsp:txXfrm>
    </dsp:sp>
    <dsp:sp modelId="{F3ADC8E3-53AE-5940-9695-8EC29B79F2A2}">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E07A8-DD64-1243-BF7D-ED5F824DE7E1}">
      <dsp:nvSpPr>
        <dsp:cNvPr id="0" name=""/>
        <dsp:cNvSpPr/>
      </dsp:nvSpPr>
      <dsp:spPr>
        <a:xfrm>
          <a:off x="903654" y="1140954"/>
          <a:ext cx="714776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ShCR-focused interoperability is critically needed</a:t>
          </a:r>
        </a:p>
      </dsp:txBody>
      <dsp:txXfrm>
        <a:off x="903654" y="1140954"/>
        <a:ext cx="7147763" cy="570477"/>
      </dsp:txXfrm>
    </dsp:sp>
    <dsp:sp modelId="{8C768A5A-2328-7E45-BD23-9B8E2C065D55}">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568036-BCF5-624B-B3F8-FA3847BC2984}">
      <dsp:nvSpPr>
        <dsp:cNvPr id="0" name=""/>
        <dsp:cNvSpPr/>
      </dsp:nvSpPr>
      <dsp:spPr>
        <a:xfrm>
          <a:off x="1118233" y="1996562"/>
          <a:ext cx="693318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Existing digital capabilities now enable innovation</a:t>
          </a:r>
        </a:p>
      </dsp:txBody>
      <dsp:txXfrm>
        <a:off x="1118233" y="1996562"/>
        <a:ext cx="6933183" cy="570477"/>
      </dsp:txXfrm>
    </dsp:sp>
    <dsp:sp modelId="{F1BB5968-C097-EA4B-824A-6730E8E65CF4}">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C944B-A82A-1A4C-BB0C-95DEA2027015}">
      <dsp:nvSpPr>
        <dsp:cNvPr id="0" name=""/>
        <dsp:cNvSpPr/>
      </dsp:nvSpPr>
      <dsp:spPr>
        <a:xfrm>
          <a:off x="1118233" y="2851627"/>
          <a:ext cx="693318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LHCRE-developed technology is still cutting edge</a:t>
          </a:r>
        </a:p>
      </dsp:txBody>
      <dsp:txXfrm>
        <a:off x="1118233" y="2851627"/>
        <a:ext cx="6933183" cy="570477"/>
      </dsp:txXfrm>
    </dsp:sp>
    <dsp:sp modelId="{A317AFFC-489E-FD43-A03A-D2588D0A3AD4}">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188717-1C00-9B47-BC45-F2DFECABF0B2}">
      <dsp:nvSpPr>
        <dsp:cNvPr id="0" name=""/>
        <dsp:cNvSpPr/>
      </dsp:nvSpPr>
      <dsp:spPr>
        <a:xfrm>
          <a:off x="903654" y="3707235"/>
          <a:ext cx="714776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Information Governance at scale really is possible</a:t>
          </a:r>
        </a:p>
      </dsp:txBody>
      <dsp:txXfrm>
        <a:off x="903654" y="3707235"/>
        <a:ext cx="7147763" cy="570477"/>
      </dsp:txXfrm>
    </dsp:sp>
    <dsp:sp modelId="{04E69D6A-FE5E-9D4D-B95D-CC404BFCF8B0}">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BFF1D-4EBC-E94E-AA31-6C411FA72938}">
      <dsp:nvSpPr>
        <dsp:cNvPr id="0" name=""/>
        <dsp:cNvSpPr/>
      </dsp:nvSpPr>
      <dsp:spPr>
        <a:xfrm>
          <a:off x="434398" y="4478403"/>
          <a:ext cx="7617019" cy="7393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t>Structured and Unstructured data can be presented and utilised simultaneously</a:t>
          </a:r>
        </a:p>
      </dsp:txBody>
      <dsp:txXfrm>
        <a:off x="434398" y="4478403"/>
        <a:ext cx="7617019" cy="739355"/>
      </dsp:txXfrm>
    </dsp:sp>
    <dsp:sp modelId="{2A822BEE-30E7-7B42-9BFC-8DEA20200719}">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75583-B961-B841-8F76-0DE6AEC32EC1}">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BEA81C-6534-A44B-BDE9-298A4C478915}">
      <dsp:nvSpPr>
        <dsp:cNvPr id="0" name=""/>
        <dsp:cNvSpPr/>
      </dsp:nvSpPr>
      <dsp:spPr>
        <a:xfrm>
          <a:off x="434398" y="285347"/>
          <a:ext cx="7617019"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ShCR content is inconsistent and incomplete</a:t>
          </a:r>
        </a:p>
      </dsp:txBody>
      <dsp:txXfrm>
        <a:off x="434398" y="285347"/>
        <a:ext cx="7617019" cy="570477"/>
      </dsp:txXfrm>
    </dsp:sp>
    <dsp:sp modelId="{F3ADC8E3-53AE-5940-9695-8EC29B79F2A2}">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E07A8-DD64-1243-BF7D-ED5F824DE7E1}">
      <dsp:nvSpPr>
        <dsp:cNvPr id="0" name=""/>
        <dsp:cNvSpPr/>
      </dsp:nvSpPr>
      <dsp:spPr>
        <a:xfrm>
          <a:off x="903654" y="1140954"/>
          <a:ext cx="714776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Unaligned governance structures </a:t>
          </a:r>
        </a:p>
      </dsp:txBody>
      <dsp:txXfrm>
        <a:off x="903654" y="1140954"/>
        <a:ext cx="7147763" cy="570477"/>
      </dsp:txXfrm>
    </dsp:sp>
    <dsp:sp modelId="{8C768A5A-2328-7E45-BD23-9B8E2C065D55}">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568036-BCF5-624B-B3F8-FA3847BC2984}">
      <dsp:nvSpPr>
        <dsp:cNvPr id="0" name=""/>
        <dsp:cNvSpPr/>
      </dsp:nvSpPr>
      <dsp:spPr>
        <a:xfrm>
          <a:off x="1118233" y="1996562"/>
          <a:ext cx="6933183" cy="5704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“What’s In It For Me?”</a:t>
          </a:r>
        </a:p>
      </dsp:txBody>
      <dsp:txXfrm>
        <a:off x="1118233" y="1996562"/>
        <a:ext cx="6933183" cy="570477"/>
      </dsp:txXfrm>
    </dsp:sp>
    <dsp:sp modelId="{F1BB5968-C097-EA4B-824A-6730E8E65CF4}">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C944B-A82A-1A4C-BB0C-95DEA2027015}">
      <dsp:nvSpPr>
        <dsp:cNvPr id="0" name=""/>
        <dsp:cNvSpPr/>
      </dsp:nvSpPr>
      <dsp:spPr>
        <a:xfrm>
          <a:off x="1118233" y="2810767"/>
          <a:ext cx="6933183" cy="6521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Obtaining, holding, and distributing funds </a:t>
          </a:r>
        </a:p>
      </dsp:txBody>
      <dsp:txXfrm>
        <a:off x="1118233" y="2810767"/>
        <a:ext cx="6933183" cy="652198"/>
      </dsp:txXfrm>
    </dsp:sp>
    <dsp:sp modelId="{A317AFFC-489E-FD43-A03A-D2588D0A3AD4}">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188717-1C00-9B47-BC45-F2DFECABF0B2}">
      <dsp:nvSpPr>
        <dsp:cNvPr id="0" name=""/>
        <dsp:cNvSpPr/>
      </dsp:nvSpPr>
      <dsp:spPr>
        <a:xfrm>
          <a:off x="903654" y="3646747"/>
          <a:ext cx="7147763" cy="6914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Complex process to agree on “Who Pays For What”</a:t>
          </a:r>
        </a:p>
      </dsp:txBody>
      <dsp:txXfrm>
        <a:off x="903654" y="3646747"/>
        <a:ext cx="7147763" cy="691452"/>
      </dsp:txXfrm>
    </dsp:sp>
    <dsp:sp modelId="{04E69D6A-FE5E-9D4D-B95D-CC404BFCF8B0}">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7BFF1D-4EBC-E94E-AA31-6C411FA72938}">
      <dsp:nvSpPr>
        <dsp:cNvPr id="0" name=""/>
        <dsp:cNvSpPr/>
      </dsp:nvSpPr>
      <dsp:spPr>
        <a:xfrm>
          <a:off x="434398" y="4405622"/>
          <a:ext cx="7617019" cy="884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Further work required to truly understand operationally relevant information and data</a:t>
          </a:r>
        </a:p>
      </dsp:txBody>
      <dsp:txXfrm>
        <a:off x="434398" y="4405622"/>
        <a:ext cx="7617019" cy="884918"/>
      </dsp:txXfrm>
    </dsp:sp>
    <dsp:sp modelId="{2A822BEE-30E7-7B42-9BFC-8DEA20200719}">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hsconnect.github.io/CareConnectAPI/"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interopen.org/about-us/our-membe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hsconnect.github.io/CareConnectAPI/"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interopen.org/about-us/our-memb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77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Times New Roman" panose="02020603050405020304" pitchFamily="18" charset="0"/>
              </a:rPr>
              <a:t>Our headquarters is based in Greater Manchester but we’re spread all over the region with</a:t>
            </a:r>
          </a:p>
          <a:p>
            <a:pPr marL="64008" indent="0" algn="l" rtl="0" eaLnBrk="1" fontAlgn="t" latinLnBrk="0" hangingPunct="1">
              <a:lnSpc>
                <a:spcPct val="90000"/>
              </a:lnSpc>
              <a:spcBef>
                <a:spcPts val="0"/>
              </a:spcBef>
              <a:spcAft>
                <a:spcPts val="600"/>
              </a:spcAft>
              <a:buClrTx/>
              <a:buSzPts val="1800"/>
              <a:buFont typeface="Wingdings" panose="05000000000000000000" pitchFamily="2" charset="2"/>
              <a:buNone/>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1 support office </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2 Hazard response teams </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3 emergency operations </a:t>
            </a:r>
            <a:r>
              <a:rPr lang="en-US" sz="1800" b="0" i="0" u="none" strike="noStrike" kern="1200" dirty="0" err="1">
                <a:solidFill>
                  <a:srgbClr val="000000"/>
                </a:solidFill>
                <a:effectLst/>
                <a:latin typeface="Arial" panose="020B0604020202020204" pitchFamily="34" charset="0"/>
                <a:cs typeface="Times New Roman" panose="02020603050405020304" pitchFamily="18" charset="0"/>
              </a:rPr>
              <a:t>centres</a:t>
            </a:r>
            <a:r>
              <a:rPr lang="en-US" sz="1800" b="0" i="0" u="none" strike="noStrike" kern="1200" dirty="0">
                <a:solidFill>
                  <a:srgbClr val="000000"/>
                </a:solidFill>
                <a:effectLst/>
                <a:latin typeface="Arial" panose="020B0604020202020204" pitchFamily="34" charset="0"/>
                <a:cs typeface="Times New Roman" panose="02020603050405020304" pitchFamily="18" charset="0"/>
              </a:rPr>
              <a:t>, </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3 area offices, </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5 NHS 111 sites</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100 ambulance stations</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1000 vehicles</a:t>
            </a:r>
            <a:endParaRPr lang="en-GB" sz="1800" b="0" i="0" u="none" strike="noStrike" dirty="0">
              <a:effectLst/>
              <a:latin typeface="Arial" panose="020B0604020202020204" pitchFamily="34" charset="0"/>
            </a:endParaRPr>
          </a:p>
          <a:p>
            <a:pPr marL="347472" indent="-283464" algn="l" rtl="0" eaLnBrk="1" fontAlgn="t" latinLnBrk="0" hangingPunct="1">
              <a:lnSpc>
                <a:spcPct val="90000"/>
              </a:lnSpc>
              <a:spcBef>
                <a:spcPts val="0"/>
              </a:spcBef>
              <a:spcAft>
                <a:spcPts val="600"/>
              </a:spcAft>
            </a:pPr>
            <a:r>
              <a:rPr lang="en-US" sz="1800" b="0" i="0" u="none" strike="noStrike" kern="1200" dirty="0">
                <a:solidFill>
                  <a:srgbClr val="000000"/>
                </a:solidFill>
                <a:effectLst/>
                <a:latin typeface="Arial" panose="020B0604020202020204" pitchFamily="34" charset="0"/>
                <a:cs typeface="Times New Roman" panose="02020603050405020304" pitchFamily="18" charset="0"/>
              </a:rPr>
              <a:t>7000 staff</a:t>
            </a:r>
            <a:endParaRPr lang="en-GB" sz="1800" b="0" i="0" u="none" strike="noStrike" dirty="0">
              <a:effectLst/>
              <a:latin typeface="Arial" panose="020B0604020202020204" pitchFamily="34" charset="0"/>
            </a:endParaRPr>
          </a:p>
          <a:p>
            <a:endParaRPr lang="en-US" dirty="0">
              <a:latin typeface="Arial" panose="020B0604020202020204" pitchFamily="34" charset="0"/>
              <a:cs typeface="Times New Roman" panose="02020603050405020304" pitchFamily="18" charset="0"/>
            </a:endParaRPr>
          </a:p>
          <a:p>
            <a:pPr>
              <a:spcAft>
                <a:spcPts val="700"/>
              </a:spcAft>
            </a:pPr>
            <a:r>
              <a:rPr lang="en-GB" sz="1200" dirty="0">
                <a:latin typeface="Arial" panose="020B0604020202020204" pitchFamily="34" charset="0"/>
                <a:cs typeface="Times New Roman" panose="02020603050405020304" pitchFamily="18" charset="0"/>
              </a:rPr>
              <a:t>The geography encompasses the ICBs of </a:t>
            </a:r>
          </a:p>
          <a:p>
            <a:pPr>
              <a:spcAft>
                <a:spcPts val="700"/>
              </a:spcAft>
            </a:pPr>
            <a:endParaRPr lang="en-GB" sz="900" dirty="0">
              <a:latin typeface="Arial" panose="020B0604020202020204" pitchFamily="34" charset="0"/>
              <a:cs typeface="Times New Roman" panose="02020603050405020304" pitchFamily="18" charset="0"/>
            </a:endParaRPr>
          </a:p>
          <a:p>
            <a:pPr marL="342900" lvl="0" indent="-342900">
              <a:spcAft>
                <a:spcPts val="900"/>
              </a:spcAft>
              <a:buFont typeface="+mj-lt"/>
              <a:buAutoNum type="arabicParenR"/>
            </a:pPr>
            <a:r>
              <a:rPr lang="en-GB" sz="1200" dirty="0">
                <a:latin typeface="Arial" panose="020B0604020202020204" pitchFamily="34" charset="0"/>
                <a:cs typeface="Times New Roman" panose="02020603050405020304" pitchFamily="18" charset="0"/>
              </a:rPr>
              <a:t>Greater Manchester – Population 2.8 million</a:t>
            </a:r>
          </a:p>
          <a:p>
            <a:pPr marL="342900" lvl="0" indent="-342900">
              <a:spcAft>
                <a:spcPts val="900"/>
              </a:spcAft>
              <a:buFont typeface="+mj-lt"/>
              <a:buAutoNum type="arabicParenR"/>
            </a:pPr>
            <a:r>
              <a:rPr lang="en-GB" sz="1200" dirty="0">
                <a:latin typeface="Arial" panose="020B0604020202020204" pitchFamily="34" charset="0"/>
                <a:cs typeface="Times New Roman" panose="02020603050405020304" pitchFamily="18" charset="0"/>
              </a:rPr>
              <a:t>Cheshire and Mersey – Population 2.7 million</a:t>
            </a:r>
          </a:p>
          <a:p>
            <a:pPr marL="342900" lvl="0" indent="-342900">
              <a:spcAft>
                <a:spcPts val="900"/>
              </a:spcAft>
              <a:buFont typeface="+mj-lt"/>
              <a:buAutoNum type="arabicParenR"/>
            </a:pPr>
            <a:r>
              <a:rPr lang="en-GB" sz="1200" dirty="0">
                <a:latin typeface="Arial" panose="020B0604020202020204" pitchFamily="34" charset="0"/>
                <a:cs typeface="Times New Roman" panose="02020603050405020304" pitchFamily="18" charset="0"/>
              </a:rPr>
              <a:t>Lancashire and South Cumbria - Population 1.8 million</a:t>
            </a:r>
          </a:p>
          <a:p>
            <a:pPr marL="342900" lvl="0" indent="-342900">
              <a:spcAft>
                <a:spcPts val="900"/>
              </a:spcAft>
              <a:buFont typeface="+mj-lt"/>
              <a:buAutoNum type="arabicParenR"/>
            </a:pPr>
            <a:r>
              <a:rPr lang="en-GB" sz="1200" dirty="0">
                <a:latin typeface="Arial" panose="020B0604020202020204" pitchFamily="34" charset="0"/>
                <a:cs typeface="Times New Roman" panose="02020603050405020304" pitchFamily="18" charset="0"/>
              </a:rPr>
              <a:t>North East and North Cumbria - Population 3.1 million</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452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022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74747"/>
                </a:solidFill>
                <a:effectLst/>
                <a:latin typeface="Raleway" pitchFamily="2" charset="0"/>
              </a:rPr>
              <a:t>IHE - The Network Approach</a:t>
            </a:r>
          </a:p>
          <a:p>
            <a:pPr algn="l" fontAlgn="base"/>
            <a:r>
              <a:rPr lang="en-US" b="0" i="0" dirty="0">
                <a:solidFill>
                  <a:srgbClr val="444444"/>
                </a:solidFill>
                <a:effectLst/>
                <a:latin typeface="Raleway" pitchFamily="2" charset="0"/>
              </a:rPr>
              <a:t>If you want to build a network and have a </a:t>
            </a:r>
            <a:r>
              <a:rPr lang="en-US" b="0" i="1" dirty="0">
                <a:solidFill>
                  <a:srgbClr val="444444"/>
                </a:solidFill>
                <a:effectLst/>
                <a:latin typeface="inherit"/>
              </a:rPr>
              <a:t>Vendor Neutral</a:t>
            </a:r>
            <a:r>
              <a:rPr lang="en-US" b="0" i="0" dirty="0">
                <a:solidFill>
                  <a:srgbClr val="444444"/>
                </a:solidFill>
                <a:effectLst/>
                <a:latin typeface="Raleway" pitchFamily="2" charset="0"/>
              </a:rPr>
              <a:t> approach to who can join the network, then IHE is for you. It brings the advantages that it deals with structured blobs (like CDAs or FHIR payloads of data and unstructured (like pdfs). It is a 'publish subscribe' model that also has a structured way to build vendor neutral workflows (if the vendors will play ball). And it brings an explicit privacy and consent model, that enables the network rather than the applications to take control of data flows. But XDS is clumsy when it comes to detailed use of data elements, and uses an older Web Based API technology called SOAP (SOAP has an extra message that needs to be implemented to make it work - but then this is part of the publish subscribe approach. Importantly, IHE now uses FHIR messaging n parts of the standard - and IHE and HL7org have signed a collaborative agreement to work on convergence and mutual use of the two standards over the coming years.</a:t>
            </a:r>
          </a:p>
          <a:p>
            <a:pPr algn="l" fontAlgn="base"/>
            <a:r>
              <a:rPr lang="en-US" b="0" i="0" dirty="0">
                <a:solidFill>
                  <a:srgbClr val="444444"/>
                </a:solidFill>
                <a:effectLst/>
                <a:latin typeface="Raleway" pitchFamily="2" charset="0"/>
              </a:rPr>
              <a:t>Large EPR companies can be resistant to the Vendor Neutral Network approach, and instead prefer a systems integration approach. This means the systems themselves control the granular data elements and who can access them (and share only what is necessary to share). Concepts such as a network wide Audit, or a network wide Privacy/Consent model, embodied in the IHE approach, do not figure highly in the systems approach.</a:t>
            </a:r>
          </a:p>
          <a:p>
            <a:pPr algn="l" fontAlgn="base"/>
            <a:r>
              <a:rPr lang="en-US" b="1" i="0" dirty="0">
                <a:solidFill>
                  <a:srgbClr val="474747"/>
                </a:solidFill>
                <a:effectLst/>
                <a:latin typeface="Raleway" pitchFamily="2" charset="0"/>
              </a:rPr>
              <a:t>FHIR - The Systems Approach</a:t>
            </a:r>
          </a:p>
          <a:p>
            <a:pPr algn="l" fontAlgn="base"/>
            <a:r>
              <a:rPr lang="en-US" b="0" i="0" dirty="0">
                <a:solidFill>
                  <a:srgbClr val="444444"/>
                </a:solidFill>
                <a:effectLst/>
                <a:latin typeface="Raleway" pitchFamily="2" charset="0"/>
              </a:rPr>
              <a:t>If you have a Systems approach to building interoperability then you will lean towards FHIR. FHIR is specifically designed for fast and easy systems integration. If uses the more modern RESTful web API interface and is well aligned with the systems integration experience in large companies and NHS-Digital. It also keeps Privacy/Consent and Workflow inside the systems/applications - meaning these applications can carry more value as they manage this tricky area.</a:t>
            </a:r>
          </a:p>
          <a:p>
            <a:pPr algn="l" fontAlgn="base"/>
            <a:r>
              <a:rPr lang="en-US" b="0" i="0" dirty="0">
                <a:solidFill>
                  <a:srgbClr val="444444"/>
                </a:solidFill>
                <a:effectLst/>
                <a:latin typeface="Raleway" pitchFamily="2" charset="0"/>
              </a:rPr>
              <a:t>The real technical advantage of FHIR is that you can easily access structured data and share structured data. But this requires agreement between the vendors of the systems. This agreement can be hard to achieve. However, as a </a:t>
            </a:r>
            <a:r>
              <a:rPr lang="en-US" b="0" i="0" dirty="0" err="1">
                <a:solidFill>
                  <a:srgbClr val="444444"/>
                </a:solidFill>
                <a:effectLst/>
                <a:latin typeface="Raleway" pitchFamily="2" charset="0"/>
              </a:rPr>
              <a:t>stratategy</a:t>
            </a:r>
            <a:r>
              <a:rPr lang="en-US" b="0" i="0" dirty="0">
                <a:solidFill>
                  <a:srgbClr val="444444"/>
                </a:solidFill>
                <a:effectLst/>
                <a:latin typeface="Raleway" pitchFamily="2" charset="0"/>
              </a:rPr>
              <a:t>, NHS Digital and NHS England are busy defining the UK / NHS specific </a:t>
            </a:r>
            <a:r>
              <a:rPr lang="en-US" b="0" i="0" dirty="0" err="1">
                <a:solidFill>
                  <a:srgbClr val="444444"/>
                </a:solidFill>
                <a:effectLst/>
                <a:latin typeface="Raleway" pitchFamily="2" charset="0"/>
              </a:rPr>
              <a:t>flavour</a:t>
            </a:r>
            <a:r>
              <a:rPr lang="en-US" b="0" i="0" dirty="0">
                <a:solidFill>
                  <a:srgbClr val="444444"/>
                </a:solidFill>
                <a:effectLst/>
                <a:latin typeface="Raleway" pitchFamily="2" charset="0"/>
              </a:rPr>
              <a:t> of FHIR for everyone to work with and enforcing these UK standards. Healthcare systems suppliers cannot sell in the UK unless they sign up to deliver the NHS CareConnect Interfaces. The development of the </a:t>
            </a:r>
            <a:r>
              <a:rPr lang="en-US" b="0" i="0" u="none" strike="noStrike" dirty="0">
                <a:solidFill>
                  <a:srgbClr val="383B43"/>
                </a:solidFill>
                <a:effectLst/>
                <a:latin typeface="Raleway" pitchFamily="2" charset="0"/>
                <a:hlinkClick r:id="rId3"/>
              </a:rPr>
              <a:t>CareConnect interfaces</a:t>
            </a:r>
            <a:r>
              <a:rPr lang="en-US" b="0" i="0" dirty="0">
                <a:solidFill>
                  <a:srgbClr val="444444"/>
                </a:solidFill>
                <a:effectLst/>
                <a:latin typeface="Raleway" pitchFamily="2" charset="0"/>
              </a:rPr>
              <a:t> is handled by </a:t>
            </a:r>
            <a:r>
              <a:rPr lang="en-US" b="0" i="0" u="none" strike="noStrike" dirty="0" err="1">
                <a:solidFill>
                  <a:srgbClr val="383B43"/>
                </a:solidFill>
                <a:effectLst/>
                <a:latin typeface="Raleway" pitchFamily="2" charset="0"/>
                <a:hlinkClick r:id="rId4"/>
              </a:rPr>
              <a:t>INTERopen</a:t>
            </a:r>
            <a:r>
              <a:rPr lang="en-US" b="0" i="0" dirty="0">
                <a:solidFill>
                  <a:srgbClr val="444444"/>
                </a:solidFill>
                <a:effectLst/>
                <a:latin typeface="Raleway" pitchFamily="2" charset="0"/>
              </a:rPr>
              <a:t>.</a:t>
            </a:r>
          </a:p>
          <a:p>
            <a:pPr algn="l" fontAlgn="base"/>
            <a:r>
              <a:rPr lang="en-US" b="0" i="0" dirty="0">
                <a:solidFill>
                  <a:srgbClr val="444444"/>
                </a:solidFill>
                <a:effectLst/>
                <a:latin typeface="Raleway" pitchFamily="2" charset="0"/>
              </a:rPr>
              <a:t>The disadvantages of FHIR are in "herding the suppliers together" to play ball (and follow the CareConnect APIs). And, technically, no central index, no workflow tools. These, together with privacy/consent, have to be managed by the systems/applications.</a:t>
            </a:r>
          </a:p>
          <a:p>
            <a:pPr algn="l" fontAlgn="base"/>
            <a:r>
              <a:rPr lang="en-US" b="1" i="0" dirty="0" err="1">
                <a:solidFill>
                  <a:srgbClr val="474747"/>
                </a:solidFill>
                <a:effectLst/>
                <a:latin typeface="Raleway" pitchFamily="2" charset="0"/>
              </a:rPr>
              <a:t>openEHR</a:t>
            </a:r>
            <a:r>
              <a:rPr lang="en-US" b="1" i="0" dirty="0">
                <a:solidFill>
                  <a:srgbClr val="474747"/>
                </a:solidFill>
                <a:effectLst/>
                <a:latin typeface="Raleway" pitchFamily="2" charset="0"/>
              </a:rPr>
              <a:t> - The Data Approach</a:t>
            </a:r>
          </a:p>
          <a:p>
            <a:pPr algn="l" fontAlgn="base"/>
            <a:r>
              <a:rPr lang="en-US" b="0" i="0" dirty="0">
                <a:solidFill>
                  <a:srgbClr val="444444"/>
                </a:solidFill>
                <a:effectLst/>
                <a:latin typeface="Raleway" pitchFamily="2" charset="0"/>
              </a:rPr>
              <a:t>If you have a data driven approach, and you have the appetite to develop and manage your own systems, there is a ground up healthcare data management paradigm called </a:t>
            </a:r>
            <a:r>
              <a:rPr lang="en-US" b="0" i="0" dirty="0" err="1">
                <a:solidFill>
                  <a:srgbClr val="444444"/>
                </a:solidFill>
                <a:effectLst/>
                <a:latin typeface="Raleway" pitchFamily="2" charset="0"/>
              </a:rPr>
              <a:t>openEHR</a:t>
            </a:r>
            <a:r>
              <a:rPr lang="en-US" b="0" i="0" dirty="0">
                <a:solidFill>
                  <a:srgbClr val="444444"/>
                </a:solidFill>
                <a:effectLst/>
                <a:latin typeface="Raleway" pitchFamily="2" charset="0"/>
              </a:rPr>
              <a:t>. It is very much seen as an outlier in the UK because it requires strong ownership from the implementing </a:t>
            </a:r>
            <a:r>
              <a:rPr lang="en-US" b="0" i="0" dirty="0" err="1">
                <a:solidFill>
                  <a:srgbClr val="444444"/>
                </a:solidFill>
                <a:effectLst/>
                <a:latin typeface="Raleway" pitchFamily="2" charset="0"/>
              </a:rPr>
              <a:t>organisations</a:t>
            </a:r>
            <a:r>
              <a:rPr lang="en-US" b="0" i="0" dirty="0">
                <a:solidFill>
                  <a:srgbClr val="444444"/>
                </a:solidFill>
                <a:effectLst/>
                <a:latin typeface="Raleway" pitchFamily="2" charset="0"/>
              </a:rPr>
              <a:t>. Not many UK Healthcare Providers have the capacity to build the required strong technical team. It is implemented in Slovenia, Moscow and rumor has it that Brazil will now start to use this technology nationally. In the UK, the 100,000 genome project uses this as an information data source for healthcare information to support the 100,000 genome project in at least 2 locations. Every data element (and groupings of data elements, and groupings of groupings ..) is defined and added to the growing international templates. A hierarchical structure is produced, and APIs can give access to any data element or group. It is the 'holy grail' of interoperability, BUT the hardest to make the suppliers play ball. Every healthcare systems provider has considerable IP locked up in the way they manage data. Also, there is no central index, and no privacy and consent model built in. Also there is no workflow part to this standard (though work on this is starting).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91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At the heart of the NWAS orchestration service architecture is a private VNET hosted within the NWAS Azure cloud with serverless V2 durable functions. </a:t>
            </a:r>
          </a:p>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Key Development principles followed through the build have centred around</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Infrastructure as code</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Deployment pipeline</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Principle of least privilege (POLP)</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Automated tests (mocking API endpoints)</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Component based approach </a:t>
            </a:r>
          </a:p>
          <a:p>
            <a:pPr marL="342900" lvl="0" indent="-342900">
              <a:spcAft>
                <a:spcPts val="700"/>
              </a:spcAft>
              <a:buFont typeface="Arial" panose="020B0604020202020204" pitchFamily="34" charset="0"/>
              <a:buChar char="•"/>
              <a:tabLst>
                <a:tab pos="457200" algn="l"/>
              </a:tabLs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Shared Services managed through Azure Service Principles</a:t>
            </a:r>
          </a:p>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This solution offers the best level of security while also delivering a service that scales automatically in response to demand. Monitoring alerts provide a continuous observation for each service that will raise operational alerts if either the service or one of its dependencies are no longer available. Ingress and Egress is delivered through shared service architecture.</a:t>
            </a:r>
          </a:p>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All infrastructure and code is defined, deployed, and managed through Terraform and Azure DevOps.</a:t>
            </a:r>
          </a:p>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Connection to the shared care records of Cheshire and Mersey ICB and for Lancashire and South Cumbria have to be undertaken via an HSCN network connection as public connection routing is not available, for Greater Manchester ICB connection is via public facing internet routes.</a:t>
            </a:r>
          </a:p>
          <a:p>
            <a:pPr>
              <a:lnSpc>
                <a:spcPct val="107000"/>
              </a:lnSpc>
              <a:spcBef>
                <a:spcPts val="600"/>
              </a:spcBef>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The solution utilises the already existing Azure components present in the NWAS Azure cloud infrastructure including the Azure API gateway and WAF this also ensures that the same policies are applied across the application and as per NWAS control as well as avoid duplication of components and therefore instance costs, shared services include</a:t>
            </a:r>
          </a:p>
          <a:p>
            <a:pPr marL="342900" lvl="0" indent="-342900">
              <a:lnSpc>
                <a:spcPct val="107000"/>
              </a:lnSpc>
              <a:spcAft>
                <a:spcPts val="1400"/>
              </a:spcAft>
              <a:buFont typeface="Symbol" panose="05050102010706020507" pitchFamily="18" charset="2"/>
              <a:buChar char=""/>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WAF and public IP routing (Application Gateway or Azure Front Door)</a:t>
            </a:r>
          </a:p>
          <a:p>
            <a:pPr marL="342900" lvl="0" indent="-342900">
              <a:lnSpc>
                <a:spcPct val="107000"/>
              </a:lnSpc>
              <a:spcAft>
                <a:spcPts val="900"/>
              </a:spcAft>
              <a:buFont typeface="Symbol" panose="05050102010706020507" pitchFamily="18" charset="2"/>
              <a:buChar char=""/>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DDOS Protection</a:t>
            </a:r>
          </a:p>
          <a:p>
            <a:pPr marL="342900" lvl="0" indent="-342900">
              <a:lnSpc>
                <a:spcPct val="107000"/>
              </a:lnSpc>
              <a:spcAft>
                <a:spcPts val="900"/>
              </a:spcAft>
              <a:buFont typeface="Symbol" panose="05050102010706020507" pitchFamily="18" charset="2"/>
              <a:buChar char=""/>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API Management</a:t>
            </a:r>
          </a:p>
          <a:p>
            <a:pPr marL="342900" lvl="0" indent="-342900">
              <a:lnSpc>
                <a:spcPct val="107000"/>
              </a:lnSpc>
              <a:spcAft>
                <a:spcPts val="900"/>
              </a:spcAft>
              <a:buFont typeface="Symbol" panose="05050102010706020507" pitchFamily="18" charset="2"/>
              <a:buChar char=""/>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Vulnerability defence</a:t>
            </a:r>
          </a:p>
          <a:p>
            <a:pPr marL="342900" lvl="0" indent="-342900">
              <a:lnSpc>
                <a:spcPct val="107000"/>
              </a:lnSpc>
              <a:spcBef>
                <a:spcPts val="600"/>
              </a:spcBef>
              <a:spcAft>
                <a:spcPts val="900"/>
              </a:spcAft>
              <a:buFont typeface="Symbol" panose="05050102010706020507" pitchFamily="18" charset="2"/>
              <a:buChar char=""/>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NAT gateway0 for external routing</a:t>
            </a:r>
          </a:p>
          <a:p>
            <a:pPr>
              <a:spcAft>
                <a:spcPts val="700"/>
              </a:spcAft>
            </a:pPr>
            <a:r>
              <a:rPr lang="en-GB" sz="1800" dirty="0">
                <a:solidFill>
                  <a:srgbClr val="0F0F0F"/>
                </a:solidFill>
                <a:effectLst/>
                <a:latin typeface="Arial" panose="020B0604020202020204" pitchFamily="34" charset="0"/>
                <a:ea typeface="Times New Roman" panose="02020603050405020304" pitchFamily="18" charset="0"/>
                <a:cs typeface="Times New Roman" panose="02020603050405020304" pitchFamily="18" charset="0"/>
              </a:rPr>
              <a:t>Perimeter services govern the flow of traffic into and out of the NWAS VNET.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74747"/>
                </a:solidFill>
                <a:effectLst/>
                <a:latin typeface="Raleway" pitchFamily="2" charset="0"/>
              </a:rPr>
              <a:t>IHE - The Network Approach</a:t>
            </a:r>
          </a:p>
          <a:p>
            <a:pPr algn="l" fontAlgn="base"/>
            <a:r>
              <a:rPr lang="en-US" b="0" i="0" dirty="0">
                <a:solidFill>
                  <a:srgbClr val="444444"/>
                </a:solidFill>
                <a:effectLst/>
                <a:latin typeface="Raleway" pitchFamily="2" charset="0"/>
              </a:rPr>
              <a:t>If you want to build a network and have a </a:t>
            </a:r>
            <a:r>
              <a:rPr lang="en-US" b="0" i="1" dirty="0">
                <a:solidFill>
                  <a:srgbClr val="444444"/>
                </a:solidFill>
                <a:effectLst/>
                <a:latin typeface="inherit"/>
              </a:rPr>
              <a:t>Vendor Neutral</a:t>
            </a:r>
            <a:r>
              <a:rPr lang="en-US" b="0" i="0" dirty="0">
                <a:solidFill>
                  <a:srgbClr val="444444"/>
                </a:solidFill>
                <a:effectLst/>
                <a:latin typeface="Raleway" pitchFamily="2" charset="0"/>
              </a:rPr>
              <a:t> approach to who can join the network, then IHE is for you. It brings the advantages that it deals with structured blobs (like CDAs or FHIR payloads of data and unstructured (like pdfs). It is a 'publish subscribe' model that also has a structured way to build vendor neutral workflows (if the vendors will play ball). And it brings an explicit privacy and consent model, that enables the network rather than the applications to take control of data flows. But XDS is clumsy when it comes to detailed use of data elements, and uses an older Web Based API technology called SOAP (SOAP has an extra message that needs to be implemented to make it work - but then this is part of the publish subscribe approach. Importantly, IHE now uses FHIR messaging n parts of the standard - and IHE and HL7org have signed a collaborative agreement to work on convergence and mutual use of the two standards over the coming years.</a:t>
            </a:r>
          </a:p>
          <a:p>
            <a:pPr algn="l" fontAlgn="base"/>
            <a:r>
              <a:rPr lang="en-US" b="0" i="0" dirty="0">
                <a:solidFill>
                  <a:srgbClr val="444444"/>
                </a:solidFill>
                <a:effectLst/>
                <a:latin typeface="Raleway" pitchFamily="2" charset="0"/>
              </a:rPr>
              <a:t>Large EPR companies can be resistant to the Vendor Neutral Network approach, and instead prefer a systems integration approach. This means the systems themselves control the granular data elements and who can access them (and share only what is necessary to share). Concepts such as a network wide Audit, or a network wide Privacy/Consent model, embodied in the IHE approach, do not figure highly in the systems approach.</a:t>
            </a:r>
          </a:p>
          <a:p>
            <a:pPr algn="l" fontAlgn="base"/>
            <a:r>
              <a:rPr lang="en-US" b="1" i="0" dirty="0">
                <a:solidFill>
                  <a:srgbClr val="474747"/>
                </a:solidFill>
                <a:effectLst/>
                <a:latin typeface="Raleway" pitchFamily="2" charset="0"/>
              </a:rPr>
              <a:t>FHIR - The Systems Approach</a:t>
            </a:r>
          </a:p>
          <a:p>
            <a:pPr algn="l" fontAlgn="base"/>
            <a:r>
              <a:rPr lang="en-US" b="0" i="0" dirty="0">
                <a:solidFill>
                  <a:srgbClr val="444444"/>
                </a:solidFill>
                <a:effectLst/>
                <a:latin typeface="Raleway" pitchFamily="2" charset="0"/>
              </a:rPr>
              <a:t>If you have a Systems approach to building interoperability then you will lean towards FHIR. FHIR is specifically designed for fast and easy systems integration. If uses the more modern RESTful web API interface and is well aligned with the systems integration experience in large companies and NHS-Digital. It also keeps Privacy/Consent and Workflow inside the systems/applications - meaning these applications can carry more value as they manage this tricky area.</a:t>
            </a:r>
          </a:p>
          <a:p>
            <a:pPr algn="l" fontAlgn="base"/>
            <a:r>
              <a:rPr lang="en-US" b="0" i="0" dirty="0">
                <a:solidFill>
                  <a:srgbClr val="444444"/>
                </a:solidFill>
                <a:effectLst/>
                <a:latin typeface="Raleway" pitchFamily="2" charset="0"/>
              </a:rPr>
              <a:t>The real technical advantage of FHIR is that you can easily access structured data and share structured data. But this requires agreement between the vendors of the systems. This agreement can be hard to achieve. However, as a </a:t>
            </a:r>
            <a:r>
              <a:rPr lang="en-US" b="0" i="0" dirty="0" err="1">
                <a:solidFill>
                  <a:srgbClr val="444444"/>
                </a:solidFill>
                <a:effectLst/>
                <a:latin typeface="Raleway" pitchFamily="2" charset="0"/>
              </a:rPr>
              <a:t>stratategy</a:t>
            </a:r>
            <a:r>
              <a:rPr lang="en-US" b="0" i="0" dirty="0">
                <a:solidFill>
                  <a:srgbClr val="444444"/>
                </a:solidFill>
                <a:effectLst/>
                <a:latin typeface="Raleway" pitchFamily="2" charset="0"/>
              </a:rPr>
              <a:t>, NHS Digital and NHS England are busy defining the UK / NHS specific </a:t>
            </a:r>
            <a:r>
              <a:rPr lang="en-US" b="0" i="0" dirty="0" err="1">
                <a:solidFill>
                  <a:srgbClr val="444444"/>
                </a:solidFill>
                <a:effectLst/>
                <a:latin typeface="Raleway" pitchFamily="2" charset="0"/>
              </a:rPr>
              <a:t>flavour</a:t>
            </a:r>
            <a:r>
              <a:rPr lang="en-US" b="0" i="0" dirty="0">
                <a:solidFill>
                  <a:srgbClr val="444444"/>
                </a:solidFill>
                <a:effectLst/>
                <a:latin typeface="Raleway" pitchFamily="2" charset="0"/>
              </a:rPr>
              <a:t> of FHIR for everyone to work with and enforcing these UK standards. Healthcare systems suppliers cannot sell in the UK unless they sign up to deliver the NHS CareConnect Interfaces. The development of the </a:t>
            </a:r>
            <a:r>
              <a:rPr lang="en-US" b="0" i="0" u="none" strike="noStrike" dirty="0">
                <a:solidFill>
                  <a:srgbClr val="383B43"/>
                </a:solidFill>
                <a:effectLst/>
                <a:latin typeface="Raleway" pitchFamily="2" charset="0"/>
                <a:hlinkClick r:id="rId3"/>
              </a:rPr>
              <a:t>CareConnect interfaces</a:t>
            </a:r>
            <a:r>
              <a:rPr lang="en-US" b="0" i="0" dirty="0">
                <a:solidFill>
                  <a:srgbClr val="444444"/>
                </a:solidFill>
                <a:effectLst/>
                <a:latin typeface="Raleway" pitchFamily="2" charset="0"/>
              </a:rPr>
              <a:t> is handled by </a:t>
            </a:r>
            <a:r>
              <a:rPr lang="en-US" b="0" i="0" u="none" strike="noStrike" dirty="0" err="1">
                <a:solidFill>
                  <a:srgbClr val="383B43"/>
                </a:solidFill>
                <a:effectLst/>
                <a:latin typeface="Raleway" pitchFamily="2" charset="0"/>
                <a:hlinkClick r:id="rId4"/>
              </a:rPr>
              <a:t>INTERopen</a:t>
            </a:r>
            <a:r>
              <a:rPr lang="en-US" b="0" i="0" dirty="0">
                <a:solidFill>
                  <a:srgbClr val="444444"/>
                </a:solidFill>
                <a:effectLst/>
                <a:latin typeface="Raleway" pitchFamily="2" charset="0"/>
              </a:rPr>
              <a:t>.</a:t>
            </a:r>
          </a:p>
          <a:p>
            <a:pPr algn="l" fontAlgn="base"/>
            <a:r>
              <a:rPr lang="en-US" b="0" i="0" dirty="0">
                <a:solidFill>
                  <a:srgbClr val="444444"/>
                </a:solidFill>
                <a:effectLst/>
                <a:latin typeface="Raleway" pitchFamily="2" charset="0"/>
              </a:rPr>
              <a:t>The disadvantages of FHIR are in "herding the suppliers together" to play ball (and follow the CareConnect APIs). And, technically, no central index, no workflow tools. These, together with privacy/consent, have to be managed by the systems/applications.</a:t>
            </a:r>
          </a:p>
          <a:p>
            <a:pPr algn="l" fontAlgn="base"/>
            <a:r>
              <a:rPr lang="en-US" b="1" i="0" dirty="0" err="1">
                <a:solidFill>
                  <a:srgbClr val="474747"/>
                </a:solidFill>
                <a:effectLst/>
                <a:latin typeface="Raleway" pitchFamily="2" charset="0"/>
              </a:rPr>
              <a:t>openEHR</a:t>
            </a:r>
            <a:r>
              <a:rPr lang="en-US" b="1" i="0" dirty="0">
                <a:solidFill>
                  <a:srgbClr val="474747"/>
                </a:solidFill>
                <a:effectLst/>
                <a:latin typeface="Raleway" pitchFamily="2" charset="0"/>
              </a:rPr>
              <a:t> - The Data Approach</a:t>
            </a:r>
          </a:p>
          <a:p>
            <a:pPr algn="l" fontAlgn="base"/>
            <a:r>
              <a:rPr lang="en-US" b="0" i="0" dirty="0">
                <a:solidFill>
                  <a:srgbClr val="444444"/>
                </a:solidFill>
                <a:effectLst/>
                <a:latin typeface="Raleway" pitchFamily="2" charset="0"/>
              </a:rPr>
              <a:t>If you have a data driven approach, and you have the appetite to develop and manage your own systems, there is a ground up healthcare data management paradigm called </a:t>
            </a:r>
            <a:r>
              <a:rPr lang="en-US" b="0" i="0" dirty="0" err="1">
                <a:solidFill>
                  <a:srgbClr val="444444"/>
                </a:solidFill>
                <a:effectLst/>
                <a:latin typeface="Raleway" pitchFamily="2" charset="0"/>
              </a:rPr>
              <a:t>openEHR</a:t>
            </a:r>
            <a:r>
              <a:rPr lang="en-US" b="0" i="0" dirty="0">
                <a:solidFill>
                  <a:srgbClr val="444444"/>
                </a:solidFill>
                <a:effectLst/>
                <a:latin typeface="Raleway" pitchFamily="2" charset="0"/>
              </a:rPr>
              <a:t>. It is very much seen as an outlier in the UK because it requires strong ownership from the implementing </a:t>
            </a:r>
            <a:r>
              <a:rPr lang="en-US" b="0" i="0" dirty="0" err="1">
                <a:solidFill>
                  <a:srgbClr val="444444"/>
                </a:solidFill>
                <a:effectLst/>
                <a:latin typeface="Raleway" pitchFamily="2" charset="0"/>
              </a:rPr>
              <a:t>organisations</a:t>
            </a:r>
            <a:r>
              <a:rPr lang="en-US" b="0" i="0" dirty="0">
                <a:solidFill>
                  <a:srgbClr val="444444"/>
                </a:solidFill>
                <a:effectLst/>
                <a:latin typeface="Raleway" pitchFamily="2" charset="0"/>
              </a:rPr>
              <a:t>. Not many UK Healthcare Providers have the capacity to build the required strong technical team. It is implemented in Slovenia, Moscow and rumor has it that Brazil will now start to use this technology nationally. In the UK, the 100,000 genome project uses this as an information data source for healthcare information to support the 100,000 genome project in at least 2 locations. Every data element (and groupings of data elements, and groupings of groupings ..) is defined and added to the growing international templates. A hierarchical structure is produced, and APIs can give access to any data element or group. It is the 'holy grail' of interoperability, BUT the hardest to make the suppliers play ball. Every healthcare systems provider has considerable IP locked up in the way they manage data. Also, there is no central index, and no privacy and consent model built in. Also there is no workflow part to this standard (though work on this is starting).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86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CAAF-21F1-88EC-5F49-AC1B2BAD2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303A8-8089-D759-02A9-AE90D5D7F5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DA140-825B-DAF2-D19D-9C1BAD7907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1380E4-47CB-2C79-7C44-321D481C9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39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00248-8C0D-33D7-C0B6-7878EB33C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93631-58D9-A2DF-1409-04CE8785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FDECD-6397-D534-1414-57DE5D5D72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6A977B-1448-4A2D-9A72-8D5498E79B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777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4C529-35B5-B125-2436-9A104EFD1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F7DA8-A94B-DB26-7E2F-9C7590D0F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B0C4B-DCF1-BB1A-4B8D-224C0E144E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73794F-A16E-3543-40EF-0E9D1A8134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09789-2D55-9D49-BBA6-D377F82057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47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Master" Target="../slideMasters/slideMaster2.xml"/><Relationship Id="rId4" Type="http://schemas.openxmlformats.org/officeDocument/2006/relationships/image" Target="../media/image64.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tags" Target="../tags/tag2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7.sv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1.xml"/><Relationship Id="rId1" Type="http://schemas.openxmlformats.org/officeDocument/2006/relationships/tags" Target="../tags/tag3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7.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5.svg"/><Relationship Id="rId2" Type="http://schemas.openxmlformats.org/officeDocument/2006/relationships/slideMaster" Target="../slideMasters/slideMaster2.xml"/><Relationship Id="rId1" Type="http://schemas.openxmlformats.org/officeDocument/2006/relationships/tags" Target="../tags/tag46.xml"/><Relationship Id="rId6" Type="http://schemas.openxmlformats.org/officeDocument/2006/relationships/image" Target="../media/image6.png"/><Relationship Id="rId5" Type="http://schemas.openxmlformats.org/officeDocument/2006/relationships/image" Target="../media/image44.sv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4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4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4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49.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6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6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7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Master" Target="../slideMasters/slideMaster2.xml"/><Relationship Id="rId1" Type="http://schemas.openxmlformats.org/officeDocument/2006/relationships/tags" Target="../tags/tag71.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77.xml"/><Relationship Id="rId5" Type="http://schemas.openxmlformats.org/officeDocument/2006/relationships/image" Target="../media/image43.sv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78.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4.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4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83.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slideMaster" Target="../slideMasters/slideMaster2.xml"/><Relationship Id="rId1" Type="http://schemas.openxmlformats.org/officeDocument/2006/relationships/tags" Target="../tags/tag84.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5.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45.svg"/><Relationship Id="rId4"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89.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90.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91.xml"/><Relationship Id="rId5" Type="http://schemas.openxmlformats.org/officeDocument/2006/relationships/image" Target="../media/image49.svg"/><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5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5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GB"/>
              <a:t>Enter title here</a:t>
            </a:r>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GB"/>
              <a:t>Enter text here</a:t>
            </a:r>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GB"/>
              <a:t>Enter date here</a:t>
            </a:r>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5" name="Group 14">
            <a:extLst>
              <a:ext uri="{FF2B5EF4-FFF2-40B4-BE49-F238E27FC236}">
                <a16:creationId xmlns:a16="http://schemas.microsoft.com/office/drawing/2014/main" id="{141A4A41-0DA1-4BA5-93CD-584143A52785}"/>
              </a:ext>
            </a:extLst>
          </p:cNvPr>
          <p:cNvGrpSpPr/>
          <p:nvPr userDrawn="1"/>
        </p:nvGrpSpPr>
        <p:grpSpPr>
          <a:xfrm>
            <a:off x="-3633349" y="0"/>
            <a:ext cx="3507558" cy="3745276"/>
            <a:chOff x="838199" y="1150070"/>
            <a:chExt cx="3507558" cy="3745276"/>
          </a:xfrm>
          <a:solidFill>
            <a:schemeClr val="tx1"/>
          </a:solidFill>
        </p:grpSpPr>
        <p:sp>
          <p:nvSpPr>
            <p:cNvPr id="16" name="Rectangle 15">
              <a:extLst>
                <a:ext uri="{FF2B5EF4-FFF2-40B4-BE49-F238E27FC236}">
                  <a16:creationId xmlns:a16="http://schemas.microsoft.com/office/drawing/2014/main" id="{A01660C7-1618-4EA5-80A1-028E88890AAA}"/>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AA7C0CAA-4A4F-4608-8D0A-369F39FC9770}"/>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9" name="Rectangle 18">
              <a:extLst>
                <a:ext uri="{FF2B5EF4-FFF2-40B4-BE49-F238E27FC236}">
                  <a16:creationId xmlns:a16="http://schemas.microsoft.com/office/drawing/2014/main" id="{B28FEEF7-FE15-4DD1-B16C-D0FD7B54B6B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0" name="TextBox 19">
              <a:extLst>
                <a:ext uri="{FF2B5EF4-FFF2-40B4-BE49-F238E27FC236}">
                  <a16:creationId xmlns:a16="http://schemas.microsoft.com/office/drawing/2014/main" id="{88D17C3D-DAD1-4B41-B6C7-A4F52146F3F2}"/>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1" name="TextBox 20">
              <a:extLst>
                <a:ext uri="{FF2B5EF4-FFF2-40B4-BE49-F238E27FC236}">
                  <a16:creationId xmlns:a16="http://schemas.microsoft.com/office/drawing/2014/main" id="{1A475D8E-1BC6-4D85-A1B4-4F57834A739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2" name="TextBox 21">
              <a:extLst>
                <a:ext uri="{FF2B5EF4-FFF2-40B4-BE49-F238E27FC236}">
                  <a16:creationId xmlns:a16="http://schemas.microsoft.com/office/drawing/2014/main" id="{3E28F812-DCD5-4AD8-9796-90E872AA4E6F}"/>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3" name="TextBox 22">
              <a:extLst>
                <a:ext uri="{FF2B5EF4-FFF2-40B4-BE49-F238E27FC236}">
                  <a16:creationId xmlns:a16="http://schemas.microsoft.com/office/drawing/2014/main" id="{82475512-2B26-4C43-AEB5-ECB29ECA7B03}"/>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8" name="TextBox 27">
              <a:extLst>
                <a:ext uri="{FF2B5EF4-FFF2-40B4-BE49-F238E27FC236}">
                  <a16:creationId xmlns:a16="http://schemas.microsoft.com/office/drawing/2014/main" id="{3CE1DBCF-FD41-44DE-9D54-0AD6D9232AD7}"/>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580257667"/>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GB"/>
              <a:t>XX%</a:t>
            </a:r>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GB"/>
              <a:t> </a:t>
            </a:r>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GB"/>
              <a:t>XX%</a:t>
            </a:r>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GB"/>
              <a:t>XX%</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133691219"/>
      </p:ext>
    </p:extLst>
  </p:cSld>
  <p:clrMapOvr>
    <a:masterClrMapping/>
  </p:clrMapOvr>
  <p:transition spd="slow">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w/ Title  ">
    <p:bg>
      <p:bgRef idx="1001">
        <a:schemeClr val="bg2"/>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F9B255-407C-4380-B9DD-4CCE29AB9253}"/>
              </a:ext>
            </a:extLst>
          </p:cNvPr>
          <p:cNvSpPr/>
          <p:nvPr userDrawn="1"/>
        </p:nvSpPr>
        <p:spPr>
          <a:xfrm>
            <a:off x="0" y="0"/>
            <a:ext cx="12192000" cy="685800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8" name="Picture 7">
            <a:extLst>
              <a:ext uri="{FF2B5EF4-FFF2-40B4-BE49-F238E27FC236}">
                <a16:creationId xmlns:a16="http://schemas.microsoft.com/office/drawing/2014/main" id="{23C93D5E-AE92-4B34-84B0-07733F5BA1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10117124" cy="900100"/>
          </a:xfrm>
        </p:spPr>
        <p:txBody>
          <a:bodyPr/>
          <a:lstStyle>
            <a:lvl1pPr>
              <a:defRPr/>
            </a:lvl1pPr>
          </a:lstStyle>
          <a:p>
            <a:r>
              <a:rPr lang="en-US"/>
              <a:t>Enter title here </a:t>
            </a:r>
            <a:endParaRPr lang="en-GB"/>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D39659C7-0CF1-4B8B-842C-1E4FA5A281B8}"/>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2032862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ark Background w/ Title  in the Middle">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627394" y="692696"/>
            <a:ext cx="9638526" cy="900100"/>
          </a:xfrm>
        </p:spPr>
        <p:txBody>
          <a:bodyPr/>
          <a:lstStyle>
            <a:lvl1pPr algn="ctr">
              <a:defRPr>
                <a:solidFill>
                  <a:schemeClr val="tx2"/>
                </a:solidFill>
              </a:defRPr>
            </a:lvl1pPr>
          </a:lstStyle>
          <a:p>
            <a:r>
              <a:rPr lang="en-US" dirty="0"/>
              <a:t>Enter title here</a:t>
            </a:r>
            <a:endParaRPr lang="en-GB" dirty="0"/>
          </a:p>
        </p:txBody>
      </p:sp>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1">
                <a:alpha val="3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22CB757-B86C-4084-91B8-47627B88B39C}"/>
              </a:ext>
            </a:extLst>
          </p:cNvPr>
          <p:cNvGrpSpPr/>
          <p:nvPr userDrawn="1"/>
        </p:nvGrpSpPr>
        <p:grpSpPr>
          <a:xfrm>
            <a:off x="0" y="0"/>
            <a:ext cx="689489" cy="656692"/>
            <a:chOff x="0" y="0"/>
            <a:chExt cx="689489" cy="656692"/>
          </a:xfrm>
        </p:grpSpPr>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55019"/>
            <a:stretch/>
          </p:blipFill>
          <p:spPr>
            <a:xfrm>
              <a:off x="188004" y="153821"/>
              <a:ext cx="313481" cy="349050"/>
            </a:xfrm>
            <a:prstGeom prst="rect">
              <a:avLst/>
            </a:prstGeom>
          </p:spPr>
        </p:pic>
      </p:gr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438618795"/>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2" name="Title 1">
            <a:extLst>
              <a:ext uri="{FF2B5EF4-FFF2-40B4-BE49-F238E27FC236}">
                <a16:creationId xmlns:a16="http://schemas.microsoft.com/office/drawing/2014/main" id="{82DD2A6B-30F3-4D8F-AFDE-41EC4F28A952}"/>
              </a:ext>
            </a:extLst>
          </p:cNvPr>
          <p:cNvSpPr>
            <a:spLocks noGrp="1"/>
          </p:cNvSpPr>
          <p:nvPr>
            <p:ph type="title" hasCustomPrompt="1"/>
          </p:nvPr>
        </p:nvSpPr>
        <p:spPr>
          <a:xfrm>
            <a:off x="1143773" y="692696"/>
            <a:ext cx="7197587" cy="900100"/>
          </a:xfrm>
        </p:spPr>
        <p:txBody>
          <a:bodyPr/>
          <a:lstStyle>
            <a:lvl1pPr>
              <a:defRPr>
                <a:solidFill>
                  <a:schemeClr val="tx2"/>
                </a:solidFill>
              </a:defRPr>
            </a:lvl1pPr>
          </a:lstStyle>
          <a:p>
            <a:r>
              <a:rPr lang="en-US" dirty="0"/>
              <a:t>Enter title here</a:t>
            </a:r>
            <a:endParaRPr lang="en-GB" dirty="0"/>
          </a:p>
        </p:txBody>
      </p:sp>
      <p:cxnSp>
        <p:nvCxnSpPr>
          <p:cNvPr id="12" name="Straight Connector 11">
            <a:extLst>
              <a:ext uri="{FF2B5EF4-FFF2-40B4-BE49-F238E27FC236}">
                <a16:creationId xmlns:a16="http://schemas.microsoft.com/office/drawing/2014/main" id="{41166311-7FAE-4609-98A0-D31356102B53}"/>
              </a:ext>
            </a:extLst>
          </p:cNvPr>
          <p:cNvCxnSpPr/>
          <p:nvPr userDrawn="1"/>
        </p:nvCxnSpPr>
        <p:spPr>
          <a:xfrm>
            <a:off x="695400" y="0"/>
            <a:ext cx="0" cy="6858000"/>
          </a:xfrm>
          <a:prstGeom prst="line">
            <a:avLst/>
          </a:prstGeom>
          <a:ln w="9525">
            <a:solidFill>
              <a:schemeClr val="tx2">
                <a:alpha val="3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A86700D-5C24-4906-BF3C-7C7EBA35C846}"/>
              </a:ext>
            </a:extLst>
          </p:cNvPr>
          <p:cNvSpPr/>
          <p:nvPr userDrawn="1"/>
        </p:nvSpPr>
        <p:spPr>
          <a:xfrm>
            <a:off x="0" y="0"/>
            <a:ext cx="689489" cy="656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pic>
        <p:nvPicPr>
          <p:cNvPr id="15" name="Picture 14">
            <a:extLst>
              <a:ext uri="{FF2B5EF4-FFF2-40B4-BE49-F238E27FC236}">
                <a16:creationId xmlns:a16="http://schemas.microsoft.com/office/drawing/2014/main" id="{93C0C2FB-930F-48DD-9043-DDFA0805653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8004" y="153821"/>
            <a:ext cx="313481" cy="34905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userDrawn="1">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userDrawn="1">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Tree>
    <p:extLst>
      <p:ext uri="{BB962C8B-B14F-4D97-AF65-F5344CB8AC3E}">
        <p14:creationId xmlns:p14="http://schemas.microsoft.com/office/powerpoint/2010/main" val="405312073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Light Background w/ Title  ">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A1CD88-F993-47AB-B75E-2A84D5C92B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7" name="Footer Placeholder 6">
            <a:extLst>
              <a:ext uri="{FF2B5EF4-FFF2-40B4-BE49-F238E27FC236}">
                <a16:creationId xmlns:a16="http://schemas.microsoft.com/office/drawing/2014/main" id="{16F219A6-E7CB-4E56-9F63-51C2E772BC31}"/>
              </a:ext>
            </a:extLst>
          </p:cNvPr>
          <p:cNvSpPr>
            <a:spLocks noGrp="1"/>
          </p:cNvSpPr>
          <p:nvPr>
            <p:ph type="ftr" sz="quarter" idx="11"/>
          </p:nvPr>
        </p:nvSpPr>
        <p:spPr/>
        <p:txBody>
          <a:bodyPr/>
          <a:lstStyle>
            <a:lvl1pPr>
              <a:defRPr>
                <a:solidFill>
                  <a:schemeClr val="tx2"/>
                </a:solidFill>
              </a:defRPr>
            </a:lvl1pPr>
          </a:lstStyle>
          <a:p>
            <a:endParaRPr lang="en-GB"/>
          </a:p>
        </p:txBody>
      </p:sp>
      <p:sp>
        <p:nvSpPr>
          <p:cNvPr id="8" name="Slide Number Placeholder 7">
            <a:extLst>
              <a:ext uri="{FF2B5EF4-FFF2-40B4-BE49-F238E27FC236}">
                <a16:creationId xmlns:a16="http://schemas.microsoft.com/office/drawing/2014/main" id="{CF4F0413-F02F-448E-A51F-12C9EE0D7643}"/>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3" name="Title 2">
            <a:extLst>
              <a:ext uri="{FF2B5EF4-FFF2-40B4-BE49-F238E27FC236}">
                <a16:creationId xmlns:a16="http://schemas.microsoft.com/office/drawing/2014/main" id="{E0C819FE-CF61-411A-9687-81FF57E24A28}"/>
              </a:ext>
            </a:extLst>
          </p:cNvPr>
          <p:cNvSpPr>
            <a:spLocks noGrp="1"/>
          </p:cNvSpPr>
          <p:nvPr>
            <p:ph type="title" hasCustomPrompt="1"/>
          </p:nvPr>
        </p:nvSpPr>
        <p:spPr/>
        <p:txBody>
          <a:bodyPr/>
          <a:lstStyle>
            <a:lvl1pPr>
              <a:defRPr/>
            </a:lvl1pPr>
          </a:lstStyle>
          <a:p>
            <a:r>
              <a:rPr lang="en-US"/>
              <a:t>Enter title here</a:t>
            </a:r>
            <a:endParaRPr lang="en-GB"/>
          </a:p>
        </p:txBody>
      </p:sp>
      <p:sp>
        <p:nvSpPr>
          <p:cNvPr id="30" name="Text Placeholder 29">
            <a:extLst>
              <a:ext uri="{FF2B5EF4-FFF2-40B4-BE49-F238E27FC236}">
                <a16:creationId xmlns:a16="http://schemas.microsoft.com/office/drawing/2014/main" id="{4F4AFC1C-6619-43B3-A82D-E5E9F0E19604}"/>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1" name="Text Placeholder 7">
            <a:extLst>
              <a:ext uri="{FF2B5EF4-FFF2-40B4-BE49-F238E27FC236}">
                <a16:creationId xmlns:a16="http://schemas.microsoft.com/office/drawing/2014/main" id="{53E1620F-12ED-4CC9-AFDA-A415994F94BD}"/>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3" name="Text Placeholder 6">
            <a:extLst>
              <a:ext uri="{FF2B5EF4-FFF2-40B4-BE49-F238E27FC236}">
                <a16:creationId xmlns:a16="http://schemas.microsoft.com/office/drawing/2014/main" id="{15D079A1-1664-4C88-952C-8EE29006E736}"/>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92373665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7" name="Picture 6" descr="A picture containing clipart&#10;&#10;Description generated with very high confidence">
            <a:extLst>
              <a:ext uri="{FF2B5EF4-FFF2-40B4-BE49-F238E27FC236}">
                <a16:creationId xmlns:a16="http://schemas.microsoft.com/office/drawing/2014/main" id="{18E0D45E-0B97-4E29-8499-AB2B710EB4A3}"/>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8" name="Text Box 4">
            <a:extLst>
              <a:ext uri="{FF2B5EF4-FFF2-40B4-BE49-F238E27FC236}">
                <a16:creationId xmlns:a16="http://schemas.microsoft.com/office/drawing/2014/main" id="{A426801C-6EF1-44D5-BB49-CF9B1BD26219}"/>
              </a:ext>
            </a:extLst>
          </p:cNvPr>
          <p:cNvSpPr txBox="1"/>
          <p:nvPr userDrawn="1"/>
        </p:nvSpPr>
        <p:spPr>
          <a:xfrm>
            <a:off x="4099560" y="5714168"/>
            <a:ext cx="3992880" cy="406400"/>
          </a:xfrm>
          <a:prstGeom prst="rect">
            <a:avLst/>
          </a:prstGeom>
          <a:solidFill>
            <a:schemeClr val="lt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Content Placeholder 16">
            <a:extLst>
              <a:ext uri="{FF2B5EF4-FFF2-40B4-BE49-F238E27FC236}">
                <a16:creationId xmlns:a16="http://schemas.microsoft.com/office/drawing/2014/main" id="{2E504B7B-6AD1-45D7-8AE3-FA3C863D3A2A}"/>
              </a:ext>
            </a:extLst>
          </p:cNvPr>
          <p:cNvPicPr>
            <a:picLocks noChangeAspect="1"/>
          </p:cNvPicPr>
          <p:nvPr userDrawn="1"/>
        </p:nvPicPr>
        <p:blipFill>
          <a:blip r:embed="rId3"/>
          <a:stretch>
            <a:fillRect/>
          </a:stretch>
        </p:blipFill>
        <p:spPr>
          <a:xfrm>
            <a:off x="0" y="6213677"/>
            <a:ext cx="12211879" cy="413293"/>
          </a:xfrm>
          <a:prstGeom prst="rect">
            <a:avLst/>
          </a:prstGeom>
        </p:spPr>
      </p:pic>
    </p:spTree>
    <p:extLst>
      <p:ext uri="{BB962C8B-B14F-4D97-AF65-F5344CB8AC3E}">
        <p14:creationId xmlns:p14="http://schemas.microsoft.com/office/powerpoint/2010/main" val="3657291122"/>
      </p:ext>
    </p:extLst>
  </p:cSld>
  <p:clrMapOvr>
    <a:masterClrMapping/>
  </p:clrMapOvr>
  <p:transition spd="slow">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descr="A picture containing clipart&#10;&#10;Description generated with very high confidence">
            <a:extLst>
              <a:ext uri="{FF2B5EF4-FFF2-40B4-BE49-F238E27FC236}">
                <a16:creationId xmlns:a16="http://schemas.microsoft.com/office/drawing/2014/main" id="{284323AA-9573-44A2-B321-13F3CEFFCC69}"/>
              </a:ext>
            </a:extLst>
          </p:cNvPr>
          <p:cNvPicPr>
            <a:picLocks noChangeAspect="1"/>
          </p:cNvPicPr>
          <p:nvPr userDrawn="1"/>
        </p:nvPicPr>
        <p:blipFill>
          <a:blip r:embed="rId2"/>
          <a:stretch>
            <a:fillRect/>
          </a:stretch>
        </p:blipFill>
        <p:spPr>
          <a:xfrm>
            <a:off x="10535749" y="365910"/>
            <a:ext cx="1308943" cy="528611"/>
          </a:xfrm>
          <a:prstGeom prst="rect">
            <a:avLst/>
          </a:prstGeom>
        </p:spPr>
      </p:pic>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178920233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GB"/>
              <a:t>XX%</a:t>
            </a:r>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GB"/>
              <a:t>XX%</a:t>
            </a:r>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7606531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59A9EA-42DE-43F1-8480-C52EC3857805}"/>
              </a:ext>
            </a:extLst>
          </p:cNvPr>
          <p:cNvSpPr/>
          <p:nvPr userDrawn="1"/>
        </p:nvSpPr>
        <p:spPr>
          <a:xfrm>
            <a:off x="0" y="4895850"/>
            <a:ext cx="12192000" cy="19621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Rectangle 8">
            <a:extLst>
              <a:ext uri="{FF2B5EF4-FFF2-40B4-BE49-F238E27FC236}">
                <a16:creationId xmlns:a16="http://schemas.microsoft.com/office/drawing/2014/main" id="{77235933-54A4-499A-8644-1AEFD207D166}"/>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896620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715B5261-AC56-4CD8-9459-9AD3A69835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56E8B73B-7EEF-440E-A4BE-A06F312EBB0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0" name="Group 9">
            <a:extLst>
              <a:ext uri="{FF2B5EF4-FFF2-40B4-BE49-F238E27FC236}">
                <a16:creationId xmlns:a16="http://schemas.microsoft.com/office/drawing/2014/main" id="{358D2933-D4D8-424E-8054-4883B2F24959}"/>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7F82C457-A366-4AC9-A94D-1D1706C09AE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98645E4B-9A02-4925-ADF2-75F4A08B2A9B}"/>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76AF8712-BD05-4809-A51F-DE20FE068E9C}"/>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Picture Placeholder 17">
            <a:extLst>
              <a:ext uri="{FF2B5EF4-FFF2-40B4-BE49-F238E27FC236}">
                <a16:creationId xmlns:a16="http://schemas.microsoft.com/office/drawing/2014/main" id="{88445F5A-A803-4062-893B-D7FFB8CACC81}"/>
              </a:ext>
            </a:extLst>
          </p:cNvPr>
          <p:cNvSpPr>
            <a:spLocks noGrp="1"/>
          </p:cNvSpPr>
          <p:nvPr>
            <p:ph type="pic" sz="quarter" idx="13" hasCustomPrompt="1"/>
          </p:nvPr>
        </p:nvSpPr>
        <p:spPr>
          <a:xfrm>
            <a:off x="2461260"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2" name="Text Placeholder 21">
            <a:extLst>
              <a:ext uri="{FF2B5EF4-FFF2-40B4-BE49-F238E27FC236}">
                <a16:creationId xmlns:a16="http://schemas.microsoft.com/office/drawing/2014/main" id="{10928078-2FF8-4B65-9B14-0664273E3F96}"/>
              </a:ext>
            </a:extLst>
          </p:cNvPr>
          <p:cNvSpPr>
            <a:spLocks noGrp="1"/>
          </p:cNvSpPr>
          <p:nvPr>
            <p:ph type="body" sz="quarter" idx="14" hasCustomPrompt="1"/>
          </p:nvPr>
        </p:nvSpPr>
        <p:spPr>
          <a:xfrm>
            <a:off x="2355850"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3" name="Text Placeholder 21">
            <a:extLst>
              <a:ext uri="{FF2B5EF4-FFF2-40B4-BE49-F238E27FC236}">
                <a16:creationId xmlns:a16="http://schemas.microsoft.com/office/drawing/2014/main" id="{F6DADD24-8480-4BD4-993C-E2DF7ED6C5A6}"/>
              </a:ext>
            </a:extLst>
          </p:cNvPr>
          <p:cNvSpPr>
            <a:spLocks noGrp="1"/>
          </p:cNvSpPr>
          <p:nvPr>
            <p:ph type="body" sz="quarter" idx="15" hasCustomPrompt="1"/>
          </p:nvPr>
        </p:nvSpPr>
        <p:spPr>
          <a:xfrm>
            <a:off x="2355850"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4" name="Picture Placeholder 17">
            <a:extLst>
              <a:ext uri="{FF2B5EF4-FFF2-40B4-BE49-F238E27FC236}">
                <a16:creationId xmlns:a16="http://schemas.microsoft.com/office/drawing/2014/main" id="{5F9DCDDF-DC57-4FF2-BFDF-C8541D2010CF}"/>
              </a:ext>
            </a:extLst>
          </p:cNvPr>
          <p:cNvSpPr>
            <a:spLocks noGrp="1"/>
          </p:cNvSpPr>
          <p:nvPr>
            <p:ph type="pic" sz="quarter" idx="16" hasCustomPrompt="1"/>
          </p:nvPr>
        </p:nvSpPr>
        <p:spPr>
          <a:xfrm>
            <a:off x="5124616"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5" name="Text Placeholder 21">
            <a:extLst>
              <a:ext uri="{FF2B5EF4-FFF2-40B4-BE49-F238E27FC236}">
                <a16:creationId xmlns:a16="http://schemas.microsoft.com/office/drawing/2014/main" id="{CAE75F6F-85B9-41C3-B4A6-5A551B247C8A}"/>
              </a:ext>
            </a:extLst>
          </p:cNvPr>
          <p:cNvSpPr>
            <a:spLocks noGrp="1"/>
          </p:cNvSpPr>
          <p:nvPr>
            <p:ph type="body" sz="quarter" idx="17" hasCustomPrompt="1"/>
          </p:nvPr>
        </p:nvSpPr>
        <p:spPr>
          <a:xfrm>
            <a:off x="5019206"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6" name="Text Placeholder 21">
            <a:extLst>
              <a:ext uri="{FF2B5EF4-FFF2-40B4-BE49-F238E27FC236}">
                <a16:creationId xmlns:a16="http://schemas.microsoft.com/office/drawing/2014/main" id="{7DC022C1-7AA5-44E4-8E36-38279A49636F}"/>
              </a:ext>
            </a:extLst>
          </p:cNvPr>
          <p:cNvSpPr>
            <a:spLocks noGrp="1"/>
          </p:cNvSpPr>
          <p:nvPr>
            <p:ph type="body" sz="quarter" idx="18" hasCustomPrompt="1"/>
          </p:nvPr>
        </p:nvSpPr>
        <p:spPr>
          <a:xfrm>
            <a:off x="5019206"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27" name="Picture Placeholder 17">
            <a:extLst>
              <a:ext uri="{FF2B5EF4-FFF2-40B4-BE49-F238E27FC236}">
                <a16:creationId xmlns:a16="http://schemas.microsoft.com/office/drawing/2014/main" id="{3429BFFF-F56C-4C1C-BBB9-BD1093165AA3}"/>
              </a:ext>
            </a:extLst>
          </p:cNvPr>
          <p:cNvSpPr>
            <a:spLocks noGrp="1"/>
          </p:cNvSpPr>
          <p:nvPr>
            <p:ph type="pic" sz="quarter" idx="19" hasCustomPrompt="1"/>
          </p:nvPr>
        </p:nvSpPr>
        <p:spPr>
          <a:xfrm>
            <a:off x="7787972" y="1813559"/>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28" name="Text Placeholder 21">
            <a:extLst>
              <a:ext uri="{FF2B5EF4-FFF2-40B4-BE49-F238E27FC236}">
                <a16:creationId xmlns:a16="http://schemas.microsoft.com/office/drawing/2014/main" id="{AB0A8191-EBEF-4DBC-95BB-03EF82ACA169}"/>
              </a:ext>
            </a:extLst>
          </p:cNvPr>
          <p:cNvSpPr>
            <a:spLocks noGrp="1"/>
          </p:cNvSpPr>
          <p:nvPr>
            <p:ph type="body" sz="quarter" idx="20" hasCustomPrompt="1"/>
          </p:nvPr>
        </p:nvSpPr>
        <p:spPr>
          <a:xfrm>
            <a:off x="7682562" y="3429000"/>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29" name="Text Placeholder 21">
            <a:extLst>
              <a:ext uri="{FF2B5EF4-FFF2-40B4-BE49-F238E27FC236}">
                <a16:creationId xmlns:a16="http://schemas.microsoft.com/office/drawing/2014/main" id="{DE74E401-DC60-4DD3-A013-D71B23ABA505}"/>
              </a:ext>
            </a:extLst>
          </p:cNvPr>
          <p:cNvSpPr>
            <a:spLocks noGrp="1"/>
          </p:cNvSpPr>
          <p:nvPr>
            <p:ph type="body" sz="quarter" idx="21" hasCustomPrompt="1"/>
          </p:nvPr>
        </p:nvSpPr>
        <p:spPr>
          <a:xfrm>
            <a:off x="7682562" y="3633732"/>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0" name="Picture Placeholder 17">
            <a:extLst>
              <a:ext uri="{FF2B5EF4-FFF2-40B4-BE49-F238E27FC236}">
                <a16:creationId xmlns:a16="http://schemas.microsoft.com/office/drawing/2014/main" id="{6E495839-A7E5-4B33-A2B5-E35798CF977B}"/>
              </a:ext>
            </a:extLst>
          </p:cNvPr>
          <p:cNvSpPr>
            <a:spLocks noGrp="1"/>
          </p:cNvSpPr>
          <p:nvPr>
            <p:ph type="pic" sz="quarter" idx="22" hasCustomPrompt="1"/>
          </p:nvPr>
        </p:nvSpPr>
        <p:spPr>
          <a:xfrm>
            <a:off x="3792938"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1" name="Text Placeholder 21">
            <a:extLst>
              <a:ext uri="{FF2B5EF4-FFF2-40B4-BE49-F238E27FC236}">
                <a16:creationId xmlns:a16="http://schemas.microsoft.com/office/drawing/2014/main" id="{3E29D93E-13BD-4B8C-B38D-FC9D57824A2A}"/>
              </a:ext>
            </a:extLst>
          </p:cNvPr>
          <p:cNvSpPr>
            <a:spLocks noGrp="1"/>
          </p:cNvSpPr>
          <p:nvPr>
            <p:ph type="body" sz="quarter" idx="23" hasCustomPrompt="1"/>
          </p:nvPr>
        </p:nvSpPr>
        <p:spPr>
          <a:xfrm>
            <a:off x="3687528"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2" name="Text Placeholder 21">
            <a:extLst>
              <a:ext uri="{FF2B5EF4-FFF2-40B4-BE49-F238E27FC236}">
                <a16:creationId xmlns:a16="http://schemas.microsoft.com/office/drawing/2014/main" id="{6558E4BD-02A3-4EE5-AF5C-60C9F93423AB}"/>
              </a:ext>
            </a:extLst>
          </p:cNvPr>
          <p:cNvSpPr>
            <a:spLocks noGrp="1"/>
          </p:cNvSpPr>
          <p:nvPr>
            <p:ph type="body" sz="quarter" idx="24" hasCustomPrompt="1"/>
          </p:nvPr>
        </p:nvSpPr>
        <p:spPr>
          <a:xfrm>
            <a:off x="3687528"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3" name="Picture Placeholder 17">
            <a:extLst>
              <a:ext uri="{FF2B5EF4-FFF2-40B4-BE49-F238E27FC236}">
                <a16:creationId xmlns:a16="http://schemas.microsoft.com/office/drawing/2014/main" id="{0A8B62C3-D1C0-4CC0-8869-981D239F4D93}"/>
              </a:ext>
            </a:extLst>
          </p:cNvPr>
          <p:cNvSpPr>
            <a:spLocks noGrp="1"/>
          </p:cNvSpPr>
          <p:nvPr>
            <p:ph type="pic" sz="quarter" idx="25" hasCustomPrompt="1"/>
          </p:nvPr>
        </p:nvSpPr>
        <p:spPr>
          <a:xfrm>
            <a:off x="6456294" y="4132487"/>
            <a:ext cx="1791018" cy="1523365"/>
          </a:xfrm>
          <a:prstGeom prst="hexagon">
            <a:avLst/>
          </a:prstGeom>
          <a:ln w="6350">
            <a:solidFill>
              <a:schemeClr val="accent2"/>
            </a:solidFill>
          </a:ln>
        </p:spPr>
        <p:txBody>
          <a:bodyPr anchor="ctr"/>
          <a:lstStyle>
            <a:lvl1pPr algn="ctr">
              <a:defRPr sz="1400"/>
            </a:lvl1pPr>
          </a:lstStyle>
          <a:p>
            <a:r>
              <a:rPr lang="en-GB"/>
              <a:t>Insert image</a:t>
            </a:r>
          </a:p>
        </p:txBody>
      </p:sp>
      <p:sp>
        <p:nvSpPr>
          <p:cNvPr id="34" name="Text Placeholder 21">
            <a:extLst>
              <a:ext uri="{FF2B5EF4-FFF2-40B4-BE49-F238E27FC236}">
                <a16:creationId xmlns:a16="http://schemas.microsoft.com/office/drawing/2014/main" id="{F54EA5DA-A7C5-44CD-9EFC-55C52194B91F}"/>
              </a:ext>
            </a:extLst>
          </p:cNvPr>
          <p:cNvSpPr>
            <a:spLocks noGrp="1"/>
          </p:cNvSpPr>
          <p:nvPr>
            <p:ph type="body" sz="quarter" idx="26" hasCustomPrompt="1"/>
          </p:nvPr>
        </p:nvSpPr>
        <p:spPr>
          <a:xfrm>
            <a:off x="6350884" y="5747928"/>
            <a:ext cx="2001838"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name here</a:t>
            </a:r>
            <a:endParaRPr lang="en-GB"/>
          </a:p>
        </p:txBody>
      </p:sp>
      <p:sp>
        <p:nvSpPr>
          <p:cNvPr id="35" name="Text Placeholder 21">
            <a:extLst>
              <a:ext uri="{FF2B5EF4-FFF2-40B4-BE49-F238E27FC236}">
                <a16:creationId xmlns:a16="http://schemas.microsoft.com/office/drawing/2014/main" id="{7A729529-D503-49D5-8D32-A93F465F4941}"/>
              </a:ext>
            </a:extLst>
          </p:cNvPr>
          <p:cNvSpPr>
            <a:spLocks noGrp="1"/>
          </p:cNvSpPr>
          <p:nvPr>
            <p:ph type="body" sz="quarter" idx="27" hasCustomPrompt="1"/>
          </p:nvPr>
        </p:nvSpPr>
        <p:spPr>
          <a:xfrm>
            <a:off x="6350884" y="5952660"/>
            <a:ext cx="2001838" cy="446556"/>
          </a:xfrm>
          <a:noFill/>
        </p:spPr>
        <p:txBody>
          <a:bodyPr wrap="square" rtlCol="0">
            <a:noAutofit/>
          </a:bodyPr>
          <a:lstStyle>
            <a:lvl1pPr algn="ctr">
              <a:defRPr lang="en-GB" sz="1400" b="0" dirty="0">
                <a:solidFill>
                  <a:schemeClr val="accent2"/>
                </a:solidFill>
              </a:defRPr>
            </a:lvl1pPr>
          </a:lstStyle>
          <a:p>
            <a:pPr lvl="0" algn="ctr">
              <a:spcAft>
                <a:spcPts val="0"/>
              </a:spcAft>
            </a:pPr>
            <a:r>
              <a:rPr lang="en-US"/>
              <a:t>Enter position here</a:t>
            </a:r>
            <a:endParaRPr lang="en-GB"/>
          </a:p>
        </p:txBody>
      </p:sp>
      <p:sp>
        <p:nvSpPr>
          <p:cNvPr id="36" name="Rectangle 35">
            <a:extLst>
              <a:ext uri="{FF2B5EF4-FFF2-40B4-BE49-F238E27FC236}">
                <a16:creationId xmlns:a16="http://schemas.microsoft.com/office/drawing/2014/main" id="{89FEAFBD-BF67-42BC-A5ED-95E7B36F6368}"/>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grpSp>
        <p:nvGrpSpPr>
          <p:cNvPr id="37" name="Group 36">
            <a:extLst>
              <a:ext uri="{FF2B5EF4-FFF2-40B4-BE49-F238E27FC236}">
                <a16:creationId xmlns:a16="http://schemas.microsoft.com/office/drawing/2014/main" id="{B9EFFD83-0121-45AA-9D27-4C13CE499197}"/>
              </a:ext>
            </a:extLst>
          </p:cNvPr>
          <p:cNvGrpSpPr/>
          <p:nvPr userDrawn="1"/>
        </p:nvGrpSpPr>
        <p:grpSpPr>
          <a:xfrm>
            <a:off x="9875462" y="-592128"/>
            <a:ext cx="2641657" cy="2714067"/>
            <a:chOff x="10055225" y="-469915"/>
            <a:chExt cx="2421312" cy="2487682"/>
          </a:xfrm>
          <a:noFill/>
        </p:grpSpPr>
        <p:sp>
          <p:nvSpPr>
            <p:cNvPr id="38" name="Hexagon 37">
              <a:extLst>
                <a:ext uri="{FF2B5EF4-FFF2-40B4-BE49-F238E27FC236}">
                  <a16:creationId xmlns:a16="http://schemas.microsoft.com/office/drawing/2014/main" id="{C5E190F2-ED5C-491A-8459-D7A547FE85C6}"/>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72732B9D-CD64-4C4C-BC6D-8179EE6709FF}"/>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B8606DED-8698-472B-AAEA-4EB863992DB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281922360"/>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noChangeAspect="1"/>
          </p:cNvSpPr>
          <p:nvPr>
            <p:ph type="pic" sz="quarter" idx="21" hasCustomPrompt="1"/>
          </p:nvPr>
        </p:nvSpPr>
        <p:spPr>
          <a:xfrm>
            <a:off x="6468062" y="105361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noChangeAspect="1"/>
          </p:cNvSpPr>
          <p:nvPr>
            <p:ph type="pic" sz="quarter" idx="27" hasCustomPrompt="1"/>
          </p:nvPr>
        </p:nvSpPr>
        <p:spPr>
          <a:xfrm>
            <a:off x="9373859" y="352005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34" name="TextBox 33">
                <a:extLst>
                  <a:ext uri="{FF2B5EF4-FFF2-40B4-BE49-F238E27FC236}">
                    <a16:creationId xmlns:a16="http://schemas.microsoft.com/office/drawing/2014/main" id="{7DF00ACE-E895-426A-A492-2AAF2D0DE55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21606152"/>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38" name="Group 37">
            <a:extLst>
              <a:ext uri="{FF2B5EF4-FFF2-40B4-BE49-F238E27FC236}">
                <a16:creationId xmlns:a16="http://schemas.microsoft.com/office/drawing/2014/main" id="{DF08EEB2-4EE5-40D3-9F51-55E5565C0E72}"/>
              </a:ext>
            </a:extLst>
          </p:cNvPr>
          <p:cNvGrpSpPr/>
          <p:nvPr userDrawn="1"/>
        </p:nvGrpSpPr>
        <p:grpSpPr>
          <a:xfrm>
            <a:off x="-3633349" y="0"/>
            <a:ext cx="3507558" cy="7251700"/>
            <a:chOff x="-3633349" y="0"/>
            <a:chExt cx="3507558" cy="7251700"/>
          </a:xfrm>
        </p:grpSpPr>
        <p:grpSp>
          <p:nvGrpSpPr>
            <p:cNvPr id="39" name="Group 38">
              <a:extLst>
                <a:ext uri="{FF2B5EF4-FFF2-40B4-BE49-F238E27FC236}">
                  <a16:creationId xmlns:a16="http://schemas.microsoft.com/office/drawing/2014/main" id="{17DE1153-919C-4BD3-8D8C-B9586F00DBE5}"/>
                </a:ext>
              </a:extLst>
            </p:cNvPr>
            <p:cNvGrpSpPr/>
            <p:nvPr userDrawn="1"/>
          </p:nvGrpSpPr>
          <p:grpSpPr>
            <a:xfrm>
              <a:off x="-3633349" y="0"/>
              <a:ext cx="3507558" cy="7251700"/>
              <a:chOff x="838199" y="1150069"/>
              <a:chExt cx="3507558" cy="7251700"/>
            </a:xfrm>
          </p:grpSpPr>
          <p:sp>
            <p:nvSpPr>
              <p:cNvPr id="45" name="Rectangle 44">
                <a:extLst>
                  <a:ext uri="{FF2B5EF4-FFF2-40B4-BE49-F238E27FC236}">
                    <a16:creationId xmlns:a16="http://schemas.microsoft.com/office/drawing/2014/main" id="{641242F0-078A-4EBA-9E10-3A1047F2426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6" name="TextBox 45">
                <a:extLst>
                  <a:ext uri="{FF2B5EF4-FFF2-40B4-BE49-F238E27FC236}">
                    <a16:creationId xmlns:a16="http://schemas.microsoft.com/office/drawing/2014/main" id="{4F0EC3E7-02A9-486B-A928-5FA96BA802B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8" name="Rectangle 47">
                <a:extLst>
                  <a:ext uri="{FF2B5EF4-FFF2-40B4-BE49-F238E27FC236}">
                    <a16:creationId xmlns:a16="http://schemas.microsoft.com/office/drawing/2014/main" id="{6EC39D87-77FE-4857-A042-1C373E6ED6F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61752A9E-6BCB-4682-9680-29810F99C30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39AB5F55-EF7A-4A12-93F3-55A9B50B849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2" name="TextBox 51">
                <a:extLst>
                  <a:ext uri="{FF2B5EF4-FFF2-40B4-BE49-F238E27FC236}">
                    <a16:creationId xmlns:a16="http://schemas.microsoft.com/office/drawing/2014/main" id="{69F324A8-6565-482C-B4D8-26DB3F82182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3" name="TextBox 62">
                <a:extLst>
                  <a:ext uri="{FF2B5EF4-FFF2-40B4-BE49-F238E27FC236}">
                    <a16:creationId xmlns:a16="http://schemas.microsoft.com/office/drawing/2014/main" id="{FCAB3DB7-2ABC-42A2-A8DF-2B4D32070105}"/>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3" name="Picture 42">
              <a:extLst>
                <a:ext uri="{FF2B5EF4-FFF2-40B4-BE49-F238E27FC236}">
                  <a16:creationId xmlns:a16="http://schemas.microsoft.com/office/drawing/2014/main" id="{B00D15B0-2681-477B-B201-6EA12FD297C7}"/>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769118214"/>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37" name="Group 36">
            <a:extLst>
              <a:ext uri="{FF2B5EF4-FFF2-40B4-BE49-F238E27FC236}">
                <a16:creationId xmlns:a16="http://schemas.microsoft.com/office/drawing/2014/main" id="{AA1D6B65-9795-4001-8030-1FA3FDBD67A4}"/>
              </a:ext>
            </a:extLst>
          </p:cNvPr>
          <p:cNvGrpSpPr/>
          <p:nvPr userDrawn="1"/>
        </p:nvGrpSpPr>
        <p:grpSpPr>
          <a:xfrm>
            <a:off x="-3633349" y="0"/>
            <a:ext cx="3507558" cy="7251700"/>
            <a:chOff x="-3633349" y="0"/>
            <a:chExt cx="3507558" cy="7251700"/>
          </a:xfrm>
        </p:grpSpPr>
        <p:grpSp>
          <p:nvGrpSpPr>
            <p:cNvPr id="38" name="Group 37">
              <a:extLst>
                <a:ext uri="{FF2B5EF4-FFF2-40B4-BE49-F238E27FC236}">
                  <a16:creationId xmlns:a16="http://schemas.microsoft.com/office/drawing/2014/main" id="{5371D56A-73CD-45E9-9609-6C427FB557CB}"/>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A976F1F7-A19B-4C63-AC96-AEEDABB21F9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52BEEEF2-975A-40FC-AEBC-83B7A27956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2ABB01EE-7373-4B61-87C1-BF0BA1D2C88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4DEAEEF6-9329-43A3-9A31-D0722F8BB32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755256AD-54D1-44BE-ACF8-49A6EB8B500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7" name="TextBox 66">
                <a:extLst>
                  <a:ext uri="{FF2B5EF4-FFF2-40B4-BE49-F238E27FC236}">
                    <a16:creationId xmlns:a16="http://schemas.microsoft.com/office/drawing/2014/main" id="{41DF7F4E-56D9-4C45-98B9-839D98F6703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8" name="TextBox 67">
                <a:extLst>
                  <a:ext uri="{FF2B5EF4-FFF2-40B4-BE49-F238E27FC236}">
                    <a16:creationId xmlns:a16="http://schemas.microsoft.com/office/drawing/2014/main" id="{5C238E30-A296-4443-94AE-24E4DE614E5A}"/>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4" name="Picture 43">
              <a:extLst>
                <a:ext uri="{FF2B5EF4-FFF2-40B4-BE49-F238E27FC236}">
                  <a16:creationId xmlns:a16="http://schemas.microsoft.com/office/drawing/2014/main" id="{043CF5A1-EFD5-4AD1-B17C-07D24F4C009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959652995"/>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rect">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0" name="Group 39">
            <a:extLst>
              <a:ext uri="{FF2B5EF4-FFF2-40B4-BE49-F238E27FC236}">
                <a16:creationId xmlns:a16="http://schemas.microsoft.com/office/drawing/2014/main" id="{07CB5F11-0241-4A90-B0EC-43B2059F8CDF}"/>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7952AFBF-973F-4251-9B1C-B5DAB22E364E}"/>
                </a:ext>
              </a:extLst>
            </p:cNvPr>
            <p:cNvGrpSpPr/>
            <p:nvPr userDrawn="1"/>
          </p:nvGrpSpPr>
          <p:grpSpPr>
            <a:xfrm>
              <a:off x="-3633349" y="0"/>
              <a:ext cx="3507558" cy="7251700"/>
              <a:chOff x="838199" y="1150069"/>
              <a:chExt cx="3507558" cy="7251700"/>
            </a:xfrm>
          </p:grpSpPr>
          <p:sp>
            <p:nvSpPr>
              <p:cNvPr id="52" name="Rectangle 51">
                <a:extLst>
                  <a:ext uri="{FF2B5EF4-FFF2-40B4-BE49-F238E27FC236}">
                    <a16:creationId xmlns:a16="http://schemas.microsoft.com/office/drawing/2014/main" id="{9A924819-A7C0-4D37-BEA3-9D7A169707E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3" name="TextBox 52">
                <a:extLst>
                  <a:ext uri="{FF2B5EF4-FFF2-40B4-BE49-F238E27FC236}">
                    <a16:creationId xmlns:a16="http://schemas.microsoft.com/office/drawing/2014/main" id="{15963455-B424-4188-8AC3-7DD37BA1946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5" name="Rectangle 54">
                <a:extLst>
                  <a:ext uri="{FF2B5EF4-FFF2-40B4-BE49-F238E27FC236}">
                    <a16:creationId xmlns:a16="http://schemas.microsoft.com/office/drawing/2014/main" id="{EAF15056-C2E4-4858-874F-D03126B95A5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35B67A3E-7EB6-4883-BD3D-A758DD046830}"/>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7" name="TextBox 56">
                <a:extLst>
                  <a:ext uri="{FF2B5EF4-FFF2-40B4-BE49-F238E27FC236}">
                    <a16:creationId xmlns:a16="http://schemas.microsoft.com/office/drawing/2014/main" id="{F3B9EEBB-1F30-4BE0-968F-3058DEC4E783}"/>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8" name="TextBox 57">
                <a:extLst>
                  <a:ext uri="{FF2B5EF4-FFF2-40B4-BE49-F238E27FC236}">
                    <a16:creationId xmlns:a16="http://schemas.microsoft.com/office/drawing/2014/main" id="{E95C363E-AD9C-48C7-9B05-892835A7076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9" name="TextBox 58">
                <a:extLst>
                  <a:ext uri="{FF2B5EF4-FFF2-40B4-BE49-F238E27FC236}">
                    <a16:creationId xmlns:a16="http://schemas.microsoft.com/office/drawing/2014/main" id="{57BDA1DF-2CA0-4FC9-913B-A2E51462C8B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00C6BE1E-9D96-4083-B4AA-EF482503857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51875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rect">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rect">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rect">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rect">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GB"/>
              <a:t>Enter title here</a:t>
            </a:r>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grpSp>
        <p:nvGrpSpPr>
          <p:cNvPr id="44" name="Group 43">
            <a:extLst>
              <a:ext uri="{FF2B5EF4-FFF2-40B4-BE49-F238E27FC236}">
                <a16:creationId xmlns:a16="http://schemas.microsoft.com/office/drawing/2014/main" id="{55DB4239-9EBC-468A-8006-5924507A135F}"/>
              </a:ext>
            </a:extLst>
          </p:cNvPr>
          <p:cNvGrpSpPr/>
          <p:nvPr userDrawn="1"/>
        </p:nvGrpSpPr>
        <p:grpSpPr>
          <a:xfrm>
            <a:off x="-3633349" y="0"/>
            <a:ext cx="3507558" cy="7251700"/>
            <a:chOff x="-3633349" y="0"/>
            <a:chExt cx="3507558" cy="7251700"/>
          </a:xfrm>
        </p:grpSpPr>
        <p:grpSp>
          <p:nvGrpSpPr>
            <p:cNvPr id="53" name="Group 52">
              <a:extLst>
                <a:ext uri="{FF2B5EF4-FFF2-40B4-BE49-F238E27FC236}">
                  <a16:creationId xmlns:a16="http://schemas.microsoft.com/office/drawing/2014/main" id="{0F33CFD8-EF0F-4EB1-A337-ED24F16790D0}"/>
                </a:ext>
              </a:extLst>
            </p:cNvPr>
            <p:cNvGrpSpPr/>
            <p:nvPr userDrawn="1"/>
          </p:nvGrpSpPr>
          <p:grpSpPr>
            <a:xfrm>
              <a:off x="-3633349" y="0"/>
              <a:ext cx="3507558" cy="7251700"/>
              <a:chOff x="838199" y="1150069"/>
              <a:chExt cx="3507558" cy="7251700"/>
            </a:xfrm>
          </p:grpSpPr>
          <p:sp>
            <p:nvSpPr>
              <p:cNvPr id="57" name="Rectangle 56">
                <a:extLst>
                  <a:ext uri="{FF2B5EF4-FFF2-40B4-BE49-F238E27FC236}">
                    <a16:creationId xmlns:a16="http://schemas.microsoft.com/office/drawing/2014/main" id="{855AA01A-13A5-4701-B2F9-26EFB70B052B}"/>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70A8A525-2A2B-496A-A90C-2C1AFB813D3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DA078C42-39B9-4881-B901-1F0965CE3AF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65B132F-91D3-4AF0-9086-EDEB5A6931C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580F7637-6E83-413D-A3CE-EDF6632BF0B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1" name="TextBox 70">
                <a:extLst>
                  <a:ext uri="{FF2B5EF4-FFF2-40B4-BE49-F238E27FC236}">
                    <a16:creationId xmlns:a16="http://schemas.microsoft.com/office/drawing/2014/main" id="{5FE61C0D-8DBB-441E-B0F8-6CEC1323F697}"/>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2" name="TextBox 71">
                <a:extLst>
                  <a:ext uri="{FF2B5EF4-FFF2-40B4-BE49-F238E27FC236}">
                    <a16:creationId xmlns:a16="http://schemas.microsoft.com/office/drawing/2014/main" id="{90CFC737-7E00-41A8-B30E-3201E74B60C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6" name="Picture 55">
              <a:extLst>
                <a:ext uri="{FF2B5EF4-FFF2-40B4-BE49-F238E27FC236}">
                  <a16:creationId xmlns:a16="http://schemas.microsoft.com/office/drawing/2014/main" id="{E43EB275-FD46-4CE3-ABD2-18FC0E8BD5A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607361780"/>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50EDCC5-7726-42D8-BEB7-E9CAB277F59F}"/>
              </a:ext>
            </a:extLst>
          </p:cNvPr>
          <p:cNvGrpSpPr/>
          <p:nvPr userDrawn="1"/>
        </p:nvGrpSpPr>
        <p:grpSpPr>
          <a:xfrm>
            <a:off x="-3633349" y="0"/>
            <a:ext cx="3507558" cy="7251700"/>
            <a:chOff x="-3633349" y="0"/>
            <a:chExt cx="3507558" cy="7251700"/>
          </a:xfrm>
        </p:grpSpPr>
        <p:grpSp>
          <p:nvGrpSpPr>
            <p:cNvPr id="79" name="Group 78">
              <a:extLst>
                <a:ext uri="{FF2B5EF4-FFF2-40B4-BE49-F238E27FC236}">
                  <a16:creationId xmlns:a16="http://schemas.microsoft.com/office/drawing/2014/main" id="{AEFA6E83-681A-421F-858F-83937DAB439C}"/>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35EC0862-2C03-4CF4-AED7-D776561AB73A}"/>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938DFF24-8A73-4A5B-9983-31A088F544B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415D73B9-83F5-403F-B48B-A85BFB66690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C22CAC3F-5700-40C9-B514-E82A547736B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92B1A92C-3D98-44BA-9DB0-7551546C5C9C}"/>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B6643EB1-73ED-4446-BF68-7205E0C5C8BA}"/>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091B1375-A711-44A8-AE52-138780974C69}"/>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0" name="Picture 79">
              <a:extLst>
                <a:ext uri="{FF2B5EF4-FFF2-40B4-BE49-F238E27FC236}">
                  <a16:creationId xmlns:a16="http://schemas.microsoft.com/office/drawing/2014/main" id="{7187D7E7-367E-431D-81B8-177E789B8450}"/>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rect">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rect">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rect">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rect">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361666738"/>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26BBED4-D110-42AA-81A7-2BFD5D976269}"/>
              </a:ext>
            </a:extLst>
          </p:cNvPr>
          <p:cNvGrpSpPr/>
          <p:nvPr userDrawn="1"/>
        </p:nvGrpSpPr>
        <p:grpSpPr>
          <a:xfrm>
            <a:off x="-3633349" y="0"/>
            <a:ext cx="3507558" cy="7251700"/>
            <a:chOff x="-3633349" y="0"/>
            <a:chExt cx="3507558" cy="7251700"/>
          </a:xfrm>
        </p:grpSpPr>
        <p:grpSp>
          <p:nvGrpSpPr>
            <p:cNvPr id="45" name="Group 44">
              <a:extLst>
                <a:ext uri="{FF2B5EF4-FFF2-40B4-BE49-F238E27FC236}">
                  <a16:creationId xmlns:a16="http://schemas.microsoft.com/office/drawing/2014/main" id="{ADD2E1C0-9289-43F6-910B-2DD3F5453C77}"/>
                </a:ext>
              </a:extLst>
            </p:cNvPr>
            <p:cNvGrpSpPr/>
            <p:nvPr userDrawn="1"/>
          </p:nvGrpSpPr>
          <p:grpSpPr>
            <a:xfrm>
              <a:off x="-3633349" y="0"/>
              <a:ext cx="3507558" cy="7251700"/>
              <a:chOff x="838199" y="1150069"/>
              <a:chExt cx="3507558" cy="7251700"/>
            </a:xfrm>
          </p:grpSpPr>
          <p:sp>
            <p:nvSpPr>
              <p:cNvPr id="47" name="Rectangle 46">
                <a:extLst>
                  <a:ext uri="{FF2B5EF4-FFF2-40B4-BE49-F238E27FC236}">
                    <a16:creationId xmlns:a16="http://schemas.microsoft.com/office/drawing/2014/main" id="{E75537E8-F5DD-408D-9EC5-DCBEA1180C97}"/>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8" name="TextBox 47">
                <a:extLst>
                  <a:ext uri="{FF2B5EF4-FFF2-40B4-BE49-F238E27FC236}">
                    <a16:creationId xmlns:a16="http://schemas.microsoft.com/office/drawing/2014/main" id="{8B19BB66-EABF-4AF4-93E1-F746C32FD85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9" name="Rectangle 48">
                <a:extLst>
                  <a:ext uri="{FF2B5EF4-FFF2-40B4-BE49-F238E27FC236}">
                    <a16:creationId xmlns:a16="http://schemas.microsoft.com/office/drawing/2014/main" id="{080B610B-786E-449E-A290-688F5A95395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0" name="TextBox 49">
                <a:extLst>
                  <a:ext uri="{FF2B5EF4-FFF2-40B4-BE49-F238E27FC236}">
                    <a16:creationId xmlns:a16="http://schemas.microsoft.com/office/drawing/2014/main" id="{CD319A2F-252B-4AF4-A2AA-DF07343BC7A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1" name="TextBox 50">
                <a:extLst>
                  <a:ext uri="{FF2B5EF4-FFF2-40B4-BE49-F238E27FC236}">
                    <a16:creationId xmlns:a16="http://schemas.microsoft.com/office/drawing/2014/main" id="{832B0192-E186-4AAE-8B1F-35B1D50EEAC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6" name="TextBox 55">
                <a:extLst>
                  <a:ext uri="{FF2B5EF4-FFF2-40B4-BE49-F238E27FC236}">
                    <a16:creationId xmlns:a16="http://schemas.microsoft.com/office/drawing/2014/main" id="{9BF813BD-997F-4F0B-9D64-8C6CC5FEE2E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7" name="TextBox 56">
                <a:extLst>
                  <a:ext uri="{FF2B5EF4-FFF2-40B4-BE49-F238E27FC236}">
                    <a16:creationId xmlns:a16="http://schemas.microsoft.com/office/drawing/2014/main" id="{E3C4D1B7-ECCB-4CE3-A763-520B41DCE114}"/>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6" name="Picture 45">
              <a:extLst>
                <a:ext uri="{FF2B5EF4-FFF2-40B4-BE49-F238E27FC236}">
                  <a16:creationId xmlns:a16="http://schemas.microsoft.com/office/drawing/2014/main" id="{9F68BBE6-127B-45AE-AFD1-171B5A24EC2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noChangeAspect="1"/>
          </p:cNvSpPr>
          <p:nvPr>
            <p:ph type="pic" sz="quarter" idx="23" hasCustomPrompt="1"/>
          </p:nvPr>
        </p:nvSpPr>
        <p:spPr>
          <a:xfrm>
            <a:off x="8827771" y="2388943"/>
            <a:ext cx="624838" cy="624838"/>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noChangeAspect="1"/>
          </p:cNvSpPr>
          <p:nvPr>
            <p:ph type="pic" sz="quarter" idx="25" hasCustomPrompt="1"/>
          </p:nvPr>
        </p:nvSpPr>
        <p:spPr>
          <a:xfrm>
            <a:off x="8827772" y="3461480"/>
            <a:ext cx="624838" cy="624838"/>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noChangeAspect="1"/>
          </p:cNvSpPr>
          <p:nvPr>
            <p:ph type="pic" sz="quarter" idx="27" hasCustomPrompt="1"/>
          </p:nvPr>
        </p:nvSpPr>
        <p:spPr>
          <a:xfrm>
            <a:off x="8827772" y="4534017"/>
            <a:ext cx="624838" cy="624838"/>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noChangeAspect="1"/>
          </p:cNvSpPr>
          <p:nvPr>
            <p:ph type="pic" sz="quarter" idx="29" hasCustomPrompt="1"/>
          </p:nvPr>
        </p:nvSpPr>
        <p:spPr>
          <a:xfrm>
            <a:off x="8827772" y="5606555"/>
            <a:ext cx="624838" cy="624838"/>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18428658"/>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GB"/>
              <a:t>XX</a:t>
            </a:r>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GB"/>
              <a:t>XX</a:t>
            </a:r>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GB"/>
              <a:t>XX</a:t>
            </a:r>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GB"/>
              <a:t>XX</a:t>
            </a:r>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GB"/>
              <a:t>XX</a:t>
            </a:r>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GB"/>
              <a:t>XX</a:t>
            </a:r>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heading here</a:t>
            </a:r>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Enter text here</a:t>
            </a:r>
          </a:p>
          <a:p>
            <a:pPr lvl="1"/>
            <a:r>
              <a:rPr lang="en-GB"/>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3870863554"/>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rect">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rect">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rect">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rect">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rect">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41" name="Group 40">
            <a:extLst>
              <a:ext uri="{FF2B5EF4-FFF2-40B4-BE49-F238E27FC236}">
                <a16:creationId xmlns:a16="http://schemas.microsoft.com/office/drawing/2014/main" id="{64A489C0-88D2-49E5-94E2-9A3E3F20BEBF}"/>
              </a:ext>
            </a:extLst>
          </p:cNvPr>
          <p:cNvGrpSpPr/>
          <p:nvPr userDrawn="1"/>
        </p:nvGrpSpPr>
        <p:grpSpPr>
          <a:xfrm>
            <a:off x="-3633349" y="0"/>
            <a:ext cx="3507558" cy="7251700"/>
            <a:chOff x="-3633349" y="0"/>
            <a:chExt cx="3507558" cy="7251700"/>
          </a:xfrm>
        </p:grpSpPr>
        <p:grpSp>
          <p:nvGrpSpPr>
            <p:cNvPr id="42" name="Group 41">
              <a:extLst>
                <a:ext uri="{FF2B5EF4-FFF2-40B4-BE49-F238E27FC236}">
                  <a16:creationId xmlns:a16="http://schemas.microsoft.com/office/drawing/2014/main" id="{6FD96621-6F95-40DB-B1D9-963BB1D92703}"/>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5D771FDA-6B6C-4C22-A7C1-29D286060A26}"/>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F7965068-3F03-4375-998B-3A87182F580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16FA2170-99F6-4E70-89EB-D9505518471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C0DF64BA-78FE-46E6-BFA7-FB15DBD5CE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2B2DCA9D-DA39-406D-948B-5CC9FDD1A84D}"/>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B872B685-DB0D-4044-8AFE-E75689C213A6}"/>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01A8287C-2AAF-4634-BC8D-C7AC2199DC2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8" name="Picture 47">
              <a:extLst>
                <a:ext uri="{FF2B5EF4-FFF2-40B4-BE49-F238E27FC236}">
                  <a16:creationId xmlns:a16="http://schemas.microsoft.com/office/drawing/2014/main" id="{33DFB1FF-4449-4654-911C-DDBC8C06C680}"/>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19963077"/>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19B0214C-629A-4510-AC48-B7286FB91CA1}"/>
              </a:ext>
            </a:extLst>
          </p:cNvPr>
          <p:cNvGrpSpPr/>
          <p:nvPr userDrawn="1"/>
        </p:nvGrpSpPr>
        <p:grpSpPr>
          <a:xfrm>
            <a:off x="-3633349" y="0"/>
            <a:ext cx="3507558" cy="7251700"/>
            <a:chOff x="-3633349" y="0"/>
            <a:chExt cx="3507558" cy="7251700"/>
          </a:xfrm>
        </p:grpSpPr>
        <p:grpSp>
          <p:nvGrpSpPr>
            <p:cNvPr id="88" name="Group 87">
              <a:extLst>
                <a:ext uri="{FF2B5EF4-FFF2-40B4-BE49-F238E27FC236}">
                  <a16:creationId xmlns:a16="http://schemas.microsoft.com/office/drawing/2014/main" id="{A893C344-8220-4ED5-A021-B44E5CBC21B2}"/>
                </a:ext>
              </a:extLst>
            </p:cNvPr>
            <p:cNvGrpSpPr/>
            <p:nvPr userDrawn="1"/>
          </p:nvGrpSpPr>
          <p:grpSpPr>
            <a:xfrm>
              <a:off x="-3633349" y="0"/>
              <a:ext cx="3507558" cy="7251700"/>
              <a:chOff x="838199" y="1150069"/>
              <a:chExt cx="3507558" cy="7251700"/>
            </a:xfrm>
          </p:grpSpPr>
          <p:sp>
            <p:nvSpPr>
              <p:cNvPr id="90" name="Rectangle 89">
                <a:extLst>
                  <a:ext uri="{FF2B5EF4-FFF2-40B4-BE49-F238E27FC236}">
                    <a16:creationId xmlns:a16="http://schemas.microsoft.com/office/drawing/2014/main" id="{50390351-B11C-403C-90E9-62E524E85531}"/>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91" name="TextBox 90">
                <a:extLst>
                  <a:ext uri="{FF2B5EF4-FFF2-40B4-BE49-F238E27FC236}">
                    <a16:creationId xmlns:a16="http://schemas.microsoft.com/office/drawing/2014/main" id="{FCBDAA1D-FC96-4A77-ADC1-B665CD4C8C65}"/>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92" name="Rectangle 91">
                <a:extLst>
                  <a:ext uri="{FF2B5EF4-FFF2-40B4-BE49-F238E27FC236}">
                    <a16:creationId xmlns:a16="http://schemas.microsoft.com/office/drawing/2014/main" id="{1D213B3C-2058-421A-A059-A8EB7AB3B41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93" name="TextBox 92">
                <a:extLst>
                  <a:ext uri="{FF2B5EF4-FFF2-40B4-BE49-F238E27FC236}">
                    <a16:creationId xmlns:a16="http://schemas.microsoft.com/office/drawing/2014/main" id="{3630E4EE-5E8F-46CF-93D4-A99B793463F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94" name="TextBox 93">
                <a:extLst>
                  <a:ext uri="{FF2B5EF4-FFF2-40B4-BE49-F238E27FC236}">
                    <a16:creationId xmlns:a16="http://schemas.microsoft.com/office/drawing/2014/main" id="{FD3F7CB5-09F2-4E08-9B55-554DA0BF807B}"/>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95" name="TextBox 94">
                <a:extLst>
                  <a:ext uri="{FF2B5EF4-FFF2-40B4-BE49-F238E27FC236}">
                    <a16:creationId xmlns:a16="http://schemas.microsoft.com/office/drawing/2014/main" id="{2C1800EB-5F8D-4004-9CD9-A85B7AB62FD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96" name="TextBox 95">
                <a:extLst>
                  <a:ext uri="{FF2B5EF4-FFF2-40B4-BE49-F238E27FC236}">
                    <a16:creationId xmlns:a16="http://schemas.microsoft.com/office/drawing/2014/main" id="{626993D7-4E80-47A5-8E51-EDD5A39C98B3}"/>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89" name="Picture 88">
              <a:extLst>
                <a:ext uri="{FF2B5EF4-FFF2-40B4-BE49-F238E27FC236}">
                  <a16:creationId xmlns:a16="http://schemas.microsoft.com/office/drawing/2014/main" id="{187F0F05-B3DA-4A9C-AF71-2DAF32ACFEB6}"/>
                </a:ext>
              </a:extLst>
            </p:cNvPr>
            <p:cNvPicPr>
              <a:picLocks noChangeAspect="1"/>
            </p:cNvPicPr>
            <p:nvPr userDrawn="1"/>
          </p:nvPicPr>
          <p:blipFill>
            <a:blip r:embed="rId3"/>
            <a:stretch>
              <a:fillRect/>
            </a:stretch>
          </p:blipFill>
          <p:spPr>
            <a:xfrm>
              <a:off x="-2641570" y="3792811"/>
              <a:ext cx="1524000" cy="2038350"/>
            </a:xfrm>
            <a:prstGeom prst="rect">
              <a:avLst/>
            </a:prstGeom>
          </p:spPr>
        </p:pic>
      </p:grpSp>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rect">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rect">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rect">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rect">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rect">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rect">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rect">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192782661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9538A58C-8494-4BF9-B924-4817D0827CA1}"/>
              </a:ext>
            </a:extLst>
          </p:cNvPr>
          <p:cNvGrpSpPr/>
          <p:nvPr userDrawn="1"/>
        </p:nvGrpSpPr>
        <p:grpSpPr>
          <a:xfrm>
            <a:off x="-3633349" y="0"/>
            <a:ext cx="3507558" cy="7251700"/>
            <a:chOff x="-3633349" y="0"/>
            <a:chExt cx="3507558" cy="7251700"/>
          </a:xfrm>
        </p:grpSpPr>
        <p:grpSp>
          <p:nvGrpSpPr>
            <p:cNvPr id="57" name="Group 56">
              <a:extLst>
                <a:ext uri="{FF2B5EF4-FFF2-40B4-BE49-F238E27FC236}">
                  <a16:creationId xmlns:a16="http://schemas.microsoft.com/office/drawing/2014/main" id="{5772063F-10D7-4B15-9FA1-240D77DDC660}"/>
                </a:ext>
              </a:extLst>
            </p:cNvPr>
            <p:cNvGrpSpPr/>
            <p:nvPr userDrawn="1"/>
          </p:nvGrpSpPr>
          <p:grpSpPr>
            <a:xfrm>
              <a:off x="-3633349" y="0"/>
              <a:ext cx="3507558" cy="7251700"/>
              <a:chOff x="838199" y="1150069"/>
              <a:chExt cx="3507558" cy="7251700"/>
            </a:xfrm>
          </p:grpSpPr>
          <p:sp>
            <p:nvSpPr>
              <p:cNvPr id="59" name="Rectangle 58">
                <a:extLst>
                  <a:ext uri="{FF2B5EF4-FFF2-40B4-BE49-F238E27FC236}">
                    <a16:creationId xmlns:a16="http://schemas.microsoft.com/office/drawing/2014/main" id="{E199D954-36D6-4498-ABCF-EDFB76C2144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B136CFFC-2464-46B2-BE81-EFA6C41CC5C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E57ACCDC-8BE0-4A8A-8B04-28470CBBF4F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231992B-AA88-4F8F-A3A0-A2A15AE4B58A}"/>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6649D871-E6B8-465D-9D21-A35C4A480BF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61C0DBD4-A242-4783-A372-C9AD2C1907AB}"/>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5" name="TextBox 64">
                <a:extLst>
                  <a:ext uri="{FF2B5EF4-FFF2-40B4-BE49-F238E27FC236}">
                    <a16:creationId xmlns:a16="http://schemas.microsoft.com/office/drawing/2014/main" id="{51BE4B41-80E4-43A6-B1BF-E95B8BD1DE16}"/>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8" name="Picture 57">
              <a:extLst>
                <a:ext uri="{FF2B5EF4-FFF2-40B4-BE49-F238E27FC236}">
                  <a16:creationId xmlns:a16="http://schemas.microsoft.com/office/drawing/2014/main" id="{EA983D5D-CF36-4ACF-9EA2-129F377D6634}"/>
                </a:ext>
              </a:extLst>
            </p:cNvPr>
            <p:cNvPicPr>
              <a:picLocks noChangeAspect="1"/>
            </p:cNvPicPr>
            <p:nvPr userDrawn="1"/>
          </p:nvPicPr>
          <p:blipFill>
            <a:blip r:embed="rId3"/>
            <a:stretch>
              <a:fillRect/>
            </a:stretch>
          </p:blipFill>
          <p:spPr>
            <a:xfrm>
              <a:off x="-2641570" y="3792811"/>
              <a:ext cx="1524000" cy="2038350"/>
            </a:xfrm>
            <a:prstGeom prst="rect">
              <a:avLst/>
            </a:prstGeom>
          </p:spPr>
        </p:pic>
      </p:grpSp>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rect">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rect">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rect">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rect">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rect">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rect">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rect">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rect">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rect">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rect">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28069609"/>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ow">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82F263-109C-4020-A4CD-3DD832CD51FB}"/>
              </a:ext>
            </a:extLst>
          </p:cNvPr>
          <p:cNvSpPr/>
          <p:nvPr userDrawn="1"/>
        </p:nvSpPr>
        <p:spPr>
          <a:xfrm>
            <a:off x="0" y="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F3AE6317-A5D9-44F6-A8DE-48E77B555C40}"/>
              </a:ext>
            </a:extLst>
          </p:cNvPr>
          <p:cNvSpPr/>
          <p:nvPr userDrawn="1"/>
        </p:nvSpPr>
        <p:spPr>
          <a:xfrm>
            <a:off x="0" y="6356350"/>
            <a:ext cx="12192000" cy="50165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6434904"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381DDB59-7F10-49D7-8743-2208BDC510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DA019799-9E3F-411F-8086-B523F4A9C96A}"/>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9" name="Group 8">
            <a:extLst>
              <a:ext uri="{FF2B5EF4-FFF2-40B4-BE49-F238E27FC236}">
                <a16:creationId xmlns:a16="http://schemas.microsoft.com/office/drawing/2014/main" id="{0E93FB4A-6C7D-46C3-B910-BD122278068B}"/>
              </a:ext>
            </a:extLst>
          </p:cNvPr>
          <p:cNvGrpSpPr/>
          <p:nvPr userDrawn="1"/>
        </p:nvGrpSpPr>
        <p:grpSpPr>
          <a:xfrm rot="16200000">
            <a:off x="360407" y="4836458"/>
            <a:ext cx="1946732" cy="3990582"/>
            <a:chOff x="10692184" y="-1639954"/>
            <a:chExt cx="1784352" cy="3657721"/>
          </a:xfrm>
          <a:noFill/>
        </p:grpSpPr>
        <p:sp>
          <p:nvSpPr>
            <p:cNvPr id="10" name="Hexagon 9">
              <a:extLst>
                <a:ext uri="{FF2B5EF4-FFF2-40B4-BE49-F238E27FC236}">
                  <a16:creationId xmlns:a16="http://schemas.microsoft.com/office/drawing/2014/main" id="{36949FA1-1B47-4D5C-A499-4CB072FC6E6F}"/>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45CB8CC5-1536-482C-BB6A-78FF23808DD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B0A8690D-EE39-4AF8-8F50-F291F8D6331B}"/>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Rectangle 14">
            <a:extLst>
              <a:ext uri="{FF2B5EF4-FFF2-40B4-BE49-F238E27FC236}">
                <a16:creationId xmlns:a16="http://schemas.microsoft.com/office/drawing/2014/main" id="{C71C1292-F651-424B-84ED-9C826FF922A5}"/>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17" name="Straight Connector 16">
            <a:extLst>
              <a:ext uri="{FF2B5EF4-FFF2-40B4-BE49-F238E27FC236}">
                <a16:creationId xmlns:a16="http://schemas.microsoft.com/office/drawing/2014/main" id="{0DAF7265-9A5D-43F6-89CF-935789CC8E2C}"/>
              </a:ext>
            </a:extLst>
          </p:cNvPr>
          <p:cNvCxnSpPr>
            <a:cxnSpLocks/>
          </p:cNvCxnSpPr>
          <p:nvPr userDrawn="1"/>
        </p:nvCxnSpPr>
        <p:spPr>
          <a:xfrm>
            <a:off x="0" y="342900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2C8B8BF-9843-4F22-AA63-F4BF1F580CD4}"/>
              </a:ext>
            </a:extLst>
          </p:cNvPr>
          <p:cNvSpPr>
            <a:spLocks noGrp="1"/>
          </p:cNvSpPr>
          <p:nvPr>
            <p:ph type="body" sz="quarter" idx="32" hasCustomPrompt="1"/>
          </p:nvPr>
        </p:nvSpPr>
        <p:spPr>
          <a:xfrm>
            <a:off x="100527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01</a:t>
            </a:r>
          </a:p>
        </p:txBody>
      </p:sp>
      <p:sp>
        <p:nvSpPr>
          <p:cNvPr id="19" name="Text Placeholder 17">
            <a:extLst>
              <a:ext uri="{FF2B5EF4-FFF2-40B4-BE49-F238E27FC236}">
                <a16:creationId xmlns:a16="http://schemas.microsoft.com/office/drawing/2014/main" id="{EE1344BE-5009-4F2A-87CD-0E768BFDFB7B}"/>
              </a:ext>
            </a:extLst>
          </p:cNvPr>
          <p:cNvSpPr>
            <a:spLocks noGrp="1"/>
          </p:cNvSpPr>
          <p:nvPr>
            <p:ph type="body" sz="quarter" idx="33" hasCustomPrompt="1"/>
          </p:nvPr>
        </p:nvSpPr>
        <p:spPr>
          <a:xfrm>
            <a:off x="280723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02</a:t>
            </a:r>
          </a:p>
        </p:txBody>
      </p:sp>
      <p:sp>
        <p:nvSpPr>
          <p:cNvPr id="20" name="Text Placeholder 17">
            <a:extLst>
              <a:ext uri="{FF2B5EF4-FFF2-40B4-BE49-F238E27FC236}">
                <a16:creationId xmlns:a16="http://schemas.microsoft.com/office/drawing/2014/main" id="{B1095C35-2DF8-49A2-8D12-D204F5AE81CD}"/>
              </a:ext>
            </a:extLst>
          </p:cNvPr>
          <p:cNvSpPr>
            <a:spLocks noGrp="1"/>
          </p:cNvSpPr>
          <p:nvPr>
            <p:ph type="body" sz="quarter" idx="34" hasCustomPrompt="1"/>
          </p:nvPr>
        </p:nvSpPr>
        <p:spPr>
          <a:xfrm>
            <a:off x="460919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03</a:t>
            </a:r>
          </a:p>
        </p:txBody>
      </p:sp>
      <p:sp>
        <p:nvSpPr>
          <p:cNvPr id="21" name="Text Placeholder 17">
            <a:extLst>
              <a:ext uri="{FF2B5EF4-FFF2-40B4-BE49-F238E27FC236}">
                <a16:creationId xmlns:a16="http://schemas.microsoft.com/office/drawing/2014/main" id="{B2D1A6A9-946D-4C3E-B861-F8588BBB6169}"/>
              </a:ext>
            </a:extLst>
          </p:cNvPr>
          <p:cNvSpPr>
            <a:spLocks noGrp="1"/>
          </p:cNvSpPr>
          <p:nvPr>
            <p:ph type="body" sz="quarter" idx="35" hasCustomPrompt="1"/>
          </p:nvPr>
        </p:nvSpPr>
        <p:spPr>
          <a:xfrm>
            <a:off x="641115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04</a:t>
            </a:r>
          </a:p>
        </p:txBody>
      </p:sp>
      <p:sp>
        <p:nvSpPr>
          <p:cNvPr id="22" name="Text Placeholder 17">
            <a:extLst>
              <a:ext uri="{FF2B5EF4-FFF2-40B4-BE49-F238E27FC236}">
                <a16:creationId xmlns:a16="http://schemas.microsoft.com/office/drawing/2014/main" id="{E2928BC3-F4A4-4239-AF7F-68AF9DB33E7E}"/>
              </a:ext>
            </a:extLst>
          </p:cNvPr>
          <p:cNvSpPr>
            <a:spLocks noGrp="1"/>
          </p:cNvSpPr>
          <p:nvPr>
            <p:ph type="body" sz="quarter" idx="36" hasCustomPrompt="1"/>
          </p:nvPr>
        </p:nvSpPr>
        <p:spPr>
          <a:xfrm>
            <a:off x="8213113"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800" b="1">
                <a:solidFill>
                  <a:schemeClr val="bg1"/>
                </a:solidFill>
              </a:defRPr>
            </a:lvl1pPr>
          </a:lstStyle>
          <a:p>
            <a:pPr lvl="0"/>
            <a:r>
              <a:rPr lang="en-GB"/>
              <a:t>05</a:t>
            </a:r>
          </a:p>
        </p:txBody>
      </p:sp>
      <p:sp>
        <p:nvSpPr>
          <p:cNvPr id="23" name="Text Placeholder 17">
            <a:extLst>
              <a:ext uri="{FF2B5EF4-FFF2-40B4-BE49-F238E27FC236}">
                <a16:creationId xmlns:a16="http://schemas.microsoft.com/office/drawing/2014/main" id="{7BC08A6A-C7EC-4293-84D1-5767E73A05A2}"/>
              </a:ext>
            </a:extLst>
          </p:cNvPr>
          <p:cNvSpPr>
            <a:spLocks noGrp="1"/>
          </p:cNvSpPr>
          <p:nvPr>
            <p:ph type="body" sz="quarter" idx="37" hasCustomPrompt="1"/>
          </p:nvPr>
        </p:nvSpPr>
        <p:spPr>
          <a:xfrm>
            <a:off x="9972505" y="2905628"/>
            <a:ext cx="1214222" cy="1046744"/>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800" b="1">
                <a:solidFill>
                  <a:schemeClr val="bg1"/>
                </a:solidFill>
              </a:defRPr>
            </a:lvl1pPr>
          </a:lstStyle>
          <a:p>
            <a:pPr lvl="0"/>
            <a:r>
              <a:rPr lang="en-GB"/>
              <a:t>06</a:t>
            </a:r>
          </a:p>
        </p:txBody>
      </p:sp>
      <p:sp>
        <p:nvSpPr>
          <p:cNvPr id="24" name="Text Placeholder 17">
            <a:extLst>
              <a:ext uri="{FF2B5EF4-FFF2-40B4-BE49-F238E27FC236}">
                <a16:creationId xmlns:a16="http://schemas.microsoft.com/office/drawing/2014/main" id="{EC315369-EA1F-44B1-AB54-D1AC842DB407}"/>
              </a:ext>
            </a:extLst>
          </p:cNvPr>
          <p:cNvSpPr>
            <a:spLocks noGrp="1"/>
          </p:cNvSpPr>
          <p:nvPr>
            <p:ph type="body" sz="quarter" idx="38" hasCustomPrompt="1"/>
          </p:nvPr>
        </p:nvSpPr>
        <p:spPr>
          <a:xfrm>
            <a:off x="231232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8" name="Text Placeholder 17">
            <a:extLst>
              <a:ext uri="{FF2B5EF4-FFF2-40B4-BE49-F238E27FC236}">
                <a16:creationId xmlns:a16="http://schemas.microsoft.com/office/drawing/2014/main" id="{69A65836-0473-4896-929B-711A38C77262}"/>
              </a:ext>
            </a:extLst>
          </p:cNvPr>
          <p:cNvSpPr>
            <a:spLocks noGrp="1"/>
          </p:cNvSpPr>
          <p:nvPr>
            <p:ph type="body" sz="quarter" idx="39" hasCustomPrompt="1"/>
          </p:nvPr>
        </p:nvSpPr>
        <p:spPr>
          <a:xfrm>
            <a:off x="411428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9" name="Text Placeholder 17">
            <a:extLst>
              <a:ext uri="{FF2B5EF4-FFF2-40B4-BE49-F238E27FC236}">
                <a16:creationId xmlns:a16="http://schemas.microsoft.com/office/drawing/2014/main" id="{0D08CFE7-55CB-41FA-9105-94554C749F1B}"/>
              </a:ext>
            </a:extLst>
          </p:cNvPr>
          <p:cNvSpPr>
            <a:spLocks noGrp="1"/>
          </p:cNvSpPr>
          <p:nvPr>
            <p:ph type="body" sz="quarter" idx="40" hasCustomPrompt="1"/>
          </p:nvPr>
        </p:nvSpPr>
        <p:spPr>
          <a:xfrm>
            <a:off x="5887859"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0" name="Text Placeholder 17">
            <a:extLst>
              <a:ext uri="{FF2B5EF4-FFF2-40B4-BE49-F238E27FC236}">
                <a16:creationId xmlns:a16="http://schemas.microsoft.com/office/drawing/2014/main" id="{93580669-3712-4270-9C17-C86C57462A8D}"/>
              </a:ext>
            </a:extLst>
          </p:cNvPr>
          <p:cNvSpPr>
            <a:spLocks noGrp="1"/>
          </p:cNvSpPr>
          <p:nvPr>
            <p:ph type="body" sz="quarter" idx="41" hasCustomPrompt="1"/>
          </p:nvPr>
        </p:nvSpPr>
        <p:spPr>
          <a:xfrm>
            <a:off x="7718205"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1" name="Text Placeholder 17">
            <a:extLst>
              <a:ext uri="{FF2B5EF4-FFF2-40B4-BE49-F238E27FC236}">
                <a16:creationId xmlns:a16="http://schemas.microsoft.com/office/drawing/2014/main" id="{5B5BC3F1-8783-43B2-AAF0-2DD6300FF9DD}"/>
              </a:ext>
            </a:extLst>
          </p:cNvPr>
          <p:cNvSpPr>
            <a:spLocks noGrp="1"/>
          </p:cNvSpPr>
          <p:nvPr>
            <p:ph type="body" sz="quarter" idx="42" hasCustomPrompt="1"/>
          </p:nvPr>
        </p:nvSpPr>
        <p:spPr>
          <a:xfrm>
            <a:off x="9498881" y="3255690"/>
            <a:ext cx="402078" cy="346620"/>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92248340-3271-4A17-879C-73156FAB8642}"/>
              </a:ext>
            </a:extLst>
          </p:cNvPr>
          <p:cNvSpPr>
            <a:spLocks noGrp="1"/>
          </p:cNvSpPr>
          <p:nvPr>
            <p:ph type="body" sz="quarter" idx="14" hasCustomPrompt="1"/>
          </p:nvPr>
        </p:nvSpPr>
        <p:spPr>
          <a:xfrm>
            <a:off x="77112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endParaRPr lang="en-GB"/>
          </a:p>
        </p:txBody>
      </p:sp>
      <p:sp>
        <p:nvSpPr>
          <p:cNvPr id="33" name="Text Placeholder 21">
            <a:extLst>
              <a:ext uri="{FF2B5EF4-FFF2-40B4-BE49-F238E27FC236}">
                <a16:creationId xmlns:a16="http://schemas.microsoft.com/office/drawing/2014/main" id="{ED8FFC5F-29E8-4ABC-8A6B-C61365B061F4}"/>
              </a:ext>
            </a:extLst>
          </p:cNvPr>
          <p:cNvSpPr>
            <a:spLocks noGrp="1"/>
          </p:cNvSpPr>
          <p:nvPr>
            <p:ph type="body" sz="quarter" idx="15" hasCustomPrompt="1"/>
          </p:nvPr>
        </p:nvSpPr>
        <p:spPr>
          <a:xfrm>
            <a:off x="77112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endParaRPr lang="en-GB"/>
          </a:p>
        </p:txBody>
      </p:sp>
      <p:sp>
        <p:nvSpPr>
          <p:cNvPr id="34" name="Text Placeholder 21">
            <a:extLst>
              <a:ext uri="{FF2B5EF4-FFF2-40B4-BE49-F238E27FC236}">
                <a16:creationId xmlns:a16="http://schemas.microsoft.com/office/drawing/2014/main" id="{C630ECD7-F06B-4289-9FA2-CEC58ED1BD3F}"/>
              </a:ext>
            </a:extLst>
          </p:cNvPr>
          <p:cNvSpPr>
            <a:spLocks noGrp="1"/>
          </p:cNvSpPr>
          <p:nvPr>
            <p:ph type="body" sz="quarter" idx="43" hasCustomPrompt="1"/>
          </p:nvPr>
        </p:nvSpPr>
        <p:spPr>
          <a:xfrm>
            <a:off x="257308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5" name="Text Placeholder 21">
            <a:extLst>
              <a:ext uri="{FF2B5EF4-FFF2-40B4-BE49-F238E27FC236}">
                <a16:creationId xmlns:a16="http://schemas.microsoft.com/office/drawing/2014/main" id="{9704C978-B7EF-40AD-8388-99B2FB715158}"/>
              </a:ext>
            </a:extLst>
          </p:cNvPr>
          <p:cNvSpPr>
            <a:spLocks noGrp="1"/>
          </p:cNvSpPr>
          <p:nvPr>
            <p:ph type="body" sz="quarter" idx="44" hasCustomPrompt="1"/>
          </p:nvPr>
        </p:nvSpPr>
        <p:spPr>
          <a:xfrm>
            <a:off x="257308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6" name="Text Placeholder 21">
            <a:extLst>
              <a:ext uri="{FF2B5EF4-FFF2-40B4-BE49-F238E27FC236}">
                <a16:creationId xmlns:a16="http://schemas.microsoft.com/office/drawing/2014/main" id="{F4B38686-84AF-404D-862D-4042D3299A3D}"/>
              </a:ext>
            </a:extLst>
          </p:cNvPr>
          <p:cNvSpPr>
            <a:spLocks noGrp="1"/>
          </p:cNvSpPr>
          <p:nvPr>
            <p:ph type="body" sz="quarter" idx="45" hasCustomPrompt="1"/>
          </p:nvPr>
        </p:nvSpPr>
        <p:spPr>
          <a:xfrm>
            <a:off x="4375048"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37" name="Text Placeholder 21">
            <a:extLst>
              <a:ext uri="{FF2B5EF4-FFF2-40B4-BE49-F238E27FC236}">
                <a16:creationId xmlns:a16="http://schemas.microsoft.com/office/drawing/2014/main" id="{84BA06F1-2C83-4BD1-AD4C-9CF12876F820}"/>
              </a:ext>
            </a:extLst>
          </p:cNvPr>
          <p:cNvSpPr>
            <a:spLocks noGrp="1"/>
          </p:cNvSpPr>
          <p:nvPr>
            <p:ph type="body" sz="quarter" idx="46" hasCustomPrompt="1"/>
          </p:nvPr>
        </p:nvSpPr>
        <p:spPr>
          <a:xfrm>
            <a:off x="437504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8" name="Text Placeholder 21">
            <a:extLst>
              <a:ext uri="{FF2B5EF4-FFF2-40B4-BE49-F238E27FC236}">
                <a16:creationId xmlns:a16="http://schemas.microsoft.com/office/drawing/2014/main" id="{30C0BE1E-C523-493D-9CC2-A4EF780B8D79}"/>
              </a:ext>
            </a:extLst>
          </p:cNvPr>
          <p:cNvSpPr>
            <a:spLocks noGrp="1"/>
          </p:cNvSpPr>
          <p:nvPr>
            <p:ph type="body" sz="quarter" idx="47" hasCustomPrompt="1"/>
          </p:nvPr>
        </p:nvSpPr>
        <p:spPr>
          <a:xfrm>
            <a:off x="6177008"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39" name="Text Placeholder 21">
            <a:extLst>
              <a:ext uri="{FF2B5EF4-FFF2-40B4-BE49-F238E27FC236}">
                <a16:creationId xmlns:a16="http://schemas.microsoft.com/office/drawing/2014/main" id="{8E7FC0AC-9328-49AA-9861-E2612EFF1C07}"/>
              </a:ext>
            </a:extLst>
          </p:cNvPr>
          <p:cNvSpPr>
            <a:spLocks noGrp="1"/>
          </p:cNvSpPr>
          <p:nvPr>
            <p:ph type="body" sz="quarter" idx="48" hasCustomPrompt="1"/>
          </p:nvPr>
        </p:nvSpPr>
        <p:spPr>
          <a:xfrm>
            <a:off x="6177008"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0" name="Text Placeholder 21">
            <a:extLst>
              <a:ext uri="{FF2B5EF4-FFF2-40B4-BE49-F238E27FC236}">
                <a16:creationId xmlns:a16="http://schemas.microsoft.com/office/drawing/2014/main" id="{11C4F730-7CF1-448C-BA9D-6F1CA6321659}"/>
              </a:ext>
            </a:extLst>
          </p:cNvPr>
          <p:cNvSpPr>
            <a:spLocks noGrp="1"/>
          </p:cNvSpPr>
          <p:nvPr>
            <p:ph type="body" sz="quarter" idx="49" hasCustomPrompt="1"/>
          </p:nvPr>
        </p:nvSpPr>
        <p:spPr>
          <a:xfrm>
            <a:off x="7978967"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41" name="Text Placeholder 21">
            <a:extLst>
              <a:ext uri="{FF2B5EF4-FFF2-40B4-BE49-F238E27FC236}">
                <a16:creationId xmlns:a16="http://schemas.microsoft.com/office/drawing/2014/main" id="{3F4A40FA-3AFE-4D36-9B6A-0DA5D1604874}"/>
              </a:ext>
            </a:extLst>
          </p:cNvPr>
          <p:cNvSpPr>
            <a:spLocks noGrp="1"/>
          </p:cNvSpPr>
          <p:nvPr>
            <p:ph type="body" sz="quarter" idx="50" hasCustomPrompt="1"/>
          </p:nvPr>
        </p:nvSpPr>
        <p:spPr>
          <a:xfrm>
            <a:off x="797896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42" name="Text Placeholder 21">
            <a:extLst>
              <a:ext uri="{FF2B5EF4-FFF2-40B4-BE49-F238E27FC236}">
                <a16:creationId xmlns:a16="http://schemas.microsoft.com/office/drawing/2014/main" id="{6CF1C2F4-C0E4-41B6-B5BD-5C1BC3C5761B}"/>
              </a:ext>
            </a:extLst>
          </p:cNvPr>
          <p:cNvSpPr>
            <a:spLocks noGrp="1"/>
          </p:cNvSpPr>
          <p:nvPr>
            <p:ph type="body" sz="quarter" idx="51" hasCustomPrompt="1"/>
          </p:nvPr>
        </p:nvSpPr>
        <p:spPr>
          <a:xfrm>
            <a:off x="973836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43" name="Text Placeholder 21">
            <a:extLst>
              <a:ext uri="{FF2B5EF4-FFF2-40B4-BE49-F238E27FC236}">
                <a16:creationId xmlns:a16="http://schemas.microsoft.com/office/drawing/2014/main" id="{1A2B8E9F-9B2E-4264-B322-2581E6A49C32}"/>
              </a:ext>
            </a:extLst>
          </p:cNvPr>
          <p:cNvSpPr>
            <a:spLocks noGrp="1"/>
          </p:cNvSpPr>
          <p:nvPr>
            <p:ph type="body" sz="quarter" idx="52" hasCustomPrompt="1"/>
          </p:nvPr>
        </p:nvSpPr>
        <p:spPr>
          <a:xfrm>
            <a:off x="97383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grpSp>
        <p:nvGrpSpPr>
          <p:cNvPr id="44" name="Group 43">
            <a:extLst>
              <a:ext uri="{FF2B5EF4-FFF2-40B4-BE49-F238E27FC236}">
                <a16:creationId xmlns:a16="http://schemas.microsoft.com/office/drawing/2014/main" id="{465C3315-DEA5-42DA-8F82-880C701B0E83}"/>
              </a:ext>
            </a:extLst>
          </p:cNvPr>
          <p:cNvGrpSpPr/>
          <p:nvPr userDrawn="1"/>
        </p:nvGrpSpPr>
        <p:grpSpPr>
          <a:xfrm>
            <a:off x="7679504" y="-1020040"/>
            <a:ext cx="4976395" cy="3292620"/>
            <a:chOff x="5387349" y="-852399"/>
            <a:chExt cx="4816112" cy="3186569"/>
          </a:xfrm>
          <a:noFill/>
        </p:grpSpPr>
        <p:sp>
          <p:nvSpPr>
            <p:cNvPr id="45" name="Hexagon 44">
              <a:extLst>
                <a:ext uri="{FF2B5EF4-FFF2-40B4-BE49-F238E27FC236}">
                  <a16:creationId xmlns:a16="http://schemas.microsoft.com/office/drawing/2014/main" id="{5D61FA0C-7FE1-467A-9080-7CF030561A64}"/>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AF455944-C853-439E-A546-B5939C9B253A}"/>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E43D73CE-52CA-4692-9123-A32169ED12B4}"/>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E1F7CF7C-3869-425D-A5B9-2CB7CDF99F4B}"/>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9" name="Text Placeholder 20">
            <a:extLst>
              <a:ext uri="{FF2B5EF4-FFF2-40B4-BE49-F238E27FC236}">
                <a16:creationId xmlns:a16="http://schemas.microsoft.com/office/drawing/2014/main" id="{0ABEEEBA-986F-48D1-83A5-ED89B021F3E9}"/>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GB"/>
              <a:t>Enter text here</a:t>
            </a:r>
          </a:p>
        </p:txBody>
      </p:sp>
    </p:spTree>
    <p:custDataLst>
      <p:tags r:id="rId1"/>
    </p:custDataLst>
    <p:extLst>
      <p:ext uri="{BB962C8B-B14F-4D97-AF65-F5344CB8AC3E}">
        <p14:creationId xmlns:p14="http://schemas.microsoft.com/office/powerpoint/2010/main" val="110690843"/>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v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575540"/>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 name="Text Placeholder 17">
            <a:extLst>
              <a:ext uri="{FF2B5EF4-FFF2-40B4-BE49-F238E27FC236}">
                <a16:creationId xmlns:a16="http://schemas.microsoft.com/office/drawing/2014/main" id="{82CD6E64-F1C0-4333-BF3F-33EEA00D8597}"/>
              </a:ext>
            </a:extLst>
          </p:cNvPr>
          <p:cNvSpPr>
            <a:spLocks noGrp="1"/>
          </p:cNvSpPr>
          <p:nvPr>
            <p:ph type="body" sz="quarter" idx="32" hasCustomPrompt="1"/>
          </p:nvPr>
        </p:nvSpPr>
        <p:spPr>
          <a:xfrm>
            <a:off x="218089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1"/>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accent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31216" y="2078453"/>
            <a:ext cx="743602" cy="743602"/>
          </a:xfrm>
          <a:prstGeom prst="rect">
            <a:avLst/>
          </a:prstGeom>
        </p:spPr>
        <p:txBody>
          <a:bodyPr lIns="72000" rIns="72000" anchor="ctr"/>
          <a:lstStyle>
            <a:lvl1pPr algn="ctr">
              <a:defRPr sz="1400"/>
            </a:lvl1pPr>
          </a:lstStyle>
          <a:p>
            <a:r>
              <a:rPr lang="en-GB"/>
              <a:t>Insert icon</a:t>
            </a:r>
          </a:p>
        </p:txBody>
      </p:sp>
      <p:sp>
        <p:nvSpPr>
          <p:cNvPr id="20" name="Text Placeholder 17">
            <a:extLst>
              <a:ext uri="{FF2B5EF4-FFF2-40B4-BE49-F238E27FC236}">
                <a16:creationId xmlns:a16="http://schemas.microsoft.com/office/drawing/2014/main" id="{782FD932-22BE-4CF0-A170-F6A4174DE389}"/>
              </a:ext>
            </a:extLst>
          </p:cNvPr>
          <p:cNvSpPr>
            <a:spLocks noGrp="1"/>
          </p:cNvSpPr>
          <p:nvPr>
            <p:ph type="body" sz="quarter" idx="51" hasCustomPrompt="1"/>
          </p:nvPr>
        </p:nvSpPr>
        <p:spPr>
          <a:xfrm>
            <a:off x="4509549"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2"/>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accent2"/>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59871" y="2078453"/>
            <a:ext cx="743602" cy="743602"/>
          </a:xfrm>
          <a:prstGeom prst="rect">
            <a:avLst/>
          </a:prstGeom>
        </p:spPr>
        <p:txBody>
          <a:bodyPr lIns="72000" rIns="72000" anchor="ctr"/>
          <a:lstStyle>
            <a:lvl1pPr algn="ctr">
              <a:defRPr sz="1400"/>
            </a:lvl1pPr>
          </a:lstStyle>
          <a:p>
            <a:r>
              <a:rPr lang="en-GB"/>
              <a:t>Insert icon</a:t>
            </a:r>
          </a:p>
        </p:txBody>
      </p:sp>
      <p:sp>
        <p:nvSpPr>
          <p:cNvPr id="25" name="Text Placeholder 17">
            <a:extLst>
              <a:ext uri="{FF2B5EF4-FFF2-40B4-BE49-F238E27FC236}">
                <a16:creationId xmlns:a16="http://schemas.microsoft.com/office/drawing/2014/main" id="{A0682857-1A18-4A81-9670-B5A356FEEA99}"/>
              </a:ext>
            </a:extLst>
          </p:cNvPr>
          <p:cNvSpPr>
            <a:spLocks noGrp="1"/>
          </p:cNvSpPr>
          <p:nvPr>
            <p:ph type="body" sz="quarter" idx="56" hasCustomPrompt="1"/>
          </p:nvPr>
        </p:nvSpPr>
        <p:spPr>
          <a:xfrm>
            <a:off x="6838204"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4"/>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accent4"/>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88526" y="2078453"/>
            <a:ext cx="743602" cy="743602"/>
          </a:xfrm>
          <a:prstGeom prst="rect">
            <a:avLst/>
          </a:prstGeom>
        </p:spPr>
        <p:txBody>
          <a:bodyPr lIns="72000" rIns="72000" anchor="ctr"/>
          <a:lstStyle>
            <a:lvl1pPr algn="ctr">
              <a:defRPr sz="1400"/>
            </a:lvl1pPr>
          </a:lstStyle>
          <a:p>
            <a:r>
              <a:rPr lang="en-GB"/>
              <a:t>Insert icon</a:t>
            </a:r>
          </a:p>
        </p:txBody>
      </p:sp>
      <p:sp>
        <p:nvSpPr>
          <p:cNvPr id="30" name="Text Placeholder 17">
            <a:extLst>
              <a:ext uri="{FF2B5EF4-FFF2-40B4-BE49-F238E27FC236}">
                <a16:creationId xmlns:a16="http://schemas.microsoft.com/office/drawing/2014/main" id="{78CB9DA7-1A82-41F9-9C74-D6BAC619E659}"/>
              </a:ext>
            </a:extLst>
          </p:cNvPr>
          <p:cNvSpPr>
            <a:spLocks noGrp="1"/>
          </p:cNvSpPr>
          <p:nvPr>
            <p:ph type="body" sz="quarter" idx="61" hasCustomPrompt="1"/>
          </p:nvPr>
        </p:nvSpPr>
        <p:spPr>
          <a:xfrm>
            <a:off x="9166860" y="3211641"/>
            <a:ext cx="844246" cy="72779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6"/>
          </a:solidFill>
          <a:ln w="12700">
            <a:noFill/>
          </a:ln>
        </p:spPr>
        <p:txBody>
          <a:bodyPr wrap="square" anchor="ctr">
            <a:noAutofit/>
          </a:bodyPr>
          <a:lstStyle>
            <a:lvl1pPr algn="ctr">
              <a:defRPr sz="1600" b="0">
                <a:solidFill>
                  <a:schemeClr val="bg1"/>
                </a:solidFill>
              </a:defRPr>
            </a:lvl1pPr>
          </a:lstStyle>
          <a:p>
            <a:pPr lvl="0"/>
            <a:r>
              <a:rPr lang="en-GB"/>
              <a:t>XXXX</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1824350"/>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accent6"/>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accent6"/>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17182" y="2078453"/>
            <a:ext cx="743602" cy="743602"/>
          </a:xfrm>
          <a:prstGeom prst="rect">
            <a:avLst/>
          </a:prstGeom>
        </p:spPr>
        <p:txBody>
          <a:bodyPr lIns="72000" rIns="72000" anchor="ctr"/>
          <a:lstStyle>
            <a:lvl1pPr algn="ctr">
              <a:defRPr sz="1400"/>
            </a:lvl1pPr>
          </a:lstStyle>
          <a:p>
            <a:r>
              <a:rPr lang="en-GB"/>
              <a:t>Insert icon</a:t>
            </a:r>
          </a:p>
        </p:txBody>
      </p:sp>
      <p:grpSp>
        <p:nvGrpSpPr>
          <p:cNvPr id="36" name="Group 35">
            <a:extLst>
              <a:ext uri="{FF2B5EF4-FFF2-40B4-BE49-F238E27FC236}">
                <a16:creationId xmlns:a16="http://schemas.microsoft.com/office/drawing/2014/main" id="{6E12B298-1363-4711-981F-B79E5F475035}"/>
              </a:ext>
            </a:extLst>
          </p:cNvPr>
          <p:cNvGrpSpPr/>
          <p:nvPr userDrawn="1"/>
        </p:nvGrpSpPr>
        <p:grpSpPr>
          <a:xfrm>
            <a:off x="9654244" y="-514382"/>
            <a:ext cx="3336583" cy="2714068"/>
            <a:chOff x="10055225" y="-469915"/>
            <a:chExt cx="3058273" cy="2487683"/>
          </a:xfrm>
          <a:noFill/>
        </p:grpSpPr>
        <p:sp>
          <p:nvSpPr>
            <p:cNvPr id="37" name="Hexagon 36">
              <a:extLst>
                <a:ext uri="{FF2B5EF4-FFF2-40B4-BE49-F238E27FC236}">
                  <a16:creationId xmlns:a16="http://schemas.microsoft.com/office/drawing/2014/main" id="{F0D9BF98-D71A-4E18-BAD3-8543F0B39212}"/>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2DE5D434-8C71-4282-A817-C87FB3F9A3FB}"/>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0BFB4397-EE9F-46C4-904F-E17F74324719}"/>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0" name="Group 39">
            <a:extLst>
              <a:ext uri="{FF2B5EF4-FFF2-40B4-BE49-F238E27FC236}">
                <a16:creationId xmlns:a16="http://schemas.microsoft.com/office/drawing/2014/main" id="{E2B4149E-BF1A-4C7C-B2F4-9C4D039A1DA4}"/>
              </a:ext>
            </a:extLst>
          </p:cNvPr>
          <p:cNvGrpSpPr/>
          <p:nvPr userDrawn="1"/>
        </p:nvGrpSpPr>
        <p:grpSpPr>
          <a:xfrm>
            <a:off x="-3633349" y="0"/>
            <a:ext cx="3507558" cy="7251700"/>
            <a:chOff x="-3633349" y="0"/>
            <a:chExt cx="3507558" cy="7251700"/>
          </a:xfrm>
        </p:grpSpPr>
        <p:grpSp>
          <p:nvGrpSpPr>
            <p:cNvPr id="41" name="Group 40">
              <a:extLst>
                <a:ext uri="{FF2B5EF4-FFF2-40B4-BE49-F238E27FC236}">
                  <a16:creationId xmlns:a16="http://schemas.microsoft.com/office/drawing/2014/main" id="{E96BEB95-D01E-4812-BBD0-721BA39AFD01}"/>
                </a:ext>
              </a:extLst>
            </p:cNvPr>
            <p:cNvGrpSpPr/>
            <p:nvPr userDrawn="1"/>
          </p:nvGrpSpPr>
          <p:grpSpPr>
            <a:xfrm>
              <a:off x="-3633349" y="0"/>
              <a:ext cx="3507558" cy="7251700"/>
              <a:chOff x="838199" y="1150069"/>
              <a:chExt cx="3507558" cy="7251700"/>
            </a:xfrm>
          </p:grpSpPr>
          <p:sp>
            <p:nvSpPr>
              <p:cNvPr id="43" name="Rectangle 42">
                <a:extLst>
                  <a:ext uri="{FF2B5EF4-FFF2-40B4-BE49-F238E27FC236}">
                    <a16:creationId xmlns:a16="http://schemas.microsoft.com/office/drawing/2014/main" id="{8D0626ED-DB30-42D9-A227-05F8DA1C7E64}"/>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4" name="TextBox 43">
                <a:extLst>
                  <a:ext uri="{FF2B5EF4-FFF2-40B4-BE49-F238E27FC236}">
                    <a16:creationId xmlns:a16="http://schemas.microsoft.com/office/drawing/2014/main" id="{A2774716-667B-45F4-A695-972943CC01A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5" name="Rectangle 44">
                <a:extLst>
                  <a:ext uri="{FF2B5EF4-FFF2-40B4-BE49-F238E27FC236}">
                    <a16:creationId xmlns:a16="http://schemas.microsoft.com/office/drawing/2014/main" id="{9CB30831-C408-4A5E-BB02-A2FEABC4BCC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6" name="TextBox 45">
                <a:extLst>
                  <a:ext uri="{FF2B5EF4-FFF2-40B4-BE49-F238E27FC236}">
                    <a16:creationId xmlns:a16="http://schemas.microsoft.com/office/drawing/2014/main" id="{3C76B8F4-C23A-4DCE-9178-32C9D123B78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7" name="TextBox 46">
                <a:extLst>
                  <a:ext uri="{FF2B5EF4-FFF2-40B4-BE49-F238E27FC236}">
                    <a16:creationId xmlns:a16="http://schemas.microsoft.com/office/drawing/2014/main" id="{CB55DEEB-2EEB-4D31-A6A0-319D9945A97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8" name="TextBox 47">
                <a:extLst>
                  <a:ext uri="{FF2B5EF4-FFF2-40B4-BE49-F238E27FC236}">
                    <a16:creationId xmlns:a16="http://schemas.microsoft.com/office/drawing/2014/main" id="{6EA87955-F952-4B38-B120-C804116CBA3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49" name="TextBox 48">
                <a:extLst>
                  <a:ext uri="{FF2B5EF4-FFF2-40B4-BE49-F238E27FC236}">
                    <a16:creationId xmlns:a16="http://schemas.microsoft.com/office/drawing/2014/main" id="{D2571E2A-4165-4B7E-9208-BA0E435AA007}"/>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2" name="Picture 41">
              <a:extLst>
                <a:ext uri="{FF2B5EF4-FFF2-40B4-BE49-F238E27FC236}">
                  <a16:creationId xmlns:a16="http://schemas.microsoft.com/office/drawing/2014/main" id="{1419527B-9167-4738-B9D2-632D5E8D24CE}"/>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25069056"/>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v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44031E8-93FD-47C7-A7F4-2D32AE56A3AF}"/>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A9822522-D29D-49CD-A082-5C688BD8E2D9}"/>
              </a:ext>
            </a:extLst>
          </p:cNvPr>
          <p:cNvSpPr/>
          <p:nvPr userDrawn="1"/>
        </p:nvSpPr>
        <p:spPr>
          <a:xfrm>
            <a:off x="0" y="2460442"/>
            <a:ext cx="12192000" cy="32540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4" name="Rectangle 13">
            <a:extLst>
              <a:ext uri="{FF2B5EF4-FFF2-40B4-BE49-F238E27FC236}">
                <a16:creationId xmlns:a16="http://schemas.microsoft.com/office/drawing/2014/main" id="{3C954E13-B673-4DEB-8C64-04CB49268BDC}"/>
              </a:ext>
            </a:extLst>
          </p:cNvPr>
          <p:cNvSpPr/>
          <p:nvPr userDrawn="1"/>
        </p:nvSpPr>
        <p:spPr>
          <a:xfrm>
            <a:off x="0" y="5714489"/>
            <a:ext cx="12192000" cy="1143511"/>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Rectangle 34">
            <a:extLst>
              <a:ext uri="{FF2B5EF4-FFF2-40B4-BE49-F238E27FC236}">
                <a16:creationId xmlns:a16="http://schemas.microsoft.com/office/drawing/2014/main" id="{AE8489D9-3B79-4EB9-858C-C0A13AFCD5E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329064" y="6356350"/>
            <a:ext cx="7935138"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AE5624E3-82B2-4EEE-9648-D4FD4A1E8F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47E8A961-9C36-4685-948D-3D7CF3DACEF6}"/>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cxnSp>
        <p:nvCxnSpPr>
          <p:cNvPr id="9" name="Straight Connector 8">
            <a:extLst>
              <a:ext uri="{FF2B5EF4-FFF2-40B4-BE49-F238E27FC236}">
                <a16:creationId xmlns:a16="http://schemas.microsoft.com/office/drawing/2014/main" id="{DD9A23A4-FAE9-490E-9002-B01CD1546585}"/>
              </a:ext>
            </a:extLst>
          </p:cNvPr>
          <p:cNvCxnSpPr>
            <a:cxnSpLocks/>
          </p:cNvCxnSpPr>
          <p:nvPr userDrawn="1"/>
        </p:nvCxnSpPr>
        <p:spPr>
          <a:xfrm>
            <a:off x="0" y="3393207"/>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2A86094-E156-4252-90B3-763269BA175C}"/>
              </a:ext>
            </a:extLst>
          </p:cNvPr>
          <p:cNvGrpSpPr/>
          <p:nvPr userDrawn="1"/>
        </p:nvGrpSpPr>
        <p:grpSpPr>
          <a:xfrm rot="16200000">
            <a:off x="360407" y="4836458"/>
            <a:ext cx="1946732" cy="3990582"/>
            <a:chOff x="10692184" y="-1639954"/>
            <a:chExt cx="1784352" cy="3657721"/>
          </a:xfrm>
          <a:noFill/>
        </p:grpSpPr>
        <p:sp>
          <p:nvSpPr>
            <p:cNvPr id="11" name="Hexagon 10">
              <a:extLst>
                <a:ext uri="{FF2B5EF4-FFF2-40B4-BE49-F238E27FC236}">
                  <a16:creationId xmlns:a16="http://schemas.microsoft.com/office/drawing/2014/main" id="{5F1549B6-44B1-4322-96D5-33E7BC9392A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7AB4A772-4C1F-4E60-978C-79D7D7F5E63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25B5CAD3-6E32-472C-BF9B-9329A33F438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6" name="Text Placeholder 17">
            <a:extLst>
              <a:ext uri="{FF2B5EF4-FFF2-40B4-BE49-F238E27FC236}">
                <a16:creationId xmlns:a16="http://schemas.microsoft.com/office/drawing/2014/main" id="{08323386-5BF5-435A-BFF3-9CD4BECFC536}"/>
              </a:ext>
            </a:extLst>
          </p:cNvPr>
          <p:cNvSpPr>
            <a:spLocks noGrp="1"/>
          </p:cNvSpPr>
          <p:nvPr>
            <p:ph type="body" sz="quarter" idx="50" hasCustomPrompt="1"/>
          </p:nvPr>
        </p:nvSpPr>
        <p:spPr>
          <a:xfrm>
            <a:off x="1876970"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17" name="Text Placeholder 21">
            <a:extLst>
              <a:ext uri="{FF2B5EF4-FFF2-40B4-BE49-F238E27FC236}">
                <a16:creationId xmlns:a16="http://schemas.microsoft.com/office/drawing/2014/main" id="{5AA884F5-7A45-45BD-8385-65935108702C}"/>
              </a:ext>
            </a:extLst>
          </p:cNvPr>
          <p:cNvSpPr>
            <a:spLocks noGrp="1"/>
          </p:cNvSpPr>
          <p:nvPr>
            <p:ph type="body" sz="quarter" idx="14" hasCustomPrompt="1"/>
          </p:nvPr>
        </p:nvSpPr>
        <p:spPr>
          <a:xfrm>
            <a:off x="176176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18" name="Text Placeholder 21">
            <a:extLst>
              <a:ext uri="{FF2B5EF4-FFF2-40B4-BE49-F238E27FC236}">
                <a16:creationId xmlns:a16="http://schemas.microsoft.com/office/drawing/2014/main" id="{C8415AC8-33B9-4109-A610-98C340FB7549}"/>
              </a:ext>
            </a:extLst>
          </p:cNvPr>
          <p:cNvSpPr>
            <a:spLocks noGrp="1"/>
          </p:cNvSpPr>
          <p:nvPr>
            <p:ph type="body" sz="quarter" idx="15" hasCustomPrompt="1"/>
          </p:nvPr>
        </p:nvSpPr>
        <p:spPr>
          <a:xfrm>
            <a:off x="176176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19" name="Picture Placeholder 8">
            <a:extLst>
              <a:ext uri="{FF2B5EF4-FFF2-40B4-BE49-F238E27FC236}">
                <a16:creationId xmlns:a16="http://schemas.microsoft.com/office/drawing/2014/main" id="{5F90006C-1DD4-4048-8106-D68852DBE93E}"/>
              </a:ext>
            </a:extLst>
          </p:cNvPr>
          <p:cNvSpPr>
            <a:spLocks noGrp="1"/>
          </p:cNvSpPr>
          <p:nvPr>
            <p:ph type="pic" sz="quarter" idx="21" hasCustomPrompt="1"/>
          </p:nvPr>
        </p:nvSpPr>
        <p:spPr>
          <a:xfrm>
            <a:off x="2241550" y="3031740"/>
            <a:ext cx="722934" cy="722934"/>
          </a:xfrm>
          <a:prstGeom prst="rect">
            <a:avLst/>
          </a:prstGeom>
        </p:spPr>
        <p:txBody>
          <a:bodyPr lIns="72000" rIns="72000" anchor="ctr"/>
          <a:lstStyle>
            <a:lvl1pPr algn="ctr">
              <a:defRPr sz="1400"/>
            </a:lvl1pPr>
          </a:lstStyle>
          <a:p>
            <a:r>
              <a:rPr lang="en-GB"/>
              <a:t>Insert icon</a:t>
            </a:r>
          </a:p>
        </p:txBody>
      </p:sp>
      <p:sp>
        <p:nvSpPr>
          <p:cNvPr id="21" name="Text Placeholder 17">
            <a:extLst>
              <a:ext uri="{FF2B5EF4-FFF2-40B4-BE49-F238E27FC236}">
                <a16:creationId xmlns:a16="http://schemas.microsoft.com/office/drawing/2014/main" id="{72C263D7-F0CB-4616-943F-4C48368E5F77}"/>
              </a:ext>
            </a:extLst>
          </p:cNvPr>
          <p:cNvSpPr>
            <a:spLocks noGrp="1"/>
          </p:cNvSpPr>
          <p:nvPr>
            <p:ph type="body" sz="quarter" idx="52" hasCustomPrompt="1"/>
          </p:nvPr>
        </p:nvSpPr>
        <p:spPr>
          <a:xfrm>
            <a:off x="4205625"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2" name="Text Placeholder 21">
            <a:extLst>
              <a:ext uri="{FF2B5EF4-FFF2-40B4-BE49-F238E27FC236}">
                <a16:creationId xmlns:a16="http://schemas.microsoft.com/office/drawing/2014/main" id="{34C77122-6BCD-4CC3-A17D-2B1B895A57CF}"/>
              </a:ext>
            </a:extLst>
          </p:cNvPr>
          <p:cNvSpPr>
            <a:spLocks noGrp="1"/>
          </p:cNvSpPr>
          <p:nvPr>
            <p:ph type="body" sz="quarter" idx="53" hasCustomPrompt="1"/>
          </p:nvPr>
        </p:nvSpPr>
        <p:spPr>
          <a:xfrm>
            <a:off x="4090416"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3" name="Text Placeholder 21">
            <a:extLst>
              <a:ext uri="{FF2B5EF4-FFF2-40B4-BE49-F238E27FC236}">
                <a16:creationId xmlns:a16="http://schemas.microsoft.com/office/drawing/2014/main" id="{649D95BC-7902-42D3-A280-A90BACD3751C}"/>
              </a:ext>
            </a:extLst>
          </p:cNvPr>
          <p:cNvSpPr>
            <a:spLocks noGrp="1"/>
          </p:cNvSpPr>
          <p:nvPr>
            <p:ph type="body" sz="quarter" idx="54" hasCustomPrompt="1"/>
          </p:nvPr>
        </p:nvSpPr>
        <p:spPr>
          <a:xfrm>
            <a:off x="4090416"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4" name="Picture Placeholder 8">
            <a:extLst>
              <a:ext uri="{FF2B5EF4-FFF2-40B4-BE49-F238E27FC236}">
                <a16:creationId xmlns:a16="http://schemas.microsoft.com/office/drawing/2014/main" id="{3674F7D5-83AB-4555-8C32-A2919DEA29F8}"/>
              </a:ext>
            </a:extLst>
          </p:cNvPr>
          <p:cNvSpPr>
            <a:spLocks noGrp="1"/>
          </p:cNvSpPr>
          <p:nvPr>
            <p:ph type="pic" sz="quarter" idx="55" hasCustomPrompt="1"/>
          </p:nvPr>
        </p:nvSpPr>
        <p:spPr>
          <a:xfrm>
            <a:off x="4570205" y="3031740"/>
            <a:ext cx="722934" cy="722934"/>
          </a:xfrm>
          <a:prstGeom prst="rect">
            <a:avLst/>
          </a:prstGeom>
        </p:spPr>
        <p:txBody>
          <a:bodyPr lIns="72000" rIns="72000" anchor="ctr"/>
          <a:lstStyle>
            <a:lvl1pPr algn="ctr">
              <a:defRPr sz="1400"/>
            </a:lvl1pPr>
          </a:lstStyle>
          <a:p>
            <a:r>
              <a:rPr lang="en-GB"/>
              <a:t>Insert icon</a:t>
            </a:r>
          </a:p>
        </p:txBody>
      </p:sp>
      <p:sp>
        <p:nvSpPr>
          <p:cNvPr id="26" name="Text Placeholder 17">
            <a:extLst>
              <a:ext uri="{FF2B5EF4-FFF2-40B4-BE49-F238E27FC236}">
                <a16:creationId xmlns:a16="http://schemas.microsoft.com/office/drawing/2014/main" id="{C1DFBCD2-DF3B-424F-8A20-8A78F7041F9C}"/>
              </a:ext>
            </a:extLst>
          </p:cNvPr>
          <p:cNvSpPr>
            <a:spLocks noGrp="1"/>
          </p:cNvSpPr>
          <p:nvPr>
            <p:ph type="body" sz="quarter" idx="57" hasCustomPrompt="1"/>
          </p:nvPr>
        </p:nvSpPr>
        <p:spPr>
          <a:xfrm>
            <a:off x="6534279"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27" name="Text Placeholder 21">
            <a:extLst>
              <a:ext uri="{FF2B5EF4-FFF2-40B4-BE49-F238E27FC236}">
                <a16:creationId xmlns:a16="http://schemas.microsoft.com/office/drawing/2014/main" id="{14E6CA8E-0617-4BAC-8224-5ED2100D9B9C}"/>
              </a:ext>
            </a:extLst>
          </p:cNvPr>
          <p:cNvSpPr>
            <a:spLocks noGrp="1"/>
          </p:cNvSpPr>
          <p:nvPr>
            <p:ph type="body" sz="quarter" idx="58" hasCustomPrompt="1"/>
          </p:nvPr>
        </p:nvSpPr>
        <p:spPr>
          <a:xfrm>
            <a:off x="6419071"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28" name="Text Placeholder 21">
            <a:extLst>
              <a:ext uri="{FF2B5EF4-FFF2-40B4-BE49-F238E27FC236}">
                <a16:creationId xmlns:a16="http://schemas.microsoft.com/office/drawing/2014/main" id="{71A4AB88-8125-4943-AE6C-D1240112CE96}"/>
              </a:ext>
            </a:extLst>
          </p:cNvPr>
          <p:cNvSpPr>
            <a:spLocks noGrp="1"/>
          </p:cNvSpPr>
          <p:nvPr>
            <p:ph type="body" sz="quarter" idx="59" hasCustomPrompt="1"/>
          </p:nvPr>
        </p:nvSpPr>
        <p:spPr>
          <a:xfrm>
            <a:off x="6419071"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29" name="Picture Placeholder 8">
            <a:extLst>
              <a:ext uri="{FF2B5EF4-FFF2-40B4-BE49-F238E27FC236}">
                <a16:creationId xmlns:a16="http://schemas.microsoft.com/office/drawing/2014/main" id="{238B02DD-FB5D-4D53-859D-9C59EF109489}"/>
              </a:ext>
            </a:extLst>
          </p:cNvPr>
          <p:cNvSpPr>
            <a:spLocks noGrp="1"/>
          </p:cNvSpPr>
          <p:nvPr>
            <p:ph type="pic" sz="quarter" idx="60" hasCustomPrompt="1"/>
          </p:nvPr>
        </p:nvSpPr>
        <p:spPr>
          <a:xfrm>
            <a:off x="6898860" y="3031740"/>
            <a:ext cx="722934" cy="722934"/>
          </a:xfrm>
          <a:prstGeom prst="rect">
            <a:avLst/>
          </a:prstGeom>
        </p:spPr>
        <p:txBody>
          <a:bodyPr lIns="72000" rIns="72000" anchor="ctr"/>
          <a:lstStyle>
            <a:lvl1pPr algn="ctr">
              <a:defRPr sz="1400"/>
            </a:lvl1pPr>
          </a:lstStyle>
          <a:p>
            <a:r>
              <a:rPr lang="en-GB"/>
              <a:t>Insert icon</a:t>
            </a:r>
          </a:p>
        </p:txBody>
      </p:sp>
      <p:sp>
        <p:nvSpPr>
          <p:cNvPr id="31" name="Text Placeholder 17">
            <a:extLst>
              <a:ext uri="{FF2B5EF4-FFF2-40B4-BE49-F238E27FC236}">
                <a16:creationId xmlns:a16="http://schemas.microsoft.com/office/drawing/2014/main" id="{AD9E73BF-E7C8-4F60-8E68-0BC29D837DFA}"/>
              </a:ext>
            </a:extLst>
          </p:cNvPr>
          <p:cNvSpPr>
            <a:spLocks noGrp="1"/>
          </p:cNvSpPr>
          <p:nvPr>
            <p:ph type="body" sz="quarter" idx="62" hasCustomPrompt="1"/>
          </p:nvPr>
        </p:nvSpPr>
        <p:spPr>
          <a:xfrm>
            <a:off x="8862936" y="2767303"/>
            <a:ext cx="1452094" cy="125180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noFill/>
          </a:ln>
        </p:spPr>
        <p:txBody>
          <a:bodyPr wrap="square" anchor="ctr">
            <a:noAutofit/>
          </a:bodyPr>
          <a:lstStyle>
            <a:lvl1pPr algn="ctr">
              <a:defRPr sz="1800" b="1">
                <a:solidFill>
                  <a:schemeClr val="accent2"/>
                </a:solidFill>
              </a:defRPr>
            </a:lvl1pPr>
          </a:lstStyle>
          <a:p>
            <a:pPr lvl="0"/>
            <a:r>
              <a:rPr lang="en-GB"/>
              <a:t> </a:t>
            </a:r>
          </a:p>
        </p:txBody>
      </p:sp>
      <p:sp>
        <p:nvSpPr>
          <p:cNvPr id="32" name="Text Placeholder 21">
            <a:extLst>
              <a:ext uri="{FF2B5EF4-FFF2-40B4-BE49-F238E27FC236}">
                <a16:creationId xmlns:a16="http://schemas.microsoft.com/office/drawing/2014/main" id="{8F1856B7-A357-43AF-9E5C-95DF63D42405}"/>
              </a:ext>
            </a:extLst>
          </p:cNvPr>
          <p:cNvSpPr>
            <a:spLocks noGrp="1"/>
          </p:cNvSpPr>
          <p:nvPr>
            <p:ph type="body" sz="quarter" idx="63" hasCustomPrompt="1"/>
          </p:nvPr>
        </p:nvSpPr>
        <p:spPr>
          <a:xfrm>
            <a:off x="8747727" y="4190632"/>
            <a:ext cx="1682512" cy="307975"/>
          </a:xfrm>
          <a:noFill/>
        </p:spPr>
        <p:txBody>
          <a:bodyPr wrap="square" rtlCol="0">
            <a:noAutofit/>
          </a:bodyPr>
          <a:lstStyle>
            <a:lvl1pPr algn="ctr">
              <a:defRPr lang="en-GB" sz="1400" b="1" dirty="0">
                <a:solidFill>
                  <a:schemeClr val="bg1"/>
                </a:solidFill>
              </a:defRPr>
            </a:lvl1pPr>
          </a:lstStyle>
          <a:p>
            <a:pPr lvl="0" algn="ctr">
              <a:spcAft>
                <a:spcPts val="0"/>
              </a:spcAft>
            </a:pPr>
            <a:r>
              <a:rPr lang="en-US"/>
              <a:t>Enter text here</a:t>
            </a:r>
          </a:p>
        </p:txBody>
      </p:sp>
      <p:sp>
        <p:nvSpPr>
          <p:cNvPr id="33" name="Text Placeholder 21">
            <a:extLst>
              <a:ext uri="{FF2B5EF4-FFF2-40B4-BE49-F238E27FC236}">
                <a16:creationId xmlns:a16="http://schemas.microsoft.com/office/drawing/2014/main" id="{77C4AD50-CCFE-4DB6-ABD2-3D0F78121C83}"/>
              </a:ext>
            </a:extLst>
          </p:cNvPr>
          <p:cNvSpPr>
            <a:spLocks noGrp="1"/>
          </p:cNvSpPr>
          <p:nvPr>
            <p:ph type="body" sz="quarter" idx="64" hasCustomPrompt="1"/>
          </p:nvPr>
        </p:nvSpPr>
        <p:spPr>
          <a:xfrm>
            <a:off x="8747727" y="4453137"/>
            <a:ext cx="1682512" cy="833605"/>
          </a:xfrm>
          <a:noFill/>
        </p:spPr>
        <p:txBody>
          <a:bodyPr wrap="square" rtlCol="0">
            <a:noAutofit/>
          </a:bodyPr>
          <a:lstStyle>
            <a:lvl1pPr algn="ctr">
              <a:defRPr lang="en-GB" sz="1200" b="0" dirty="0">
                <a:solidFill>
                  <a:schemeClr val="bg1"/>
                </a:solidFill>
              </a:defRPr>
            </a:lvl1pPr>
          </a:lstStyle>
          <a:p>
            <a:pPr lvl="0" algn="ctr">
              <a:spcAft>
                <a:spcPts val="0"/>
              </a:spcAft>
            </a:pPr>
            <a:r>
              <a:rPr lang="en-US"/>
              <a:t>Enter text here</a:t>
            </a:r>
          </a:p>
        </p:txBody>
      </p:sp>
      <p:sp>
        <p:nvSpPr>
          <p:cNvPr id="34" name="Picture Placeholder 8">
            <a:extLst>
              <a:ext uri="{FF2B5EF4-FFF2-40B4-BE49-F238E27FC236}">
                <a16:creationId xmlns:a16="http://schemas.microsoft.com/office/drawing/2014/main" id="{7323ED99-4212-425F-A2D5-606CA86553A2}"/>
              </a:ext>
            </a:extLst>
          </p:cNvPr>
          <p:cNvSpPr>
            <a:spLocks noGrp="1"/>
          </p:cNvSpPr>
          <p:nvPr>
            <p:ph type="pic" sz="quarter" idx="65" hasCustomPrompt="1"/>
          </p:nvPr>
        </p:nvSpPr>
        <p:spPr>
          <a:xfrm>
            <a:off x="9227516" y="3031740"/>
            <a:ext cx="722934" cy="722934"/>
          </a:xfrm>
          <a:prstGeom prst="rect">
            <a:avLst/>
          </a:prstGeom>
        </p:spPr>
        <p:txBody>
          <a:bodyPr lIns="72000" rIns="72000" anchor="ctr"/>
          <a:lstStyle>
            <a:lvl1pPr algn="ctr">
              <a:defRPr sz="1400"/>
            </a:lvl1pPr>
          </a:lstStyle>
          <a:p>
            <a:r>
              <a:rPr lang="en-GB"/>
              <a:t>Insert icon</a:t>
            </a:r>
          </a:p>
        </p:txBody>
      </p:sp>
      <p:sp>
        <p:nvSpPr>
          <p:cNvPr id="43" name="Text Placeholder 42">
            <a:extLst>
              <a:ext uri="{FF2B5EF4-FFF2-40B4-BE49-F238E27FC236}">
                <a16:creationId xmlns:a16="http://schemas.microsoft.com/office/drawing/2014/main" id="{B0DB0EA5-543E-490F-AC9E-F7E5E025B182}"/>
              </a:ext>
            </a:extLst>
          </p:cNvPr>
          <p:cNvSpPr>
            <a:spLocks noGrp="1"/>
          </p:cNvSpPr>
          <p:nvPr>
            <p:ph type="body" sz="quarter" idx="66" hasCustomPrompt="1"/>
          </p:nvPr>
        </p:nvSpPr>
        <p:spPr>
          <a:xfrm>
            <a:off x="2118036" y="1927225"/>
            <a:ext cx="969962" cy="412750"/>
          </a:xfrm>
        </p:spPr>
        <p:txBody>
          <a:bodyPr/>
          <a:lstStyle>
            <a:lvl1pPr algn="ctr">
              <a:defRPr>
                <a:solidFill>
                  <a:schemeClr val="accent4"/>
                </a:solidFill>
              </a:defRPr>
            </a:lvl1pPr>
          </a:lstStyle>
          <a:p>
            <a:pPr lvl="0"/>
            <a:r>
              <a:rPr lang="en-US"/>
              <a:t>XXXX</a:t>
            </a:r>
            <a:endParaRPr lang="en-GB"/>
          </a:p>
        </p:txBody>
      </p:sp>
      <p:sp>
        <p:nvSpPr>
          <p:cNvPr id="44" name="Text Placeholder 42">
            <a:extLst>
              <a:ext uri="{FF2B5EF4-FFF2-40B4-BE49-F238E27FC236}">
                <a16:creationId xmlns:a16="http://schemas.microsoft.com/office/drawing/2014/main" id="{A9D66E33-8DDB-4BD9-9987-E4BB95B7BB0D}"/>
              </a:ext>
            </a:extLst>
          </p:cNvPr>
          <p:cNvSpPr>
            <a:spLocks noGrp="1"/>
          </p:cNvSpPr>
          <p:nvPr>
            <p:ph type="body" sz="quarter" idx="67" hasCustomPrompt="1"/>
          </p:nvPr>
        </p:nvSpPr>
        <p:spPr>
          <a:xfrm>
            <a:off x="4446691" y="1927225"/>
            <a:ext cx="969962" cy="412750"/>
          </a:xfrm>
        </p:spPr>
        <p:txBody>
          <a:bodyPr/>
          <a:lstStyle>
            <a:lvl1pPr algn="ctr">
              <a:defRPr>
                <a:solidFill>
                  <a:schemeClr val="accent4"/>
                </a:solidFill>
              </a:defRPr>
            </a:lvl1pPr>
          </a:lstStyle>
          <a:p>
            <a:pPr lvl="0"/>
            <a:r>
              <a:rPr lang="en-US"/>
              <a:t>XXXX</a:t>
            </a:r>
            <a:endParaRPr lang="en-GB"/>
          </a:p>
        </p:txBody>
      </p:sp>
      <p:sp>
        <p:nvSpPr>
          <p:cNvPr id="45" name="Text Placeholder 42">
            <a:extLst>
              <a:ext uri="{FF2B5EF4-FFF2-40B4-BE49-F238E27FC236}">
                <a16:creationId xmlns:a16="http://schemas.microsoft.com/office/drawing/2014/main" id="{EB2ACB06-5012-4980-B2F9-C35A63C2D519}"/>
              </a:ext>
            </a:extLst>
          </p:cNvPr>
          <p:cNvSpPr>
            <a:spLocks noGrp="1"/>
          </p:cNvSpPr>
          <p:nvPr>
            <p:ph type="body" sz="quarter" idx="68" hasCustomPrompt="1"/>
          </p:nvPr>
        </p:nvSpPr>
        <p:spPr>
          <a:xfrm>
            <a:off x="6775345" y="1927225"/>
            <a:ext cx="969962" cy="412750"/>
          </a:xfrm>
        </p:spPr>
        <p:txBody>
          <a:bodyPr/>
          <a:lstStyle>
            <a:lvl1pPr algn="ctr">
              <a:defRPr>
                <a:solidFill>
                  <a:schemeClr val="accent4"/>
                </a:solidFill>
              </a:defRPr>
            </a:lvl1pPr>
          </a:lstStyle>
          <a:p>
            <a:pPr lvl="0"/>
            <a:r>
              <a:rPr lang="en-US"/>
              <a:t>XXXX</a:t>
            </a:r>
            <a:endParaRPr lang="en-GB"/>
          </a:p>
        </p:txBody>
      </p:sp>
      <p:sp>
        <p:nvSpPr>
          <p:cNvPr id="46" name="Text Placeholder 42">
            <a:extLst>
              <a:ext uri="{FF2B5EF4-FFF2-40B4-BE49-F238E27FC236}">
                <a16:creationId xmlns:a16="http://schemas.microsoft.com/office/drawing/2014/main" id="{F32D65FC-F793-4343-9F42-D52BED8D8636}"/>
              </a:ext>
            </a:extLst>
          </p:cNvPr>
          <p:cNvSpPr>
            <a:spLocks noGrp="1"/>
          </p:cNvSpPr>
          <p:nvPr>
            <p:ph type="body" sz="quarter" idx="69" hasCustomPrompt="1"/>
          </p:nvPr>
        </p:nvSpPr>
        <p:spPr>
          <a:xfrm>
            <a:off x="9104002" y="1927225"/>
            <a:ext cx="969962" cy="412750"/>
          </a:xfrm>
        </p:spPr>
        <p:txBody>
          <a:bodyPr/>
          <a:lstStyle>
            <a:lvl1pPr algn="ctr">
              <a:defRPr>
                <a:solidFill>
                  <a:schemeClr val="accent4"/>
                </a:solidFill>
              </a:defRPr>
            </a:lvl1pPr>
          </a:lstStyle>
          <a:p>
            <a:pPr lvl="0"/>
            <a:r>
              <a:rPr lang="en-US"/>
              <a:t>XXXX</a:t>
            </a:r>
            <a:endParaRPr lang="en-GB"/>
          </a:p>
        </p:txBody>
      </p:sp>
      <p:grpSp>
        <p:nvGrpSpPr>
          <p:cNvPr id="47" name="Group 46">
            <a:extLst>
              <a:ext uri="{FF2B5EF4-FFF2-40B4-BE49-F238E27FC236}">
                <a16:creationId xmlns:a16="http://schemas.microsoft.com/office/drawing/2014/main" id="{834654CF-6155-4714-BFD1-2ECBA736E822}"/>
              </a:ext>
            </a:extLst>
          </p:cNvPr>
          <p:cNvGrpSpPr/>
          <p:nvPr userDrawn="1"/>
        </p:nvGrpSpPr>
        <p:grpSpPr>
          <a:xfrm>
            <a:off x="9654244" y="-514382"/>
            <a:ext cx="3336583" cy="2714068"/>
            <a:chOff x="10055225" y="-469915"/>
            <a:chExt cx="3058273" cy="2487683"/>
          </a:xfrm>
          <a:noFill/>
        </p:grpSpPr>
        <p:sp>
          <p:nvSpPr>
            <p:cNvPr id="48" name="Hexagon 47">
              <a:extLst>
                <a:ext uri="{FF2B5EF4-FFF2-40B4-BE49-F238E27FC236}">
                  <a16:creationId xmlns:a16="http://schemas.microsoft.com/office/drawing/2014/main" id="{EF634457-3353-4678-A46C-AAE4442EC05D}"/>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D7071B15-B7F1-44FE-B41A-EA6AE9D534F3}"/>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E79A2514-DE6C-4693-BA05-6E440CE057AA}"/>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51" name="Group 50">
            <a:extLst>
              <a:ext uri="{FF2B5EF4-FFF2-40B4-BE49-F238E27FC236}">
                <a16:creationId xmlns:a16="http://schemas.microsoft.com/office/drawing/2014/main" id="{54D6E8E0-3B63-4549-9FF7-3E17CA6D59A6}"/>
              </a:ext>
            </a:extLst>
          </p:cNvPr>
          <p:cNvGrpSpPr/>
          <p:nvPr userDrawn="1"/>
        </p:nvGrpSpPr>
        <p:grpSpPr>
          <a:xfrm>
            <a:off x="-3633349" y="0"/>
            <a:ext cx="3507558" cy="7251700"/>
            <a:chOff x="-3633349" y="0"/>
            <a:chExt cx="3507558" cy="7251700"/>
          </a:xfrm>
        </p:grpSpPr>
        <p:grpSp>
          <p:nvGrpSpPr>
            <p:cNvPr id="52" name="Group 51">
              <a:extLst>
                <a:ext uri="{FF2B5EF4-FFF2-40B4-BE49-F238E27FC236}">
                  <a16:creationId xmlns:a16="http://schemas.microsoft.com/office/drawing/2014/main" id="{15619E5F-2BC4-4A1C-95E6-8BF758F8C4F0}"/>
                </a:ext>
              </a:extLst>
            </p:cNvPr>
            <p:cNvGrpSpPr/>
            <p:nvPr userDrawn="1"/>
          </p:nvGrpSpPr>
          <p:grpSpPr>
            <a:xfrm>
              <a:off x="-3633349" y="0"/>
              <a:ext cx="3507558" cy="7251700"/>
              <a:chOff x="838199" y="1150069"/>
              <a:chExt cx="3507558" cy="7251700"/>
            </a:xfrm>
          </p:grpSpPr>
          <p:sp>
            <p:nvSpPr>
              <p:cNvPr id="54" name="Rectangle 53">
                <a:extLst>
                  <a:ext uri="{FF2B5EF4-FFF2-40B4-BE49-F238E27FC236}">
                    <a16:creationId xmlns:a16="http://schemas.microsoft.com/office/drawing/2014/main" id="{27D30597-2452-49E4-A3C8-915618C2F552}"/>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5" name="TextBox 54">
                <a:extLst>
                  <a:ext uri="{FF2B5EF4-FFF2-40B4-BE49-F238E27FC236}">
                    <a16:creationId xmlns:a16="http://schemas.microsoft.com/office/drawing/2014/main" id="{952BEEC7-48E2-4CB4-A4CB-1961A23F8942}"/>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6" name="Rectangle 55">
                <a:extLst>
                  <a:ext uri="{FF2B5EF4-FFF2-40B4-BE49-F238E27FC236}">
                    <a16:creationId xmlns:a16="http://schemas.microsoft.com/office/drawing/2014/main" id="{1D385AC3-25B3-45C6-902B-0F903DDA3B2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7" name="TextBox 56">
                <a:extLst>
                  <a:ext uri="{FF2B5EF4-FFF2-40B4-BE49-F238E27FC236}">
                    <a16:creationId xmlns:a16="http://schemas.microsoft.com/office/drawing/2014/main" id="{AFB87984-7B17-4038-8EB5-21243058543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8" name="TextBox 57">
                <a:extLst>
                  <a:ext uri="{FF2B5EF4-FFF2-40B4-BE49-F238E27FC236}">
                    <a16:creationId xmlns:a16="http://schemas.microsoft.com/office/drawing/2014/main" id="{8B33FEAF-6A2D-4683-A76B-3315C52D7D4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9" name="TextBox 58">
                <a:extLst>
                  <a:ext uri="{FF2B5EF4-FFF2-40B4-BE49-F238E27FC236}">
                    <a16:creationId xmlns:a16="http://schemas.microsoft.com/office/drawing/2014/main" id="{EA341AC9-2D02-40DA-8853-2DCC1550CC8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60" name="TextBox 59">
                <a:extLst>
                  <a:ext uri="{FF2B5EF4-FFF2-40B4-BE49-F238E27FC236}">
                    <a16:creationId xmlns:a16="http://schemas.microsoft.com/office/drawing/2014/main" id="{777F1701-82DC-42B0-852A-4CA97A48FA1F}"/>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53" name="Picture 52">
              <a:extLst>
                <a:ext uri="{FF2B5EF4-FFF2-40B4-BE49-F238E27FC236}">
                  <a16:creationId xmlns:a16="http://schemas.microsoft.com/office/drawing/2014/main" id="{72B0018B-887E-42F4-A73C-DEAAAB9F1FE9}"/>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093288909"/>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GB"/>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GB"/>
              <a:t> </a:t>
            </a:r>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805225748"/>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D849BC-5644-4CC4-9A4D-A79536D4F022}"/>
              </a:ext>
            </a:extLst>
          </p:cNvPr>
          <p:cNvSpPr>
            <a:spLocks noGrp="1"/>
          </p:cNvSpPr>
          <p:nvPr>
            <p:ph type="body" sz="quarter" idx="18" hasCustomPrompt="1"/>
          </p:nvPr>
        </p:nvSpPr>
        <p:spPr>
          <a:xfrm>
            <a:off x="5397943" y="-825612"/>
            <a:ext cx="353476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GB"/>
              <a:t>Enter quote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GB"/>
              <a:t> </a:t>
            </a:r>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GB"/>
              <a:t>Enter name and position here</a:t>
            </a:r>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42964041"/>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grpSp>
        <p:nvGrpSpPr>
          <p:cNvPr id="34" name="Group 33">
            <a:extLst>
              <a:ext uri="{FF2B5EF4-FFF2-40B4-BE49-F238E27FC236}">
                <a16:creationId xmlns:a16="http://schemas.microsoft.com/office/drawing/2014/main" id="{8EF45C9E-78DA-4019-B5FA-FE922C27C8BC}"/>
              </a:ext>
            </a:extLst>
          </p:cNvPr>
          <p:cNvGrpSpPr/>
          <p:nvPr userDrawn="1"/>
        </p:nvGrpSpPr>
        <p:grpSpPr>
          <a:xfrm>
            <a:off x="-3633350" y="0"/>
            <a:ext cx="3507559" cy="3136705"/>
            <a:chOff x="397357" y="1593847"/>
            <a:chExt cx="3507559" cy="3136705"/>
          </a:xfrm>
        </p:grpSpPr>
        <p:sp>
          <p:nvSpPr>
            <p:cNvPr id="36" name="Rectangle 35">
              <a:extLst>
                <a:ext uri="{FF2B5EF4-FFF2-40B4-BE49-F238E27FC236}">
                  <a16:creationId xmlns:a16="http://schemas.microsoft.com/office/drawing/2014/main" id="{2028C8C3-D04B-457D-B040-B5B204543031}"/>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40" name="TextBox 39">
              <a:extLst>
                <a:ext uri="{FF2B5EF4-FFF2-40B4-BE49-F238E27FC236}">
                  <a16:creationId xmlns:a16="http://schemas.microsoft.com/office/drawing/2014/main" id="{67E78C36-342E-46E7-9301-D62E321AE9C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41" name="TextBox 40">
              <a:extLst>
                <a:ext uri="{FF2B5EF4-FFF2-40B4-BE49-F238E27FC236}">
                  <a16:creationId xmlns:a16="http://schemas.microsoft.com/office/drawing/2014/main" id="{AA594E42-25BB-41AA-B589-F3B51F04975C}"/>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42" name="TextBox 41">
              <a:extLst>
                <a:ext uri="{FF2B5EF4-FFF2-40B4-BE49-F238E27FC236}">
                  <a16:creationId xmlns:a16="http://schemas.microsoft.com/office/drawing/2014/main" id="{95E1E97B-F3F8-43EB-B83E-9DB4918D0620}"/>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43" name="TextBox 42">
              <a:extLst>
                <a:ext uri="{FF2B5EF4-FFF2-40B4-BE49-F238E27FC236}">
                  <a16:creationId xmlns:a16="http://schemas.microsoft.com/office/drawing/2014/main" id="{78463636-520E-4961-9F02-ED5EC98C9B46}"/>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44" name="TextBox 43">
              <a:extLst>
                <a:ext uri="{FF2B5EF4-FFF2-40B4-BE49-F238E27FC236}">
                  <a16:creationId xmlns:a16="http://schemas.microsoft.com/office/drawing/2014/main" id="{DCA69552-B26A-420A-956F-E41FDE57092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45" name="Rectangle 44">
              <a:extLst>
                <a:ext uri="{FF2B5EF4-FFF2-40B4-BE49-F238E27FC236}">
                  <a16:creationId xmlns:a16="http://schemas.microsoft.com/office/drawing/2014/main" id="{BF1EC196-C0FD-4C1A-B17E-99DA0788BE70}"/>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181623228"/>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 name="Table Placeholder 4">
            <a:extLst>
              <a:ext uri="{FF2B5EF4-FFF2-40B4-BE49-F238E27FC236}">
                <a16:creationId xmlns:a16="http://schemas.microsoft.com/office/drawing/2014/main" id="{24C846CB-AF87-4214-9647-546EEADD39DB}"/>
              </a:ext>
            </a:extLst>
          </p:cNvPr>
          <p:cNvSpPr>
            <a:spLocks noGrp="1"/>
          </p:cNvSpPr>
          <p:nvPr>
            <p:ph type="tbl" sz="quarter" idx="15" hasCustomPrompt="1"/>
          </p:nvPr>
        </p:nvSpPr>
        <p:spPr>
          <a:xfrm>
            <a:off x="1130300" y="2405743"/>
            <a:ext cx="9931400" cy="3923364"/>
          </a:xfrm>
        </p:spPr>
        <p:txBody>
          <a:bodyPr anchor="ctr"/>
          <a:lstStyle>
            <a:lvl1pPr algn="ctr">
              <a:defRPr/>
            </a:lvl1pPr>
          </a:lstStyle>
          <a:p>
            <a:r>
              <a:rPr lang="en-GB"/>
              <a:t>Click icon to insert table</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GB"/>
              <a:t>Enter title here</a:t>
            </a:r>
          </a:p>
        </p:txBody>
      </p:sp>
    </p:spTree>
    <p:custDataLst>
      <p:tags r:id="rId1"/>
    </p:custDataLst>
    <p:extLst>
      <p:ext uri="{BB962C8B-B14F-4D97-AF65-F5344CB8AC3E}">
        <p14:creationId xmlns:p14="http://schemas.microsoft.com/office/powerpoint/2010/main" val="268879359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GB"/>
              <a:t>Enter title here</a:t>
            </a:r>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GB"/>
              <a:t>XX</a:t>
            </a:r>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
        <p:nvSpPr>
          <p:cNvPr id="3" name="TextBox 2">
            <a:extLst>
              <a:ext uri="{FF2B5EF4-FFF2-40B4-BE49-F238E27FC236}">
                <a16:creationId xmlns:a16="http://schemas.microsoft.com/office/drawing/2014/main" id="{80524527-C648-D04A-8B74-38945045548E}"/>
              </a:ext>
            </a:extLst>
          </p:cNvPr>
          <p:cNvSpPr txBox="1"/>
          <p:nvPr userDrawn="1"/>
        </p:nvSpPr>
        <p:spPr>
          <a:xfrm>
            <a:off x="8451273" y="3214255"/>
            <a:ext cx="0" cy="0"/>
          </a:xfrm>
          <a:prstGeom prst="rect">
            <a:avLst/>
          </a:prstGeom>
          <a:noFill/>
        </p:spPr>
        <p:txBody>
          <a:bodyPr wrap="none" rtlCol="0">
            <a:noAutofit/>
          </a:bodyPr>
          <a:lstStyle/>
          <a:p>
            <a:pPr algn="l">
              <a:lnSpc>
                <a:spcPct val="100000"/>
              </a:lnSpc>
              <a:spcAft>
                <a:spcPts val="0"/>
              </a:spcAft>
            </a:pPr>
            <a:endParaRPr lang="en-US" sz="1400" err="1"/>
          </a:p>
        </p:txBody>
      </p:sp>
    </p:spTree>
    <p:custDataLst>
      <p:tags r:id="rId1"/>
    </p:custDataLst>
    <p:extLst>
      <p:ext uri="{BB962C8B-B14F-4D97-AF65-F5344CB8AC3E}">
        <p14:creationId xmlns:p14="http://schemas.microsoft.com/office/powerpoint/2010/main" val="3071823762"/>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0283693B-57CA-4762-B5B5-B7F620747931}"/>
              </a:ext>
            </a:extLst>
          </p:cNvPr>
          <p:cNvGrpSpPr/>
          <p:nvPr userDrawn="1"/>
        </p:nvGrpSpPr>
        <p:grpSpPr>
          <a:xfrm>
            <a:off x="-3633350" y="0"/>
            <a:ext cx="3507559" cy="3136705"/>
            <a:chOff x="397357" y="1593847"/>
            <a:chExt cx="3507559" cy="3136705"/>
          </a:xfrm>
        </p:grpSpPr>
        <p:sp>
          <p:nvSpPr>
            <p:cNvPr id="26" name="Rectangle 25">
              <a:extLst>
                <a:ext uri="{FF2B5EF4-FFF2-40B4-BE49-F238E27FC236}">
                  <a16:creationId xmlns:a16="http://schemas.microsoft.com/office/drawing/2014/main" id="{72096AE6-BB27-4899-8B6B-FE44ADEEF72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27" name="TextBox 26">
              <a:extLst>
                <a:ext uri="{FF2B5EF4-FFF2-40B4-BE49-F238E27FC236}">
                  <a16:creationId xmlns:a16="http://schemas.microsoft.com/office/drawing/2014/main" id="{8DDEF901-46A9-46A2-8665-6413628F31ED}"/>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45B20B08-ECF5-454A-AE9E-CB955F0F54F3}"/>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FC754094-ECF1-42E2-AEF1-6B618E005ED9}"/>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292314EA-4D0C-4BA6-B9B0-0F0E22925455}"/>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D6709982-9A32-4AB5-A8D9-AF1DE95C36BE}"/>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48D2947A-3574-4C9E-A6E3-C6665417EB76}"/>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3148224086"/>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Pull 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5212081" y="0"/>
            <a:ext cx="697992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Rectangle 43">
            <a:extLst>
              <a:ext uri="{FF2B5EF4-FFF2-40B4-BE49-F238E27FC236}">
                <a16:creationId xmlns:a16="http://schemas.microsoft.com/office/drawing/2014/main" id="{C8FB4145-6F39-40B0-9881-D7E56FF0B36B}"/>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849630" y="1606550"/>
            <a:ext cx="4090670" cy="4114800"/>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3136705"/>
            <a:chOff x="397357" y="1593847"/>
            <a:chExt cx="3507559" cy="3136705"/>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3136705"/>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a:t>
              </a:r>
              <a:br>
                <a:rPr lang="en-GB" sz="1400">
                  <a:solidFill>
                    <a:srgbClr val="333333"/>
                  </a:solidFill>
                </a:rPr>
              </a:br>
              <a:r>
                <a:rPr lang="en-GB" sz="1400">
                  <a:solidFill>
                    <a:srgbClr val="333333"/>
                  </a:solidFill>
                </a:rPr>
                <a:t>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4033451"/>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43750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
        <p:nvSpPr>
          <p:cNvPr id="25" name="Hexagon 24">
            <a:extLst>
              <a:ext uri="{FF2B5EF4-FFF2-40B4-BE49-F238E27FC236}">
                <a16:creationId xmlns:a16="http://schemas.microsoft.com/office/drawing/2014/main" id="{FD98AC64-9A65-484F-BB2B-2746C88EAA89}"/>
              </a:ext>
            </a:extLst>
          </p:cNvPr>
          <p:cNvSpPr/>
          <p:nvPr userDrawn="1"/>
        </p:nvSpPr>
        <p:spPr>
          <a:xfrm>
            <a:off x="6102350" y="1636253"/>
            <a:ext cx="1397000" cy="1204310"/>
          </a:xfrm>
          <a:prstGeom prst="hexagon">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Picture Placeholder 8">
            <a:extLst>
              <a:ext uri="{FF2B5EF4-FFF2-40B4-BE49-F238E27FC236}">
                <a16:creationId xmlns:a16="http://schemas.microsoft.com/office/drawing/2014/main" id="{C3465D7F-69BA-44B9-9864-CF7B7B28F6B1}"/>
              </a:ext>
            </a:extLst>
          </p:cNvPr>
          <p:cNvSpPr>
            <a:spLocks noGrp="1"/>
          </p:cNvSpPr>
          <p:nvPr>
            <p:ph type="pic" sz="quarter" idx="21" hasCustomPrompt="1"/>
          </p:nvPr>
        </p:nvSpPr>
        <p:spPr>
          <a:xfrm>
            <a:off x="6481270" y="1918828"/>
            <a:ext cx="639160" cy="639160"/>
          </a:xfrm>
          <a:prstGeom prst="rect">
            <a:avLst/>
          </a:prstGeom>
        </p:spPr>
        <p:txBody>
          <a:bodyPr lIns="72000" rIns="72000" anchor="ctr"/>
          <a:lstStyle>
            <a:lvl1pPr algn="ctr">
              <a:defRPr sz="1400"/>
            </a:lvl1pPr>
          </a:lstStyle>
          <a:p>
            <a:r>
              <a:rPr lang="en-GB"/>
              <a:t>Insert icon</a:t>
            </a:r>
          </a:p>
        </p:txBody>
      </p:sp>
      <p:sp>
        <p:nvSpPr>
          <p:cNvPr id="10" name="Text Placeholder 9">
            <a:extLst>
              <a:ext uri="{FF2B5EF4-FFF2-40B4-BE49-F238E27FC236}">
                <a16:creationId xmlns:a16="http://schemas.microsoft.com/office/drawing/2014/main" id="{D1CF0EAE-9790-4926-8653-E5145BAA4B9F}"/>
              </a:ext>
            </a:extLst>
          </p:cNvPr>
          <p:cNvSpPr>
            <a:spLocks noGrp="1"/>
          </p:cNvSpPr>
          <p:nvPr>
            <p:ph type="body" sz="quarter" idx="22" hasCustomPrompt="1"/>
          </p:nvPr>
        </p:nvSpPr>
        <p:spPr>
          <a:xfrm>
            <a:off x="6508750" y="1493923"/>
            <a:ext cx="584200" cy="282575"/>
          </a:xfrm>
          <a:solidFill>
            <a:schemeClr val="accent1"/>
          </a:solidFill>
        </p:spPr>
        <p:txBody>
          <a:bodyPr anchor="ctr"/>
          <a:lstStyle>
            <a:lvl1pPr algn="ctr">
              <a:defRPr sz="1200">
                <a:solidFill>
                  <a:schemeClr val="bg1"/>
                </a:solidFill>
              </a:defRPr>
            </a:lvl1pPr>
          </a:lstStyle>
          <a:p>
            <a:pPr lvl="0"/>
            <a:r>
              <a:rPr lang="en-US"/>
              <a:t>XXXX</a:t>
            </a:r>
            <a:endParaRPr lang="en-GB"/>
          </a:p>
        </p:txBody>
      </p:sp>
      <p:sp>
        <p:nvSpPr>
          <p:cNvPr id="27" name="Text Placeholder 14">
            <a:extLst>
              <a:ext uri="{FF2B5EF4-FFF2-40B4-BE49-F238E27FC236}">
                <a16:creationId xmlns:a16="http://schemas.microsoft.com/office/drawing/2014/main" id="{4E6C000B-370C-4C4A-86B0-4C1676293022}"/>
              </a:ext>
            </a:extLst>
          </p:cNvPr>
          <p:cNvSpPr>
            <a:spLocks noGrp="1"/>
          </p:cNvSpPr>
          <p:nvPr>
            <p:ph type="body" sz="quarter" idx="15" hasCustomPrompt="1"/>
          </p:nvPr>
        </p:nvSpPr>
        <p:spPr>
          <a:xfrm>
            <a:off x="7771131" y="1719830"/>
            <a:ext cx="3683018" cy="418147"/>
          </a:xfrm>
        </p:spPr>
        <p:txBody>
          <a:bodyPr anchor="ctr"/>
          <a:lstStyle>
            <a:lvl1pPr>
              <a:defRPr sz="1600" b="1">
                <a:solidFill>
                  <a:schemeClr val="accent1"/>
                </a:solidFill>
              </a:defRPr>
            </a:lvl1pPr>
          </a:lstStyle>
          <a:p>
            <a:pPr lvl="0"/>
            <a:r>
              <a:rPr lang="en-GB"/>
              <a:t>Enter heading here</a:t>
            </a:r>
          </a:p>
        </p:txBody>
      </p:sp>
      <p:sp>
        <p:nvSpPr>
          <p:cNvPr id="28" name="Text Placeholder 17">
            <a:extLst>
              <a:ext uri="{FF2B5EF4-FFF2-40B4-BE49-F238E27FC236}">
                <a16:creationId xmlns:a16="http://schemas.microsoft.com/office/drawing/2014/main" id="{5BA52CA9-0243-4243-8A3D-535401460A76}"/>
              </a:ext>
            </a:extLst>
          </p:cNvPr>
          <p:cNvSpPr>
            <a:spLocks noGrp="1"/>
          </p:cNvSpPr>
          <p:nvPr>
            <p:ph type="body" sz="quarter" idx="16" hasCustomPrompt="1"/>
          </p:nvPr>
        </p:nvSpPr>
        <p:spPr>
          <a:xfrm>
            <a:off x="7771130" y="2137977"/>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29" name="Hexagon 28">
            <a:extLst>
              <a:ext uri="{FF2B5EF4-FFF2-40B4-BE49-F238E27FC236}">
                <a16:creationId xmlns:a16="http://schemas.microsoft.com/office/drawing/2014/main" id="{294F5CB9-FCD2-4B59-89FB-6A35F2BC3883}"/>
              </a:ext>
            </a:extLst>
          </p:cNvPr>
          <p:cNvSpPr/>
          <p:nvPr userDrawn="1"/>
        </p:nvSpPr>
        <p:spPr>
          <a:xfrm>
            <a:off x="6094730" y="3136705"/>
            <a:ext cx="1397000" cy="1204310"/>
          </a:xfrm>
          <a:prstGeom prst="hexagon">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Picture Placeholder 8">
            <a:extLst>
              <a:ext uri="{FF2B5EF4-FFF2-40B4-BE49-F238E27FC236}">
                <a16:creationId xmlns:a16="http://schemas.microsoft.com/office/drawing/2014/main" id="{6BD28092-4BB5-43D3-A094-D500F82D4D0E}"/>
              </a:ext>
            </a:extLst>
          </p:cNvPr>
          <p:cNvSpPr>
            <a:spLocks noGrp="1"/>
          </p:cNvSpPr>
          <p:nvPr>
            <p:ph type="pic" sz="quarter" idx="23" hasCustomPrompt="1"/>
          </p:nvPr>
        </p:nvSpPr>
        <p:spPr>
          <a:xfrm>
            <a:off x="6473650" y="3419280"/>
            <a:ext cx="639160" cy="639160"/>
          </a:xfrm>
          <a:prstGeom prst="rect">
            <a:avLst/>
          </a:prstGeom>
        </p:spPr>
        <p:txBody>
          <a:bodyPr lIns="72000" rIns="72000" anchor="ctr"/>
          <a:lstStyle>
            <a:lvl1pPr algn="ctr">
              <a:defRPr sz="1400"/>
            </a:lvl1pPr>
          </a:lstStyle>
          <a:p>
            <a:r>
              <a:rPr lang="en-GB"/>
              <a:t>Insert icon</a:t>
            </a:r>
          </a:p>
        </p:txBody>
      </p:sp>
      <p:sp>
        <p:nvSpPr>
          <p:cNvPr id="31" name="Text Placeholder 9">
            <a:extLst>
              <a:ext uri="{FF2B5EF4-FFF2-40B4-BE49-F238E27FC236}">
                <a16:creationId xmlns:a16="http://schemas.microsoft.com/office/drawing/2014/main" id="{1856DF10-64A6-4E4A-B612-699ABDB0DD58}"/>
              </a:ext>
            </a:extLst>
          </p:cNvPr>
          <p:cNvSpPr>
            <a:spLocks noGrp="1"/>
          </p:cNvSpPr>
          <p:nvPr>
            <p:ph type="body" sz="quarter" idx="24" hasCustomPrompt="1"/>
          </p:nvPr>
        </p:nvSpPr>
        <p:spPr>
          <a:xfrm>
            <a:off x="6501130" y="2994375"/>
            <a:ext cx="584200" cy="282575"/>
          </a:xfrm>
          <a:solidFill>
            <a:schemeClr val="accent2"/>
          </a:solidFill>
        </p:spPr>
        <p:txBody>
          <a:bodyPr anchor="ctr"/>
          <a:lstStyle>
            <a:lvl1pPr algn="ctr">
              <a:defRPr sz="1200">
                <a:solidFill>
                  <a:schemeClr val="bg1"/>
                </a:solidFill>
              </a:defRPr>
            </a:lvl1pPr>
          </a:lstStyle>
          <a:p>
            <a:pPr lvl="0"/>
            <a:r>
              <a:rPr lang="en-US"/>
              <a:t>XXXX</a:t>
            </a:r>
            <a:endParaRPr lang="en-GB"/>
          </a:p>
        </p:txBody>
      </p:sp>
      <p:sp>
        <p:nvSpPr>
          <p:cNvPr id="32" name="Text Placeholder 14">
            <a:extLst>
              <a:ext uri="{FF2B5EF4-FFF2-40B4-BE49-F238E27FC236}">
                <a16:creationId xmlns:a16="http://schemas.microsoft.com/office/drawing/2014/main" id="{22B3ABA4-CC3B-48FF-BB98-1250E4D2F779}"/>
              </a:ext>
            </a:extLst>
          </p:cNvPr>
          <p:cNvSpPr>
            <a:spLocks noGrp="1"/>
          </p:cNvSpPr>
          <p:nvPr>
            <p:ph type="body" sz="quarter" idx="25" hasCustomPrompt="1"/>
          </p:nvPr>
        </p:nvSpPr>
        <p:spPr>
          <a:xfrm>
            <a:off x="7763511" y="3220282"/>
            <a:ext cx="3683018" cy="418147"/>
          </a:xfrm>
        </p:spPr>
        <p:txBody>
          <a:bodyPr anchor="ctr"/>
          <a:lstStyle>
            <a:lvl1pPr>
              <a:defRPr sz="16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DC5A0D67-6756-4571-8104-8918370A855E}"/>
              </a:ext>
            </a:extLst>
          </p:cNvPr>
          <p:cNvSpPr>
            <a:spLocks noGrp="1"/>
          </p:cNvSpPr>
          <p:nvPr>
            <p:ph type="body" sz="quarter" idx="26" hasCustomPrompt="1"/>
          </p:nvPr>
        </p:nvSpPr>
        <p:spPr>
          <a:xfrm>
            <a:off x="7763510" y="3638429"/>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6" name="Hexagon 35">
            <a:extLst>
              <a:ext uri="{FF2B5EF4-FFF2-40B4-BE49-F238E27FC236}">
                <a16:creationId xmlns:a16="http://schemas.microsoft.com/office/drawing/2014/main" id="{027B52DE-ADD7-4BB3-A873-04D53CCDB842}"/>
              </a:ext>
            </a:extLst>
          </p:cNvPr>
          <p:cNvSpPr/>
          <p:nvPr userDrawn="1"/>
        </p:nvSpPr>
        <p:spPr>
          <a:xfrm>
            <a:off x="6087110" y="4637157"/>
            <a:ext cx="1397000" cy="1204310"/>
          </a:xfrm>
          <a:prstGeom prst="hexagon">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Picture Placeholder 8">
            <a:extLst>
              <a:ext uri="{FF2B5EF4-FFF2-40B4-BE49-F238E27FC236}">
                <a16:creationId xmlns:a16="http://schemas.microsoft.com/office/drawing/2014/main" id="{865B005A-A7A2-46E3-B192-C68A7B672F62}"/>
              </a:ext>
            </a:extLst>
          </p:cNvPr>
          <p:cNvSpPr>
            <a:spLocks noGrp="1"/>
          </p:cNvSpPr>
          <p:nvPr>
            <p:ph type="pic" sz="quarter" idx="27" hasCustomPrompt="1"/>
          </p:nvPr>
        </p:nvSpPr>
        <p:spPr>
          <a:xfrm>
            <a:off x="6466030" y="4919732"/>
            <a:ext cx="639160" cy="639160"/>
          </a:xfrm>
          <a:prstGeom prst="rect">
            <a:avLst/>
          </a:prstGeom>
        </p:spPr>
        <p:txBody>
          <a:bodyPr lIns="72000" rIns="72000" anchor="ctr"/>
          <a:lstStyle>
            <a:lvl1pPr algn="ctr">
              <a:defRPr sz="1400"/>
            </a:lvl1pPr>
          </a:lstStyle>
          <a:p>
            <a:r>
              <a:rPr lang="en-GB"/>
              <a:t>Insert icon</a:t>
            </a:r>
          </a:p>
        </p:txBody>
      </p:sp>
      <p:sp>
        <p:nvSpPr>
          <p:cNvPr id="41" name="Text Placeholder 9">
            <a:extLst>
              <a:ext uri="{FF2B5EF4-FFF2-40B4-BE49-F238E27FC236}">
                <a16:creationId xmlns:a16="http://schemas.microsoft.com/office/drawing/2014/main" id="{E3BC07BA-C593-433A-A248-B70CD3C256D5}"/>
              </a:ext>
            </a:extLst>
          </p:cNvPr>
          <p:cNvSpPr>
            <a:spLocks noGrp="1"/>
          </p:cNvSpPr>
          <p:nvPr>
            <p:ph type="body" sz="quarter" idx="28" hasCustomPrompt="1"/>
          </p:nvPr>
        </p:nvSpPr>
        <p:spPr>
          <a:xfrm>
            <a:off x="6493510" y="4494827"/>
            <a:ext cx="584200" cy="282575"/>
          </a:xfrm>
          <a:solidFill>
            <a:schemeClr val="accent6"/>
          </a:solidFill>
        </p:spPr>
        <p:txBody>
          <a:bodyPr anchor="ctr"/>
          <a:lstStyle>
            <a:lvl1pPr algn="ctr">
              <a:defRPr sz="1200">
                <a:solidFill>
                  <a:schemeClr val="bg1"/>
                </a:solidFill>
              </a:defRPr>
            </a:lvl1pPr>
          </a:lstStyle>
          <a:p>
            <a:pPr lvl="0"/>
            <a:r>
              <a:rPr lang="en-US"/>
              <a:t>XXXX</a:t>
            </a:r>
            <a:endParaRPr lang="en-GB"/>
          </a:p>
        </p:txBody>
      </p:sp>
      <p:sp>
        <p:nvSpPr>
          <p:cNvPr id="42" name="Text Placeholder 14">
            <a:extLst>
              <a:ext uri="{FF2B5EF4-FFF2-40B4-BE49-F238E27FC236}">
                <a16:creationId xmlns:a16="http://schemas.microsoft.com/office/drawing/2014/main" id="{DE75AAB5-22E6-4D6A-A591-5F5DE4F46C0D}"/>
              </a:ext>
            </a:extLst>
          </p:cNvPr>
          <p:cNvSpPr>
            <a:spLocks noGrp="1"/>
          </p:cNvSpPr>
          <p:nvPr>
            <p:ph type="body" sz="quarter" idx="29" hasCustomPrompt="1"/>
          </p:nvPr>
        </p:nvSpPr>
        <p:spPr>
          <a:xfrm>
            <a:off x="7755891" y="4720734"/>
            <a:ext cx="3683018" cy="418147"/>
          </a:xfrm>
        </p:spPr>
        <p:txBody>
          <a:bodyPr anchor="ctr"/>
          <a:lstStyle>
            <a:lvl1pPr>
              <a:defRPr sz="1600" b="1">
                <a:solidFill>
                  <a:schemeClr val="accent6"/>
                </a:solidFill>
              </a:defRPr>
            </a:lvl1pPr>
          </a:lstStyle>
          <a:p>
            <a:pPr lvl="0"/>
            <a:r>
              <a:rPr lang="en-GB"/>
              <a:t>Enter heading here</a:t>
            </a:r>
          </a:p>
        </p:txBody>
      </p:sp>
      <p:sp>
        <p:nvSpPr>
          <p:cNvPr id="43" name="Text Placeholder 17">
            <a:extLst>
              <a:ext uri="{FF2B5EF4-FFF2-40B4-BE49-F238E27FC236}">
                <a16:creationId xmlns:a16="http://schemas.microsoft.com/office/drawing/2014/main" id="{9FBB443A-83EB-46B0-9861-F5A42B44B85B}"/>
              </a:ext>
            </a:extLst>
          </p:cNvPr>
          <p:cNvSpPr>
            <a:spLocks noGrp="1"/>
          </p:cNvSpPr>
          <p:nvPr>
            <p:ph type="body" sz="quarter" idx="30" hasCustomPrompt="1"/>
          </p:nvPr>
        </p:nvSpPr>
        <p:spPr>
          <a:xfrm>
            <a:off x="7755890" y="5138881"/>
            <a:ext cx="3683691" cy="925263"/>
          </a:xfrm>
        </p:spPr>
        <p:txBody>
          <a:bodyPr/>
          <a:lstStyle>
            <a:lvl1pPr>
              <a:defRPr sz="1200"/>
            </a:lvl1pPr>
            <a:lvl2pPr>
              <a:defRPr sz="1200"/>
            </a:lvl2pPr>
            <a:lvl3pPr>
              <a:defRPr sz="11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grpSp>
        <p:nvGrpSpPr>
          <p:cNvPr id="45" name="Group 44">
            <a:extLst>
              <a:ext uri="{FF2B5EF4-FFF2-40B4-BE49-F238E27FC236}">
                <a16:creationId xmlns:a16="http://schemas.microsoft.com/office/drawing/2014/main" id="{0A36220C-0C6F-4336-B266-C17891F1424E}"/>
              </a:ext>
            </a:extLst>
          </p:cNvPr>
          <p:cNvGrpSpPr/>
          <p:nvPr userDrawn="1"/>
        </p:nvGrpSpPr>
        <p:grpSpPr>
          <a:xfrm rot="16200000">
            <a:off x="360407" y="4836458"/>
            <a:ext cx="1946732" cy="3990582"/>
            <a:chOff x="10692184" y="-1639954"/>
            <a:chExt cx="1784352" cy="3657721"/>
          </a:xfrm>
          <a:noFill/>
        </p:grpSpPr>
        <p:sp>
          <p:nvSpPr>
            <p:cNvPr id="46" name="Hexagon 45">
              <a:extLst>
                <a:ext uri="{FF2B5EF4-FFF2-40B4-BE49-F238E27FC236}">
                  <a16:creationId xmlns:a16="http://schemas.microsoft.com/office/drawing/2014/main" id="{9469A895-C360-47A7-AD00-C4078F6CF4BB}"/>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0D20850A-F64A-4492-BF70-9E0108EFC57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18A80AF7-C35A-4381-807E-FEC14F108F22}"/>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50489519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1BC445-59A9-406E-B15D-B76B97A12497}"/>
              </a:ext>
            </a:extLst>
          </p:cNvPr>
          <p:cNvSpPr/>
          <p:nvPr userDrawn="1"/>
        </p:nvSpPr>
        <p:spPr>
          <a:xfrm>
            <a:off x="6484619" y="0"/>
            <a:ext cx="5707381" cy="685800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Rectangle 9">
            <a:extLst>
              <a:ext uri="{FF2B5EF4-FFF2-40B4-BE49-F238E27FC236}">
                <a16:creationId xmlns:a16="http://schemas.microsoft.com/office/drawing/2014/main" id="{FB94F857-DC4D-4B94-B1D8-260AE50CF96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2205238" y="6356350"/>
            <a:ext cx="9058963"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a:xfrm>
            <a:off x="1130300" y="524414"/>
            <a:ext cx="4782820" cy="912178"/>
          </a:xfrm>
        </p:spPr>
        <p:txBody>
          <a:bodyPr/>
          <a:lstStyle>
            <a:lvl1pPr>
              <a:defRPr/>
            </a:lvl1pPr>
          </a:lstStyle>
          <a:p>
            <a:r>
              <a:rPr lang="en-GB"/>
              <a:t>Enter title here</a:t>
            </a:r>
          </a:p>
        </p:txBody>
      </p:sp>
      <p:pic>
        <p:nvPicPr>
          <p:cNvPr id="7" name="Graphic 6">
            <a:extLst>
              <a:ext uri="{FF2B5EF4-FFF2-40B4-BE49-F238E27FC236}">
                <a16:creationId xmlns:a16="http://schemas.microsoft.com/office/drawing/2014/main" id="{D6338C10-9C7A-46D2-BA82-79429B99AE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 name="Rectangle 7">
            <a:extLst>
              <a:ext uri="{FF2B5EF4-FFF2-40B4-BE49-F238E27FC236}">
                <a16:creationId xmlns:a16="http://schemas.microsoft.com/office/drawing/2014/main" id="{9465FD5C-1E46-4947-A128-3E8B363C4BE4}"/>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A202BFE4-DA48-48E7-AC2F-3DE33FB6B441}"/>
              </a:ext>
            </a:extLst>
          </p:cNvPr>
          <p:cNvGrpSpPr/>
          <p:nvPr userDrawn="1"/>
        </p:nvGrpSpPr>
        <p:grpSpPr>
          <a:xfrm rot="16200000">
            <a:off x="10687930" y="-920867"/>
            <a:ext cx="1946732" cy="2721338"/>
            <a:chOff x="10692184" y="-476580"/>
            <a:chExt cx="1784352" cy="2494347"/>
          </a:xfrm>
          <a:noFill/>
        </p:grpSpPr>
        <p:sp>
          <p:nvSpPr>
            <p:cNvPr id="12" name="Hexagon 11">
              <a:extLst>
                <a:ext uri="{FF2B5EF4-FFF2-40B4-BE49-F238E27FC236}">
                  <a16:creationId xmlns:a16="http://schemas.microsoft.com/office/drawing/2014/main" id="{05C33E6A-F36C-4C0A-9D53-42642C447CC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3" name="Hexagon 12">
              <a:extLst>
                <a:ext uri="{FF2B5EF4-FFF2-40B4-BE49-F238E27FC236}">
                  <a16:creationId xmlns:a16="http://schemas.microsoft.com/office/drawing/2014/main" id="{A2588AC6-0AB3-43B5-8F15-DB09EE3B67B2}"/>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4" name="Group 13">
            <a:extLst>
              <a:ext uri="{FF2B5EF4-FFF2-40B4-BE49-F238E27FC236}">
                <a16:creationId xmlns:a16="http://schemas.microsoft.com/office/drawing/2014/main" id="{AF47A94D-EDC7-4976-9435-5DF8ADB5ECC2}"/>
              </a:ext>
            </a:extLst>
          </p:cNvPr>
          <p:cNvGrpSpPr/>
          <p:nvPr userDrawn="1"/>
        </p:nvGrpSpPr>
        <p:grpSpPr>
          <a:xfrm rot="16200000">
            <a:off x="-128796" y="5471080"/>
            <a:ext cx="1946732" cy="2721338"/>
            <a:chOff x="10692184" y="-476580"/>
            <a:chExt cx="1784352" cy="2494347"/>
          </a:xfrm>
          <a:noFill/>
        </p:grpSpPr>
        <p:sp>
          <p:nvSpPr>
            <p:cNvPr id="15" name="Hexagon 14">
              <a:extLst>
                <a:ext uri="{FF2B5EF4-FFF2-40B4-BE49-F238E27FC236}">
                  <a16:creationId xmlns:a16="http://schemas.microsoft.com/office/drawing/2014/main" id="{EE1D2BEA-34A2-420E-9F70-A55207DC99BC}"/>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E6E4238F-04C4-4437-91DD-BC84A97723B3}"/>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B1753AF1-863C-48D5-B754-DADB269DD5FE}"/>
              </a:ext>
            </a:extLst>
          </p:cNvPr>
          <p:cNvSpPr>
            <a:spLocks noGrp="1"/>
          </p:cNvSpPr>
          <p:nvPr>
            <p:ph type="body" sz="quarter" idx="12" hasCustomPrompt="1"/>
          </p:nvPr>
        </p:nvSpPr>
        <p:spPr>
          <a:xfrm>
            <a:off x="1168400" y="2049463"/>
            <a:ext cx="469900" cy="3627437"/>
          </a:xfrm>
          <a:solidFill>
            <a:srgbClr val="E5E5E6"/>
          </a:solidFill>
        </p:spPr>
        <p:txBody>
          <a:bodyPr/>
          <a:lstStyle>
            <a:lvl1pPr>
              <a:defRPr/>
            </a:lvl1pPr>
          </a:lstStyle>
          <a:p>
            <a:pPr lvl="0"/>
            <a:r>
              <a:rPr lang="en-US"/>
              <a:t> </a:t>
            </a:r>
            <a:endParaRPr lang="en-GB"/>
          </a:p>
        </p:txBody>
      </p:sp>
      <p:sp>
        <p:nvSpPr>
          <p:cNvPr id="19" name="Text Placeholder 17">
            <a:extLst>
              <a:ext uri="{FF2B5EF4-FFF2-40B4-BE49-F238E27FC236}">
                <a16:creationId xmlns:a16="http://schemas.microsoft.com/office/drawing/2014/main" id="{37ED8864-F3D9-4F3B-B852-B94DC58C9B80}"/>
              </a:ext>
            </a:extLst>
          </p:cNvPr>
          <p:cNvSpPr>
            <a:spLocks noGrp="1"/>
          </p:cNvSpPr>
          <p:nvPr>
            <p:ph type="body" sz="quarter" idx="13" hasCustomPrompt="1"/>
          </p:nvPr>
        </p:nvSpPr>
        <p:spPr>
          <a:xfrm>
            <a:off x="1168400" y="3985260"/>
            <a:ext cx="469900" cy="1691640"/>
          </a:xfrm>
          <a:solidFill>
            <a:schemeClr val="accent1"/>
          </a:solidFill>
        </p:spPr>
        <p:txBody>
          <a:bodyPr/>
          <a:lstStyle>
            <a:lvl1pPr>
              <a:defRPr/>
            </a:lvl1pPr>
          </a:lstStyle>
          <a:p>
            <a:pPr lvl="0"/>
            <a:r>
              <a:rPr lang="en-US"/>
              <a:t> </a:t>
            </a:r>
            <a:endParaRPr lang="en-GB"/>
          </a:p>
        </p:txBody>
      </p:sp>
      <p:sp>
        <p:nvSpPr>
          <p:cNvPr id="21" name="Text Placeholder 20">
            <a:extLst>
              <a:ext uri="{FF2B5EF4-FFF2-40B4-BE49-F238E27FC236}">
                <a16:creationId xmlns:a16="http://schemas.microsoft.com/office/drawing/2014/main" id="{2F6B7902-A90A-4411-A4EC-48C92AE55D25}"/>
              </a:ext>
            </a:extLst>
          </p:cNvPr>
          <p:cNvSpPr>
            <a:spLocks noGrp="1"/>
          </p:cNvSpPr>
          <p:nvPr>
            <p:ph type="body" sz="quarter" idx="14" hasCustomPrompt="1"/>
          </p:nvPr>
        </p:nvSpPr>
        <p:spPr>
          <a:xfrm>
            <a:off x="1023938"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22" name="Text Placeholder 17">
            <a:extLst>
              <a:ext uri="{FF2B5EF4-FFF2-40B4-BE49-F238E27FC236}">
                <a16:creationId xmlns:a16="http://schemas.microsoft.com/office/drawing/2014/main" id="{2B9BBB80-6D85-491C-9F36-D6CD37624874}"/>
              </a:ext>
            </a:extLst>
          </p:cNvPr>
          <p:cNvSpPr>
            <a:spLocks noGrp="1"/>
          </p:cNvSpPr>
          <p:nvPr>
            <p:ph type="body" sz="quarter" idx="15" hasCustomPrompt="1"/>
          </p:nvPr>
        </p:nvSpPr>
        <p:spPr>
          <a:xfrm>
            <a:off x="1167339"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24" name="Text Placeholder 17">
            <a:extLst>
              <a:ext uri="{FF2B5EF4-FFF2-40B4-BE49-F238E27FC236}">
                <a16:creationId xmlns:a16="http://schemas.microsoft.com/office/drawing/2014/main" id="{04E0C668-60EF-4D56-BA5F-7DED7B6B7E40}"/>
              </a:ext>
            </a:extLst>
          </p:cNvPr>
          <p:cNvSpPr>
            <a:spLocks noGrp="1"/>
          </p:cNvSpPr>
          <p:nvPr>
            <p:ph type="body" sz="quarter" idx="16" hasCustomPrompt="1"/>
          </p:nvPr>
        </p:nvSpPr>
        <p:spPr>
          <a:xfrm>
            <a:off x="2052799" y="2049463"/>
            <a:ext cx="469900" cy="3627437"/>
          </a:xfrm>
          <a:solidFill>
            <a:srgbClr val="E5E5E6"/>
          </a:solidFill>
        </p:spPr>
        <p:txBody>
          <a:bodyPr/>
          <a:lstStyle>
            <a:lvl1pPr>
              <a:defRPr/>
            </a:lvl1pPr>
          </a:lstStyle>
          <a:p>
            <a:pPr lvl="0"/>
            <a:r>
              <a:rPr lang="en-US"/>
              <a:t> </a:t>
            </a:r>
            <a:endParaRPr lang="en-GB"/>
          </a:p>
        </p:txBody>
      </p:sp>
      <p:sp>
        <p:nvSpPr>
          <p:cNvPr id="25" name="Text Placeholder 17">
            <a:extLst>
              <a:ext uri="{FF2B5EF4-FFF2-40B4-BE49-F238E27FC236}">
                <a16:creationId xmlns:a16="http://schemas.microsoft.com/office/drawing/2014/main" id="{D2F6C741-5568-4E8F-9F93-05551B697660}"/>
              </a:ext>
            </a:extLst>
          </p:cNvPr>
          <p:cNvSpPr>
            <a:spLocks noGrp="1"/>
          </p:cNvSpPr>
          <p:nvPr>
            <p:ph type="body" sz="quarter" idx="17" hasCustomPrompt="1"/>
          </p:nvPr>
        </p:nvSpPr>
        <p:spPr>
          <a:xfrm>
            <a:off x="2052799" y="3985260"/>
            <a:ext cx="469900" cy="1691640"/>
          </a:xfrm>
          <a:solidFill>
            <a:schemeClr val="accent2"/>
          </a:solidFill>
        </p:spPr>
        <p:txBody>
          <a:bodyPr/>
          <a:lstStyle>
            <a:lvl1pPr>
              <a:defRPr/>
            </a:lvl1pPr>
          </a:lstStyle>
          <a:p>
            <a:pPr lvl="0"/>
            <a:r>
              <a:rPr lang="en-US"/>
              <a:t> </a:t>
            </a:r>
            <a:endParaRPr lang="en-GB"/>
          </a:p>
        </p:txBody>
      </p:sp>
      <p:sp>
        <p:nvSpPr>
          <p:cNvPr id="26" name="Text Placeholder 20">
            <a:extLst>
              <a:ext uri="{FF2B5EF4-FFF2-40B4-BE49-F238E27FC236}">
                <a16:creationId xmlns:a16="http://schemas.microsoft.com/office/drawing/2014/main" id="{CA1F8B67-FD7D-4A8D-AA55-C74E5E9B13EE}"/>
              </a:ext>
            </a:extLst>
          </p:cNvPr>
          <p:cNvSpPr>
            <a:spLocks noGrp="1"/>
          </p:cNvSpPr>
          <p:nvPr>
            <p:ph type="body" sz="quarter" idx="18" hasCustomPrompt="1"/>
          </p:nvPr>
        </p:nvSpPr>
        <p:spPr>
          <a:xfrm>
            <a:off x="1908337" y="1641508"/>
            <a:ext cx="747712" cy="355600"/>
          </a:xfrm>
        </p:spPr>
        <p:txBody>
          <a:bodyPr anchor="ctr"/>
          <a:lstStyle>
            <a:lvl1pPr algn="ctr">
              <a:defRPr sz="1600" b="1">
                <a:solidFill>
                  <a:schemeClr val="accent2"/>
                </a:solidFill>
              </a:defRPr>
            </a:lvl1pPr>
          </a:lstStyle>
          <a:p>
            <a:pPr lvl="0"/>
            <a:r>
              <a:rPr lang="en-US"/>
              <a:t>xxx%</a:t>
            </a:r>
            <a:endParaRPr lang="en-GB"/>
          </a:p>
        </p:txBody>
      </p:sp>
      <p:sp>
        <p:nvSpPr>
          <p:cNvPr id="27" name="Text Placeholder 17">
            <a:extLst>
              <a:ext uri="{FF2B5EF4-FFF2-40B4-BE49-F238E27FC236}">
                <a16:creationId xmlns:a16="http://schemas.microsoft.com/office/drawing/2014/main" id="{11B25745-4F5D-4048-A344-4A865001848E}"/>
              </a:ext>
            </a:extLst>
          </p:cNvPr>
          <p:cNvSpPr>
            <a:spLocks noGrp="1"/>
          </p:cNvSpPr>
          <p:nvPr>
            <p:ph type="body" sz="quarter" idx="19" hasCustomPrompt="1"/>
          </p:nvPr>
        </p:nvSpPr>
        <p:spPr>
          <a:xfrm>
            <a:off x="2051738"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28" name="Text Placeholder 17">
            <a:extLst>
              <a:ext uri="{FF2B5EF4-FFF2-40B4-BE49-F238E27FC236}">
                <a16:creationId xmlns:a16="http://schemas.microsoft.com/office/drawing/2014/main" id="{18A97186-2BB6-4F80-B023-130ADE9CDF96}"/>
              </a:ext>
            </a:extLst>
          </p:cNvPr>
          <p:cNvSpPr>
            <a:spLocks noGrp="1"/>
          </p:cNvSpPr>
          <p:nvPr>
            <p:ph type="body" sz="quarter" idx="20" hasCustomPrompt="1"/>
          </p:nvPr>
        </p:nvSpPr>
        <p:spPr>
          <a:xfrm>
            <a:off x="2937198" y="2049463"/>
            <a:ext cx="469900" cy="3627437"/>
          </a:xfrm>
          <a:solidFill>
            <a:srgbClr val="E5E5E6"/>
          </a:solidFill>
        </p:spPr>
        <p:txBody>
          <a:bodyPr/>
          <a:lstStyle>
            <a:lvl1pPr>
              <a:defRPr/>
            </a:lvl1pPr>
          </a:lstStyle>
          <a:p>
            <a:pPr lvl="0"/>
            <a:r>
              <a:rPr lang="en-US"/>
              <a:t> </a:t>
            </a:r>
            <a:endParaRPr lang="en-GB"/>
          </a:p>
        </p:txBody>
      </p:sp>
      <p:sp>
        <p:nvSpPr>
          <p:cNvPr id="29" name="Text Placeholder 17">
            <a:extLst>
              <a:ext uri="{FF2B5EF4-FFF2-40B4-BE49-F238E27FC236}">
                <a16:creationId xmlns:a16="http://schemas.microsoft.com/office/drawing/2014/main" id="{D4DFD450-A347-4E2E-A227-DACC8678C8F7}"/>
              </a:ext>
            </a:extLst>
          </p:cNvPr>
          <p:cNvSpPr>
            <a:spLocks noGrp="1"/>
          </p:cNvSpPr>
          <p:nvPr>
            <p:ph type="body" sz="quarter" idx="21" hasCustomPrompt="1"/>
          </p:nvPr>
        </p:nvSpPr>
        <p:spPr>
          <a:xfrm>
            <a:off x="2937198" y="3985260"/>
            <a:ext cx="469900" cy="1691640"/>
          </a:xfrm>
          <a:solidFill>
            <a:schemeClr val="accent3"/>
          </a:solidFill>
        </p:spPr>
        <p:txBody>
          <a:bodyPr/>
          <a:lstStyle>
            <a:lvl1pPr>
              <a:defRPr/>
            </a:lvl1pPr>
          </a:lstStyle>
          <a:p>
            <a:pPr lvl="0"/>
            <a:r>
              <a:rPr lang="en-US"/>
              <a:t> </a:t>
            </a:r>
            <a:endParaRPr lang="en-GB"/>
          </a:p>
        </p:txBody>
      </p:sp>
      <p:sp>
        <p:nvSpPr>
          <p:cNvPr id="30" name="Text Placeholder 20">
            <a:extLst>
              <a:ext uri="{FF2B5EF4-FFF2-40B4-BE49-F238E27FC236}">
                <a16:creationId xmlns:a16="http://schemas.microsoft.com/office/drawing/2014/main" id="{50A804F6-57D6-44B2-953C-63567E78DD14}"/>
              </a:ext>
            </a:extLst>
          </p:cNvPr>
          <p:cNvSpPr>
            <a:spLocks noGrp="1"/>
          </p:cNvSpPr>
          <p:nvPr>
            <p:ph type="body" sz="quarter" idx="22" hasCustomPrompt="1"/>
          </p:nvPr>
        </p:nvSpPr>
        <p:spPr>
          <a:xfrm>
            <a:off x="2792736" y="1641508"/>
            <a:ext cx="747712" cy="355600"/>
          </a:xfrm>
        </p:spPr>
        <p:txBody>
          <a:bodyPr anchor="ctr"/>
          <a:lstStyle>
            <a:lvl1pPr algn="ctr">
              <a:defRPr sz="1600" b="1">
                <a:solidFill>
                  <a:schemeClr val="accent3"/>
                </a:solidFill>
              </a:defRPr>
            </a:lvl1pPr>
          </a:lstStyle>
          <a:p>
            <a:pPr lvl="0"/>
            <a:r>
              <a:rPr lang="en-US"/>
              <a:t>xxx%</a:t>
            </a:r>
            <a:endParaRPr lang="en-GB"/>
          </a:p>
        </p:txBody>
      </p:sp>
      <p:sp>
        <p:nvSpPr>
          <p:cNvPr id="31" name="Text Placeholder 17">
            <a:extLst>
              <a:ext uri="{FF2B5EF4-FFF2-40B4-BE49-F238E27FC236}">
                <a16:creationId xmlns:a16="http://schemas.microsoft.com/office/drawing/2014/main" id="{CABEBA25-6373-48E5-89B4-C15EF49F5490}"/>
              </a:ext>
            </a:extLst>
          </p:cNvPr>
          <p:cNvSpPr>
            <a:spLocks noGrp="1"/>
          </p:cNvSpPr>
          <p:nvPr>
            <p:ph type="body" sz="quarter" idx="23" hasCustomPrompt="1"/>
          </p:nvPr>
        </p:nvSpPr>
        <p:spPr>
          <a:xfrm>
            <a:off x="2936137"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32" name="Text Placeholder 17">
            <a:extLst>
              <a:ext uri="{FF2B5EF4-FFF2-40B4-BE49-F238E27FC236}">
                <a16:creationId xmlns:a16="http://schemas.microsoft.com/office/drawing/2014/main" id="{B004F26D-2A14-46BC-A5D3-73464B083B51}"/>
              </a:ext>
            </a:extLst>
          </p:cNvPr>
          <p:cNvSpPr>
            <a:spLocks noGrp="1"/>
          </p:cNvSpPr>
          <p:nvPr>
            <p:ph type="body" sz="quarter" idx="24" hasCustomPrompt="1"/>
          </p:nvPr>
        </p:nvSpPr>
        <p:spPr>
          <a:xfrm>
            <a:off x="3821597" y="2049463"/>
            <a:ext cx="469900" cy="3627437"/>
          </a:xfrm>
          <a:solidFill>
            <a:srgbClr val="E5E5E6"/>
          </a:solidFill>
        </p:spPr>
        <p:txBody>
          <a:bodyPr/>
          <a:lstStyle>
            <a:lvl1pPr>
              <a:defRPr/>
            </a:lvl1pPr>
          </a:lstStyle>
          <a:p>
            <a:pPr lvl="0"/>
            <a:r>
              <a:rPr lang="en-US"/>
              <a:t> </a:t>
            </a:r>
            <a:endParaRPr lang="en-GB"/>
          </a:p>
        </p:txBody>
      </p:sp>
      <p:sp>
        <p:nvSpPr>
          <p:cNvPr id="33" name="Text Placeholder 17">
            <a:extLst>
              <a:ext uri="{FF2B5EF4-FFF2-40B4-BE49-F238E27FC236}">
                <a16:creationId xmlns:a16="http://schemas.microsoft.com/office/drawing/2014/main" id="{55E8DCA7-1B9F-4A85-8FF7-8B3383F3CFD2}"/>
              </a:ext>
            </a:extLst>
          </p:cNvPr>
          <p:cNvSpPr>
            <a:spLocks noGrp="1"/>
          </p:cNvSpPr>
          <p:nvPr>
            <p:ph type="body" sz="quarter" idx="25" hasCustomPrompt="1"/>
          </p:nvPr>
        </p:nvSpPr>
        <p:spPr>
          <a:xfrm>
            <a:off x="3821597" y="3985260"/>
            <a:ext cx="469900" cy="1691640"/>
          </a:xfrm>
          <a:solidFill>
            <a:schemeClr val="accent4"/>
          </a:solidFill>
        </p:spPr>
        <p:txBody>
          <a:bodyPr/>
          <a:lstStyle>
            <a:lvl1pPr>
              <a:defRPr/>
            </a:lvl1pPr>
          </a:lstStyle>
          <a:p>
            <a:pPr lvl="0"/>
            <a:r>
              <a:rPr lang="en-US"/>
              <a:t> </a:t>
            </a:r>
            <a:endParaRPr lang="en-GB"/>
          </a:p>
        </p:txBody>
      </p:sp>
      <p:sp>
        <p:nvSpPr>
          <p:cNvPr id="34" name="Text Placeholder 20">
            <a:extLst>
              <a:ext uri="{FF2B5EF4-FFF2-40B4-BE49-F238E27FC236}">
                <a16:creationId xmlns:a16="http://schemas.microsoft.com/office/drawing/2014/main" id="{5743EB29-EE3E-4CB9-B928-ED5AD779FCFC}"/>
              </a:ext>
            </a:extLst>
          </p:cNvPr>
          <p:cNvSpPr>
            <a:spLocks noGrp="1"/>
          </p:cNvSpPr>
          <p:nvPr>
            <p:ph type="body" sz="quarter" idx="26" hasCustomPrompt="1"/>
          </p:nvPr>
        </p:nvSpPr>
        <p:spPr>
          <a:xfrm>
            <a:off x="3677135" y="1641508"/>
            <a:ext cx="747712" cy="355600"/>
          </a:xfrm>
        </p:spPr>
        <p:txBody>
          <a:bodyPr anchor="ctr"/>
          <a:lstStyle>
            <a:lvl1pPr algn="ctr">
              <a:defRPr sz="1600" b="1">
                <a:solidFill>
                  <a:schemeClr val="accent1"/>
                </a:solidFill>
              </a:defRPr>
            </a:lvl1pPr>
          </a:lstStyle>
          <a:p>
            <a:pPr lvl="0"/>
            <a:r>
              <a:rPr lang="en-US"/>
              <a:t>xxx%</a:t>
            </a:r>
            <a:endParaRPr lang="en-GB"/>
          </a:p>
        </p:txBody>
      </p:sp>
      <p:sp>
        <p:nvSpPr>
          <p:cNvPr id="35" name="Text Placeholder 17">
            <a:extLst>
              <a:ext uri="{FF2B5EF4-FFF2-40B4-BE49-F238E27FC236}">
                <a16:creationId xmlns:a16="http://schemas.microsoft.com/office/drawing/2014/main" id="{056B37DE-00AB-417D-97AC-5E93466BFF7E}"/>
              </a:ext>
            </a:extLst>
          </p:cNvPr>
          <p:cNvSpPr>
            <a:spLocks noGrp="1"/>
          </p:cNvSpPr>
          <p:nvPr>
            <p:ph type="body" sz="quarter" idx="27" hasCustomPrompt="1"/>
          </p:nvPr>
        </p:nvSpPr>
        <p:spPr>
          <a:xfrm>
            <a:off x="3820536"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36" name="Text Placeholder 17">
            <a:extLst>
              <a:ext uri="{FF2B5EF4-FFF2-40B4-BE49-F238E27FC236}">
                <a16:creationId xmlns:a16="http://schemas.microsoft.com/office/drawing/2014/main" id="{14E20165-9974-4B5B-8C24-FF08AF182206}"/>
              </a:ext>
            </a:extLst>
          </p:cNvPr>
          <p:cNvSpPr>
            <a:spLocks noGrp="1"/>
          </p:cNvSpPr>
          <p:nvPr>
            <p:ph type="body" sz="quarter" idx="28" hasCustomPrompt="1"/>
          </p:nvPr>
        </p:nvSpPr>
        <p:spPr>
          <a:xfrm>
            <a:off x="4705996" y="2049463"/>
            <a:ext cx="469900" cy="3627437"/>
          </a:xfrm>
          <a:solidFill>
            <a:srgbClr val="E5E5E6"/>
          </a:solidFill>
        </p:spPr>
        <p:txBody>
          <a:bodyPr/>
          <a:lstStyle>
            <a:lvl1pPr>
              <a:defRPr/>
            </a:lvl1pPr>
          </a:lstStyle>
          <a:p>
            <a:pPr lvl="0"/>
            <a:r>
              <a:rPr lang="en-US"/>
              <a:t> </a:t>
            </a:r>
            <a:endParaRPr lang="en-GB"/>
          </a:p>
        </p:txBody>
      </p:sp>
      <p:sp>
        <p:nvSpPr>
          <p:cNvPr id="37" name="Text Placeholder 17">
            <a:extLst>
              <a:ext uri="{FF2B5EF4-FFF2-40B4-BE49-F238E27FC236}">
                <a16:creationId xmlns:a16="http://schemas.microsoft.com/office/drawing/2014/main" id="{B19093CE-73B0-4806-A7AB-3A92A86B9867}"/>
              </a:ext>
            </a:extLst>
          </p:cNvPr>
          <p:cNvSpPr>
            <a:spLocks noGrp="1"/>
          </p:cNvSpPr>
          <p:nvPr>
            <p:ph type="body" sz="quarter" idx="29" hasCustomPrompt="1"/>
          </p:nvPr>
        </p:nvSpPr>
        <p:spPr>
          <a:xfrm>
            <a:off x="4705996" y="3985260"/>
            <a:ext cx="469900" cy="1691640"/>
          </a:xfrm>
          <a:solidFill>
            <a:schemeClr val="accent6"/>
          </a:solidFill>
        </p:spPr>
        <p:txBody>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7D803798-8944-489C-BCCF-B1FA1E97473C}"/>
              </a:ext>
            </a:extLst>
          </p:cNvPr>
          <p:cNvSpPr>
            <a:spLocks noGrp="1"/>
          </p:cNvSpPr>
          <p:nvPr>
            <p:ph type="body" sz="quarter" idx="30" hasCustomPrompt="1"/>
          </p:nvPr>
        </p:nvSpPr>
        <p:spPr>
          <a:xfrm>
            <a:off x="4561534" y="1641508"/>
            <a:ext cx="747712" cy="355600"/>
          </a:xfrm>
        </p:spPr>
        <p:txBody>
          <a:bodyPr anchor="ctr"/>
          <a:lstStyle>
            <a:lvl1pPr algn="ctr">
              <a:defRPr sz="1600" b="1">
                <a:solidFill>
                  <a:schemeClr val="accent6"/>
                </a:solidFill>
              </a:defRPr>
            </a:lvl1pPr>
          </a:lstStyle>
          <a:p>
            <a:pPr lvl="0"/>
            <a:r>
              <a:rPr lang="en-US"/>
              <a:t>xxx%</a:t>
            </a:r>
            <a:endParaRPr lang="en-GB"/>
          </a:p>
        </p:txBody>
      </p:sp>
      <p:sp>
        <p:nvSpPr>
          <p:cNvPr id="39" name="Text Placeholder 17">
            <a:extLst>
              <a:ext uri="{FF2B5EF4-FFF2-40B4-BE49-F238E27FC236}">
                <a16:creationId xmlns:a16="http://schemas.microsoft.com/office/drawing/2014/main" id="{28A4B2FC-F86F-4942-9CC3-02A2717F634E}"/>
              </a:ext>
            </a:extLst>
          </p:cNvPr>
          <p:cNvSpPr>
            <a:spLocks noGrp="1"/>
          </p:cNvSpPr>
          <p:nvPr>
            <p:ph type="body" sz="quarter" idx="31" hasCustomPrompt="1"/>
          </p:nvPr>
        </p:nvSpPr>
        <p:spPr>
          <a:xfrm>
            <a:off x="4704935" y="577052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40" name="Text Placeholder 17">
            <a:extLst>
              <a:ext uri="{FF2B5EF4-FFF2-40B4-BE49-F238E27FC236}">
                <a16:creationId xmlns:a16="http://schemas.microsoft.com/office/drawing/2014/main" id="{0B89C8C6-BDF2-4E5D-BD2D-F4C935CEF9E0}"/>
              </a:ext>
            </a:extLst>
          </p:cNvPr>
          <p:cNvSpPr>
            <a:spLocks noGrp="1"/>
          </p:cNvSpPr>
          <p:nvPr>
            <p:ph type="body" sz="quarter" idx="32" hasCustomPrompt="1"/>
          </p:nvPr>
        </p:nvSpPr>
        <p:spPr>
          <a:xfrm>
            <a:off x="6248608" y="879091"/>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1</a:t>
            </a:r>
          </a:p>
        </p:txBody>
      </p:sp>
      <p:sp>
        <p:nvSpPr>
          <p:cNvPr id="41" name="Text Placeholder 14">
            <a:extLst>
              <a:ext uri="{FF2B5EF4-FFF2-40B4-BE49-F238E27FC236}">
                <a16:creationId xmlns:a16="http://schemas.microsoft.com/office/drawing/2014/main" id="{89EE772E-B07B-448F-BE4A-54AF05A1A481}"/>
              </a:ext>
            </a:extLst>
          </p:cNvPr>
          <p:cNvSpPr>
            <a:spLocks noGrp="1"/>
          </p:cNvSpPr>
          <p:nvPr>
            <p:ph type="body" sz="quarter" idx="33" hasCustomPrompt="1"/>
          </p:nvPr>
        </p:nvSpPr>
        <p:spPr>
          <a:xfrm>
            <a:off x="6954050" y="797354"/>
            <a:ext cx="3934939" cy="298022"/>
          </a:xfrm>
        </p:spPr>
        <p:txBody>
          <a:bodyPr anchor="ctr"/>
          <a:lstStyle>
            <a:lvl1pPr>
              <a:defRPr sz="1400" b="1">
                <a:solidFill>
                  <a:schemeClr val="accent1"/>
                </a:solidFill>
              </a:defRPr>
            </a:lvl1pPr>
          </a:lstStyle>
          <a:p>
            <a:pPr lvl="0"/>
            <a:r>
              <a:rPr lang="en-GB"/>
              <a:t>Enter heading here</a:t>
            </a:r>
          </a:p>
        </p:txBody>
      </p:sp>
      <p:sp>
        <p:nvSpPr>
          <p:cNvPr id="42" name="Text Placeholder 17">
            <a:extLst>
              <a:ext uri="{FF2B5EF4-FFF2-40B4-BE49-F238E27FC236}">
                <a16:creationId xmlns:a16="http://schemas.microsoft.com/office/drawing/2014/main" id="{F5313C25-FB17-4FD0-889B-711804FC60D8}"/>
              </a:ext>
            </a:extLst>
          </p:cNvPr>
          <p:cNvSpPr>
            <a:spLocks noGrp="1"/>
          </p:cNvSpPr>
          <p:nvPr>
            <p:ph type="body" sz="quarter" idx="34" hasCustomPrompt="1"/>
          </p:nvPr>
        </p:nvSpPr>
        <p:spPr>
          <a:xfrm>
            <a:off x="6954051" y="1022985"/>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5" name="Text Placeholder 17">
            <a:extLst>
              <a:ext uri="{FF2B5EF4-FFF2-40B4-BE49-F238E27FC236}">
                <a16:creationId xmlns:a16="http://schemas.microsoft.com/office/drawing/2014/main" id="{BA066ABF-6AD4-4E07-BFF7-9F761BDA32F5}"/>
              </a:ext>
            </a:extLst>
          </p:cNvPr>
          <p:cNvSpPr>
            <a:spLocks noGrp="1"/>
          </p:cNvSpPr>
          <p:nvPr>
            <p:ph type="body" sz="quarter" idx="47" hasCustomPrompt="1"/>
          </p:nvPr>
        </p:nvSpPr>
        <p:spPr>
          <a:xfrm>
            <a:off x="6248608" y="2058188"/>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2</a:t>
            </a:r>
          </a:p>
        </p:txBody>
      </p:sp>
      <p:sp>
        <p:nvSpPr>
          <p:cNvPr id="44" name="Text Placeholder 14">
            <a:extLst>
              <a:ext uri="{FF2B5EF4-FFF2-40B4-BE49-F238E27FC236}">
                <a16:creationId xmlns:a16="http://schemas.microsoft.com/office/drawing/2014/main" id="{A7FB4031-4B26-4B5D-826D-7DCF9FD1E1C6}"/>
              </a:ext>
            </a:extLst>
          </p:cNvPr>
          <p:cNvSpPr>
            <a:spLocks noGrp="1"/>
          </p:cNvSpPr>
          <p:nvPr>
            <p:ph type="body" sz="quarter" idx="36" hasCustomPrompt="1"/>
          </p:nvPr>
        </p:nvSpPr>
        <p:spPr>
          <a:xfrm>
            <a:off x="6954050" y="1976451"/>
            <a:ext cx="3934939" cy="298022"/>
          </a:xfrm>
        </p:spPr>
        <p:txBody>
          <a:bodyPr anchor="ctr"/>
          <a:lstStyle>
            <a:lvl1pPr>
              <a:defRPr sz="1400" b="1">
                <a:solidFill>
                  <a:schemeClr val="accent2"/>
                </a:solidFill>
              </a:defRPr>
            </a:lvl1pPr>
          </a:lstStyle>
          <a:p>
            <a:pPr lvl="0"/>
            <a:r>
              <a:rPr lang="en-GB"/>
              <a:t>Enter heading here</a:t>
            </a:r>
          </a:p>
        </p:txBody>
      </p:sp>
      <p:sp>
        <p:nvSpPr>
          <p:cNvPr id="45" name="Text Placeholder 17">
            <a:extLst>
              <a:ext uri="{FF2B5EF4-FFF2-40B4-BE49-F238E27FC236}">
                <a16:creationId xmlns:a16="http://schemas.microsoft.com/office/drawing/2014/main" id="{B90C4580-3C4C-4E16-85BC-B975FBD9480F}"/>
              </a:ext>
            </a:extLst>
          </p:cNvPr>
          <p:cNvSpPr>
            <a:spLocks noGrp="1"/>
          </p:cNvSpPr>
          <p:nvPr>
            <p:ph type="body" sz="quarter" idx="37" hasCustomPrompt="1"/>
          </p:nvPr>
        </p:nvSpPr>
        <p:spPr>
          <a:xfrm>
            <a:off x="6954051" y="2202082"/>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6" name="Text Placeholder 17">
            <a:extLst>
              <a:ext uri="{FF2B5EF4-FFF2-40B4-BE49-F238E27FC236}">
                <a16:creationId xmlns:a16="http://schemas.microsoft.com/office/drawing/2014/main" id="{6A0699B3-CE27-4065-B2B6-120148D729B1}"/>
              </a:ext>
            </a:extLst>
          </p:cNvPr>
          <p:cNvSpPr>
            <a:spLocks noGrp="1"/>
          </p:cNvSpPr>
          <p:nvPr>
            <p:ph type="body" sz="quarter" idx="48" hasCustomPrompt="1"/>
          </p:nvPr>
        </p:nvSpPr>
        <p:spPr>
          <a:xfrm>
            <a:off x="6248608" y="3237285"/>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3</a:t>
            </a:r>
          </a:p>
        </p:txBody>
      </p:sp>
      <p:sp>
        <p:nvSpPr>
          <p:cNvPr id="47" name="Text Placeholder 14">
            <a:extLst>
              <a:ext uri="{FF2B5EF4-FFF2-40B4-BE49-F238E27FC236}">
                <a16:creationId xmlns:a16="http://schemas.microsoft.com/office/drawing/2014/main" id="{48034F88-9A90-4676-AA0F-B66419254AFA}"/>
              </a:ext>
            </a:extLst>
          </p:cNvPr>
          <p:cNvSpPr>
            <a:spLocks noGrp="1"/>
          </p:cNvSpPr>
          <p:nvPr>
            <p:ph type="body" sz="quarter" idx="39" hasCustomPrompt="1"/>
          </p:nvPr>
        </p:nvSpPr>
        <p:spPr>
          <a:xfrm>
            <a:off x="6954050" y="3155548"/>
            <a:ext cx="3934939" cy="298022"/>
          </a:xfrm>
        </p:spPr>
        <p:txBody>
          <a:bodyPr anchor="ctr"/>
          <a:lstStyle>
            <a:lvl1pPr>
              <a:defRPr sz="1400" b="1">
                <a:solidFill>
                  <a:schemeClr val="accent3"/>
                </a:solidFill>
              </a:defRPr>
            </a:lvl1pPr>
          </a:lstStyle>
          <a:p>
            <a:pPr lvl="0"/>
            <a:r>
              <a:rPr lang="en-GB"/>
              <a:t>Enter heading here</a:t>
            </a:r>
          </a:p>
        </p:txBody>
      </p:sp>
      <p:sp>
        <p:nvSpPr>
          <p:cNvPr id="48" name="Text Placeholder 17">
            <a:extLst>
              <a:ext uri="{FF2B5EF4-FFF2-40B4-BE49-F238E27FC236}">
                <a16:creationId xmlns:a16="http://schemas.microsoft.com/office/drawing/2014/main" id="{D9D552C2-7986-4EF7-A096-A3FE9095A5EF}"/>
              </a:ext>
            </a:extLst>
          </p:cNvPr>
          <p:cNvSpPr>
            <a:spLocks noGrp="1"/>
          </p:cNvSpPr>
          <p:nvPr>
            <p:ph type="body" sz="quarter" idx="40" hasCustomPrompt="1"/>
          </p:nvPr>
        </p:nvSpPr>
        <p:spPr>
          <a:xfrm>
            <a:off x="6954051" y="3381179"/>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7" name="Text Placeholder 17">
            <a:extLst>
              <a:ext uri="{FF2B5EF4-FFF2-40B4-BE49-F238E27FC236}">
                <a16:creationId xmlns:a16="http://schemas.microsoft.com/office/drawing/2014/main" id="{14B1F3F7-5ABE-46B0-9D88-027A2DA02F8C}"/>
              </a:ext>
            </a:extLst>
          </p:cNvPr>
          <p:cNvSpPr>
            <a:spLocks noGrp="1"/>
          </p:cNvSpPr>
          <p:nvPr>
            <p:ph type="body" sz="quarter" idx="49" hasCustomPrompt="1"/>
          </p:nvPr>
        </p:nvSpPr>
        <p:spPr>
          <a:xfrm>
            <a:off x="6248608" y="441638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4</a:t>
            </a:r>
          </a:p>
        </p:txBody>
      </p:sp>
      <p:sp>
        <p:nvSpPr>
          <p:cNvPr id="50" name="Text Placeholder 14">
            <a:extLst>
              <a:ext uri="{FF2B5EF4-FFF2-40B4-BE49-F238E27FC236}">
                <a16:creationId xmlns:a16="http://schemas.microsoft.com/office/drawing/2014/main" id="{470857F8-7405-4894-AD53-26FD33F7BC8C}"/>
              </a:ext>
            </a:extLst>
          </p:cNvPr>
          <p:cNvSpPr>
            <a:spLocks noGrp="1"/>
          </p:cNvSpPr>
          <p:nvPr>
            <p:ph type="body" sz="quarter" idx="42" hasCustomPrompt="1"/>
          </p:nvPr>
        </p:nvSpPr>
        <p:spPr>
          <a:xfrm>
            <a:off x="6954050" y="4334645"/>
            <a:ext cx="3934939" cy="298022"/>
          </a:xfrm>
        </p:spPr>
        <p:txBody>
          <a:bodyPr anchor="ctr"/>
          <a:lstStyle>
            <a:lvl1pPr>
              <a:defRPr sz="1400" b="1">
                <a:solidFill>
                  <a:schemeClr val="accent4"/>
                </a:solidFill>
              </a:defRPr>
            </a:lvl1pPr>
          </a:lstStyle>
          <a:p>
            <a:pPr lvl="0"/>
            <a:r>
              <a:rPr lang="en-GB"/>
              <a:t>Enter heading here</a:t>
            </a:r>
          </a:p>
        </p:txBody>
      </p:sp>
      <p:sp>
        <p:nvSpPr>
          <p:cNvPr id="51" name="Text Placeholder 17">
            <a:extLst>
              <a:ext uri="{FF2B5EF4-FFF2-40B4-BE49-F238E27FC236}">
                <a16:creationId xmlns:a16="http://schemas.microsoft.com/office/drawing/2014/main" id="{45D44556-8975-4825-990E-35191F603CE9}"/>
              </a:ext>
            </a:extLst>
          </p:cNvPr>
          <p:cNvSpPr>
            <a:spLocks noGrp="1"/>
          </p:cNvSpPr>
          <p:nvPr>
            <p:ph type="body" sz="quarter" idx="43" hasCustomPrompt="1"/>
          </p:nvPr>
        </p:nvSpPr>
        <p:spPr>
          <a:xfrm>
            <a:off x="6954051" y="4560276"/>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58" name="Text Placeholder 17">
            <a:extLst>
              <a:ext uri="{FF2B5EF4-FFF2-40B4-BE49-F238E27FC236}">
                <a16:creationId xmlns:a16="http://schemas.microsoft.com/office/drawing/2014/main" id="{A14CA36E-15B3-4E5A-BDD6-F513A185125B}"/>
              </a:ext>
            </a:extLst>
          </p:cNvPr>
          <p:cNvSpPr>
            <a:spLocks noGrp="1"/>
          </p:cNvSpPr>
          <p:nvPr>
            <p:ph type="body" sz="quarter" idx="50" hasCustomPrompt="1"/>
          </p:nvPr>
        </p:nvSpPr>
        <p:spPr>
          <a:xfrm>
            <a:off x="6248608" y="5595480"/>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6"/>
            </a:solidFill>
          </a:ln>
        </p:spPr>
        <p:txBody>
          <a:bodyPr wrap="square" anchor="ctr">
            <a:noAutofit/>
          </a:bodyPr>
          <a:lstStyle>
            <a:lvl1pPr algn="ctr">
              <a:defRPr sz="1800" b="1">
                <a:solidFill>
                  <a:schemeClr val="accent2"/>
                </a:solidFill>
              </a:defRPr>
            </a:lvl1pPr>
          </a:lstStyle>
          <a:p>
            <a:pPr lvl="0"/>
            <a:r>
              <a:rPr lang="en-GB"/>
              <a:t>5</a:t>
            </a:r>
          </a:p>
        </p:txBody>
      </p:sp>
      <p:sp>
        <p:nvSpPr>
          <p:cNvPr id="53" name="Text Placeholder 14">
            <a:extLst>
              <a:ext uri="{FF2B5EF4-FFF2-40B4-BE49-F238E27FC236}">
                <a16:creationId xmlns:a16="http://schemas.microsoft.com/office/drawing/2014/main" id="{D1E7C21C-543D-4E7C-AE97-0C9A66659A03}"/>
              </a:ext>
            </a:extLst>
          </p:cNvPr>
          <p:cNvSpPr>
            <a:spLocks noGrp="1"/>
          </p:cNvSpPr>
          <p:nvPr>
            <p:ph type="body" sz="quarter" idx="45" hasCustomPrompt="1"/>
          </p:nvPr>
        </p:nvSpPr>
        <p:spPr>
          <a:xfrm>
            <a:off x="6954050" y="5513743"/>
            <a:ext cx="3934939" cy="298022"/>
          </a:xfrm>
        </p:spPr>
        <p:txBody>
          <a:bodyPr anchor="ctr"/>
          <a:lstStyle>
            <a:lvl1pPr>
              <a:defRPr sz="1400" b="1">
                <a:solidFill>
                  <a:schemeClr val="accent6"/>
                </a:solidFill>
              </a:defRPr>
            </a:lvl1pPr>
          </a:lstStyle>
          <a:p>
            <a:pPr lvl="0"/>
            <a:r>
              <a:rPr lang="en-GB"/>
              <a:t>Enter heading here</a:t>
            </a:r>
          </a:p>
        </p:txBody>
      </p:sp>
      <p:sp>
        <p:nvSpPr>
          <p:cNvPr id="54" name="Text Placeholder 17">
            <a:extLst>
              <a:ext uri="{FF2B5EF4-FFF2-40B4-BE49-F238E27FC236}">
                <a16:creationId xmlns:a16="http://schemas.microsoft.com/office/drawing/2014/main" id="{7AAF006C-D493-4325-9081-7C5F559FDB8C}"/>
              </a:ext>
            </a:extLst>
          </p:cNvPr>
          <p:cNvSpPr>
            <a:spLocks noGrp="1"/>
          </p:cNvSpPr>
          <p:nvPr>
            <p:ph type="body" sz="quarter" idx="46" hasCustomPrompt="1"/>
          </p:nvPr>
        </p:nvSpPr>
        <p:spPr>
          <a:xfrm>
            <a:off x="6954051" y="5739374"/>
            <a:ext cx="3934939" cy="925263"/>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Tree>
    <p:custDataLst>
      <p:tags r:id="rId1"/>
    </p:custDataLst>
    <p:extLst>
      <p:ext uri="{BB962C8B-B14F-4D97-AF65-F5344CB8AC3E}">
        <p14:creationId xmlns:p14="http://schemas.microsoft.com/office/powerpoint/2010/main" val="1119962114"/>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GB"/>
              <a:t>Enter title here</a:t>
            </a:r>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732854091"/>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40511787"/>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GB"/>
              <a:t>Enter title here</a:t>
            </a:r>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81445321"/>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rcle Diagram">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DDC54713-B52F-4EDD-835D-E655AE97DED9}"/>
              </a:ext>
            </a:extLst>
          </p:cNvPr>
          <p:cNvSpPr/>
          <p:nvPr userDrawn="1"/>
        </p:nvSpPr>
        <p:spPr>
          <a:xfrm>
            <a:off x="8520276" y="0"/>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rgbClr val="E5E5E6"/>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27" name="Freeform: Shape 26">
            <a:extLst>
              <a:ext uri="{FF2B5EF4-FFF2-40B4-BE49-F238E27FC236}">
                <a16:creationId xmlns:a16="http://schemas.microsoft.com/office/drawing/2014/main" id="{156D33E0-15B1-421A-B2C4-C55DC1189482}"/>
              </a:ext>
            </a:extLst>
          </p:cNvPr>
          <p:cNvSpPr/>
          <p:nvPr userDrawn="1"/>
        </p:nvSpPr>
        <p:spPr>
          <a:xfrm rot="10800000">
            <a:off x="0" y="3083052"/>
            <a:ext cx="3671724" cy="3774948"/>
          </a:xfrm>
          <a:custGeom>
            <a:avLst/>
            <a:gdLst>
              <a:gd name="connsiteX0" fmla="*/ 3670 w 3671724"/>
              <a:gd name="connsiteY0" fmla="*/ 0 h 3774948"/>
              <a:gd name="connsiteX1" fmla="*/ 3671724 w 3671724"/>
              <a:gd name="connsiteY1" fmla="*/ 0 h 3774948"/>
              <a:gd name="connsiteX2" fmla="*/ 3671724 w 3671724"/>
              <a:gd name="connsiteY2" fmla="*/ 3774948 h 3774948"/>
              <a:gd name="connsiteX3" fmla="*/ 1883805 w 3671724"/>
              <a:gd name="connsiteY3" fmla="*/ 3774948 h 3774948"/>
              <a:gd name="connsiteX4" fmla="*/ 0 w 3671724"/>
              <a:gd name="connsiteY4" fmla="*/ 7340 h 377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1724" h="3774948">
                <a:moveTo>
                  <a:pt x="3670" y="0"/>
                </a:moveTo>
                <a:lnTo>
                  <a:pt x="3671724" y="0"/>
                </a:lnTo>
                <a:lnTo>
                  <a:pt x="3671724" y="3774948"/>
                </a:lnTo>
                <a:lnTo>
                  <a:pt x="1883805" y="3774948"/>
                </a:lnTo>
                <a:lnTo>
                  <a:pt x="0" y="7340"/>
                </a:lnTo>
                <a:close/>
              </a:path>
            </a:pathLst>
          </a:cu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r>
              <a:rPr lang="en-GB"/>
              <a:t> </a:t>
            </a:r>
          </a:p>
        </p:txBody>
      </p:sp>
      <p:sp>
        <p:nvSpPr>
          <p:cNvPr id="9" name="Oval 8">
            <a:extLst>
              <a:ext uri="{FF2B5EF4-FFF2-40B4-BE49-F238E27FC236}">
                <a16:creationId xmlns:a16="http://schemas.microsoft.com/office/drawing/2014/main" id="{0A8FB6A1-DC65-4603-84FE-95FBCEA33F46}"/>
              </a:ext>
            </a:extLst>
          </p:cNvPr>
          <p:cNvSpPr/>
          <p:nvPr/>
        </p:nvSpPr>
        <p:spPr>
          <a:xfrm>
            <a:off x="3824512" y="1559779"/>
            <a:ext cx="4459201" cy="4459201"/>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US"/>
          </a:p>
        </p:txBody>
      </p:sp>
      <p:sp>
        <p:nvSpPr>
          <p:cNvPr id="29" name="Text Placeholder 28">
            <a:extLst>
              <a:ext uri="{FF2B5EF4-FFF2-40B4-BE49-F238E27FC236}">
                <a16:creationId xmlns:a16="http://schemas.microsoft.com/office/drawing/2014/main" id="{3AF16A70-F59C-44BC-933F-5C1CF0FBAEA3}"/>
              </a:ext>
            </a:extLst>
          </p:cNvPr>
          <p:cNvSpPr>
            <a:spLocks noGrp="1"/>
          </p:cNvSpPr>
          <p:nvPr>
            <p:ph type="body" sz="quarter" idx="12" hasCustomPrompt="1"/>
          </p:nvPr>
        </p:nvSpPr>
        <p:spPr>
          <a:xfrm>
            <a:off x="4772509" y="2507776"/>
            <a:ext cx="2563206" cy="2563206"/>
          </a:xfrm>
          <a:prstGeom prst="ellipse">
            <a:avLst/>
          </a:prstGeom>
          <a:solidFill>
            <a:schemeClr val="accent2"/>
          </a:solidFill>
        </p:spPr>
        <p:txBody>
          <a:bodyPr anchor="ctr"/>
          <a:lstStyle>
            <a:lvl1pPr algn="ctr">
              <a:defRPr sz="1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endParaRPr lang="en-GB"/>
          </a:p>
        </p:txBody>
      </p:sp>
      <p:sp>
        <p:nvSpPr>
          <p:cNvPr id="21" name="Hexagon 20">
            <a:extLst>
              <a:ext uri="{FF2B5EF4-FFF2-40B4-BE49-F238E27FC236}">
                <a16:creationId xmlns:a16="http://schemas.microsoft.com/office/drawing/2014/main" id="{30B0069E-254E-4F57-9D44-DAF129D5BFEC}"/>
              </a:ext>
            </a:extLst>
          </p:cNvPr>
          <p:cNvSpPr/>
          <p:nvPr/>
        </p:nvSpPr>
        <p:spPr>
          <a:xfrm>
            <a:off x="5541946" y="1184778"/>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E43A59EE-AD0D-4744-AEEB-2D2244B084E9}"/>
              </a:ext>
            </a:extLst>
          </p:cNvPr>
          <p:cNvSpPr/>
          <p:nvPr/>
        </p:nvSpPr>
        <p:spPr>
          <a:xfrm>
            <a:off x="5541946" y="5510936"/>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Hexagon 18">
            <a:extLst>
              <a:ext uri="{FF2B5EF4-FFF2-40B4-BE49-F238E27FC236}">
                <a16:creationId xmlns:a16="http://schemas.microsoft.com/office/drawing/2014/main" id="{0ABED1D4-136A-4294-A1E2-144B7574C9E0}"/>
              </a:ext>
            </a:extLst>
          </p:cNvPr>
          <p:cNvSpPr/>
          <p:nvPr/>
        </p:nvSpPr>
        <p:spPr>
          <a:xfrm rot="5400000">
            <a:off x="7705025"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6BACB9CF-A526-4BAB-8705-BD5C9D8A8CCB}"/>
              </a:ext>
            </a:extLst>
          </p:cNvPr>
          <p:cNvSpPr/>
          <p:nvPr/>
        </p:nvSpPr>
        <p:spPr>
          <a:xfrm rot="5400000">
            <a:off x="3378867" y="3347857"/>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7D404139-3470-43A3-9C9C-20155C61E6C3}"/>
              </a:ext>
            </a:extLst>
          </p:cNvPr>
          <p:cNvSpPr/>
          <p:nvPr/>
        </p:nvSpPr>
        <p:spPr>
          <a:xfrm rot="2700000">
            <a:off x="7071474"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8" name="Hexagon 17">
            <a:extLst>
              <a:ext uri="{FF2B5EF4-FFF2-40B4-BE49-F238E27FC236}">
                <a16:creationId xmlns:a16="http://schemas.microsoft.com/office/drawing/2014/main" id="{944EBEDC-4085-4AF9-92FB-2A54D49D530E}"/>
              </a:ext>
            </a:extLst>
          </p:cNvPr>
          <p:cNvSpPr/>
          <p:nvPr/>
        </p:nvSpPr>
        <p:spPr>
          <a:xfrm rot="2700000">
            <a:off x="4012418"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0816FD2C-9ECF-4ACE-B3AF-060A67177C8B}"/>
              </a:ext>
            </a:extLst>
          </p:cNvPr>
          <p:cNvSpPr/>
          <p:nvPr/>
        </p:nvSpPr>
        <p:spPr>
          <a:xfrm rot="8100000">
            <a:off x="7071474" y="4877385"/>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D4E841CB-C24C-4288-94D9-BD67910660C9}"/>
              </a:ext>
            </a:extLst>
          </p:cNvPr>
          <p:cNvSpPr/>
          <p:nvPr/>
        </p:nvSpPr>
        <p:spPr>
          <a:xfrm rot="8100000">
            <a:off x="4012418" y="1818329"/>
            <a:ext cx="1024332" cy="883044"/>
          </a:xfrm>
          <a:prstGeom prst="hexagon">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a:xfrm>
            <a:off x="3671724" y="6356350"/>
            <a:ext cx="7592477" cy="365125"/>
          </a:xfrm>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23" name="Graphic 22">
            <a:extLst>
              <a:ext uri="{FF2B5EF4-FFF2-40B4-BE49-F238E27FC236}">
                <a16:creationId xmlns:a16="http://schemas.microsoft.com/office/drawing/2014/main" id="{77B9A639-757E-4E79-973B-BD4B0F4758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4" name="Rectangle 23">
            <a:extLst>
              <a:ext uri="{FF2B5EF4-FFF2-40B4-BE49-F238E27FC236}">
                <a16:creationId xmlns:a16="http://schemas.microsoft.com/office/drawing/2014/main" id="{B144107E-F4D3-44B2-86E7-4AF0BF293D72}"/>
              </a:ext>
            </a:extLst>
          </p:cNvPr>
          <p:cNvSpPr/>
          <p:nvPr/>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0" name="Group 29">
            <a:extLst>
              <a:ext uri="{FF2B5EF4-FFF2-40B4-BE49-F238E27FC236}">
                <a16:creationId xmlns:a16="http://schemas.microsoft.com/office/drawing/2014/main" id="{8A8DD515-882D-424D-8690-36AFB6EAC533}"/>
              </a:ext>
            </a:extLst>
          </p:cNvPr>
          <p:cNvGrpSpPr/>
          <p:nvPr/>
        </p:nvGrpSpPr>
        <p:grpSpPr>
          <a:xfrm rot="16200000">
            <a:off x="360407" y="4836458"/>
            <a:ext cx="1946732" cy="3990582"/>
            <a:chOff x="10692184" y="-1639954"/>
            <a:chExt cx="1784352" cy="3657721"/>
          </a:xfrm>
          <a:noFill/>
        </p:grpSpPr>
        <p:sp>
          <p:nvSpPr>
            <p:cNvPr id="31" name="Hexagon 30">
              <a:extLst>
                <a:ext uri="{FF2B5EF4-FFF2-40B4-BE49-F238E27FC236}">
                  <a16:creationId xmlns:a16="http://schemas.microsoft.com/office/drawing/2014/main" id="{4A4011EE-4775-4945-A26F-64D9F7555086}"/>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E3E9898-A391-4D0B-91E4-FB3F07F11907}"/>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8118614-93A7-4C2D-A0E8-88B93F87A9F6}"/>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34" name="Group 33">
            <a:extLst>
              <a:ext uri="{FF2B5EF4-FFF2-40B4-BE49-F238E27FC236}">
                <a16:creationId xmlns:a16="http://schemas.microsoft.com/office/drawing/2014/main" id="{767A4E6A-0143-472B-99C7-B99095A1EB95}"/>
              </a:ext>
            </a:extLst>
          </p:cNvPr>
          <p:cNvGrpSpPr/>
          <p:nvPr/>
        </p:nvGrpSpPr>
        <p:grpSpPr>
          <a:xfrm>
            <a:off x="9875462" y="-592128"/>
            <a:ext cx="2641657" cy="2714067"/>
            <a:chOff x="10055225" y="-469915"/>
            <a:chExt cx="2421312" cy="2487682"/>
          </a:xfrm>
          <a:noFill/>
        </p:grpSpPr>
        <p:sp>
          <p:nvSpPr>
            <p:cNvPr id="35" name="Hexagon 34">
              <a:extLst>
                <a:ext uri="{FF2B5EF4-FFF2-40B4-BE49-F238E27FC236}">
                  <a16:creationId xmlns:a16="http://schemas.microsoft.com/office/drawing/2014/main" id="{1F9735F6-2A59-4C9C-A9CA-8D9FFB28D87B}"/>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91D1A0C8-C681-4719-A532-DEC5C6CED8C0}"/>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Hexagon 36">
              <a:extLst>
                <a:ext uri="{FF2B5EF4-FFF2-40B4-BE49-F238E27FC236}">
                  <a16:creationId xmlns:a16="http://schemas.microsoft.com/office/drawing/2014/main" id="{68DEEAF1-8A67-473E-90AB-558B24383C22}"/>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8" name="Picture Placeholder 8">
            <a:extLst>
              <a:ext uri="{FF2B5EF4-FFF2-40B4-BE49-F238E27FC236}">
                <a16:creationId xmlns:a16="http://schemas.microsoft.com/office/drawing/2014/main" id="{1AB0CE74-B548-4D51-8AD2-52B2A173D22A}"/>
              </a:ext>
            </a:extLst>
          </p:cNvPr>
          <p:cNvSpPr>
            <a:spLocks noGrp="1"/>
          </p:cNvSpPr>
          <p:nvPr>
            <p:ph type="pic" sz="quarter" idx="21" hasCustomPrompt="1"/>
          </p:nvPr>
        </p:nvSpPr>
        <p:spPr>
          <a:xfrm>
            <a:off x="5783624" y="1355812"/>
            <a:ext cx="540976" cy="540976"/>
          </a:xfrm>
          <a:prstGeom prst="rect">
            <a:avLst/>
          </a:prstGeom>
        </p:spPr>
        <p:txBody>
          <a:bodyPr lIns="72000" rIns="72000" anchor="ctr"/>
          <a:lstStyle>
            <a:lvl1pPr algn="ctr">
              <a:defRPr sz="1200"/>
            </a:lvl1pPr>
          </a:lstStyle>
          <a:p>
            <a:r>
              <a:rPr lang="en-GB"/>
              <a:t>Insert icon</a:t>
            </a:r>
          </a:p>
        </p:txBody>
      </p:sp>
      <p:sp>
        <p:nvSpPr>
          <p:cNvPr id="39" name="Picture Placeholder 8">
            <a:extLst>
              <a:ext uri="{FF2B5EF4-FFF2-40B4-BE49-F238E27FC236}">
                <a16:creationId xmlns:a16="http://schemas.microsoft.com/office/drawing/2014/main" id="{114185A7-7E5E-4531-8841-CFC258713988}"/>
              </a:ext>
            </a:extLst>
          </p:cNvPr>
          <p:cNvSpPr>
            <a:spLocks noGrp="1"/>
          </p:cNvSpPr>
          <p:nvPr>
            <p:ph type="pic" sz="quarter" idx="22" hasCustomPrompt="1"/>
          </p:nvPr>
        </p:nvSpPr>
        <p:spPr>
          <a:xfrm>
            <a:off x="7313152" y="1989363"/>
            <a:ext cx="540976" cy="540976"/>
          </a:xfrm>
          <a:prstGeom prst="rect">
            <a:avLst/>
          </a:prstGeom>
        </p:spPr>
        <p:txBody>
          <a:bodyPr lIns="72000" rIns="72000" anchor="ctr"/>
          <a:lstStyle>
            <a:lvl1pPr algn="ctr">
              <a:defRPr sz="1200"/>
            </a:lvl1pPr>
          </a:lstStyle>
          <a:p>
            <a:r>
              <a:rPr lang="en-GB"/>
              <a:t>Insert icon</a:t>
            </a:r>
          </a:p>
        </p:txBody>
      </p:sp>
      <p:sp>
        <p:nvSpPr>
          <p:cNvPr id="40" name="Picture Placeholder 8">
            <a:extLst>
              <a:ext uri="{FF2B5EF4-FFF2-40B4-BE49-F238E27FC236}">
                <a16:creationId xmlns:a16="http://schemas.microsoft.com/office/drawing/2014/main" id="{CC6BFB1D-EF2C-491E-9808-36CDF5BDC7D9}"/>
              </a:ext>
            </a:extLst>
          </p:cNvPr>
          <p:cNvSpPr>
            <a:spLocks noGrp="1"/>
          </p:cNvSpPr>
          <p:nvPr>
            <p:ph type="pic" sz="quarter" idx="23" hasCustomPrompt="1"/>
          </p:nvPr>
        </p:nvSpPr>
        <p:spPr>
          <a:xfrm>
            <a:off x="7946703" y="3518891"/>
            <a:ext cx="540976" cy="540976"/>
          </a:xfrm>
          <a:prstGeom prst="rect">
            <a:avLst/>
          </a:prstGeom>
        </p:spPr>
        <p:txBody>
          <a:bodyPr lIns="72000" rIns="72000" anchor="ctr"/>
          <a:lstStyle>
            <a:lvl1pPr algn="ctr">
              <a:defRPr sz="1200"/>
            </a:lvl1pPr>
          </a:lstStyle>
          <a:p>
            <a:r>
              <a:rPr lang="en-GB"/>
              <a:t>Insert icon</a:t>
            </a:r>
          </a:p>
        </p:txBody>
      </p:sp>
      <p:sp>
        <p:nvSpPr>
          <p:cNvPr id="41" name="Picture Placeholder 8">
            <a:extLst>
              <a:ext uri="{FF2B5EF4-FFF2-40B4-BE49-F238E27FC236}">
                <a16:creationId xmlns:a16="http://schemas.microsoft.com/office/drawing/2014/main" id="{DF560D17-C817-4F5F-B3D8-EE12FD50B415}"/>
              </a:ext>
            </a:extLst>
          </p:cNvPr>
          <p:cNvSpPr>
            <a:spLocks noGrp="1"/>
          </p:cNvSpPr>
          <p:nvPr>
            <p:ph type="pic" sz="quarter" idx="24" hasCustomPrompt="1"/>
          </p:nvPr>
        </p:nvSpPr>
        <p:spPr>
          <a:xfrm>
            <a:off x="7313151" y="5048419"/>
            <a:ext cx="540976" cy="540976"/>
          </a:xfrm>
          <a:prstGeom prst="rect">
            <a:avLst/>
          </a:prstGeom>
        </p:spPr>
        <p:txBody>
          <a:bodyPr lIns="72000" rIns="72000" anchor="ctr"/>
          <a:lstStyle>
            <a:lvl1pPr algn="ctr">
              <a:defRPr sz="1200"/>
            </a:lvl1pPr>
          </a:lstStyle>
          <a:p>
            <a:r>
              <a:rPr lang="en-GB"/>
              <a:t>Insert icon</a:t>
            </a:r>
          </a:p>
        </p:txBody>
      </p:sp>
      <p:sp>
        <p:nvSpPr>
          <p:cNvPr id="42" name="Picture Placeholder 8">
            <a:extLst>
              <a:ext uri="{FF2B5EF4-FFF2-40B4-BE49-F238E27FC236}">
                <a16:creationId xmlns:a16="http://schemas.microsoft.com/office/drawing/2014/main" id="{5861CEA1-85A6-4E73-B807-FBD08CDD508C}"/>
              </a:ext>
            </a:extLst>
          </p:cNvPr>
          <p:cNvSpPr>
            <a:spLocks noGrp="1"/>
          </p:cNvSpPr>
          <p:nvPr>
            <p:ph type="pic" sz="quarter" idx="25" hasCustomPrompt="1"/>
          </p:nvPr>
        </p:nvSpPr>
        <p:spPr>
          <a:xfrm>
            <a:off x="5783624" y="5681970"/>
            <a:ext cx="540976" cy="540976"/>
          </a:xfrm>
          <a:prstGeom prst="rect">
            <a:avLst/>
          </a:prstGeom>
        </p:spPr>
        <p:txBody>
          <a:bodyPr lIns="72000" rIns="72000" anchor="ctr"/>
          <a:lstStyle>
            <a:lvl1pPr algn="ctr">
              <a:defRPr sz="1200"/>
            </a:lvl1pPr>
          </a:lstStyle>
          <a:p>
            <a:r>
              <a:rPr lang="en-GB"/>
              <a:t>Insert icon</a:t>
            </a:r>
          </a:p>
        </p:txBody>
      </p:sp>
      <p:sp>
        <p:nvSpPr>
          <p:cNvPr id="43" name="Picture Placeholder 8">
            <a:extLst>
              <a:ext uri="{FF2B5EF4-FFF2-40B4-BE49-F238E27FC236}">
                <a16:creationId xmlns:a16="http://schemas.microsoft.com/office/drawing/2014/main" id="{A983A122-769C-4DEC-B9B4-36F3118A3780}"/>
              </a:ext>
            </a:extLst>
          </p:cNvPr>
          <p:cNvSpPr>
            <a:spLocks noGrp="1"/>
          </p:cNvSpPr>
          <p:nvPr>
            <p:ph type="pic" sz="quarter" idx="26" hasCustomPrompt="1"/>
          </p:nvPr>
        </p:nvSpPr>
        <p:spPr>
          <a:xfrm>
            <a:off x="4254096" y="5048419"/>
            <a:ext cx="540976" cy="540976"/>
          </a:xfrm>
          <a:prstGeom prst="rect">
            <a:avLst/>
          </a:prstGeom>
        </p:spPr>
        <p:txBody>
          <a:bodyPr lIns="72000" rIns="72000" anchor="ctr"/>
          <a:lstStyle>
            <a:lvl1pPr algn="ctr">
              <a:defRPr sz="1200"/>
            </a:lvl1pPr>
          </a:lstStyle>
          <a:p>
            <a:r>
              <a:rPr lang="en-GB"/>
              <a:t>Insert icon</a:t>
            </a:r>
          </a:p>
        </p:txBody>
      </p:sp>
      <p:sp>
        <p:nvSpPr>
          <p:cNvPr id="44" name="Picture Placeholder 8">
            <a:extLst>
              <a:ext uri="{FF2B5EF4-FFF2-40B4-BE49-F238E27FC236}">
                <a16:creationId xmlns:a16="http://schemas.microsoft.com/office/drawing/2014/main" id="{8A0DF9F7-5B41-46D1-99CD-663B6D259E27}"/>
              </a:ext>
            </a:extLst>
          </p:cNvPr>
          <p:cNvSpPr>
            <a:spLocks noGrp="1"/>
          </p:cNvSpPr>
          <p:nvPr>
            <p:ph type="pic" sz="quarter" idx="27" hasCustomPrompt="1"/>
          </p:nvPr>
        </p:nvSpPr>
        <p:spPr>
          <a:xfrm>
            <a:off x="3620545" y="3518891"/>
            <a:ext cx="540976" cy="540976"/>
          </a:xfrm>
          <a:prstGeom prst="rect">
            <a:avLst/>
          </a:prstGeom>
        </p:spPr>
        <p:txBody>
          <a:bodyPr lIns="72000" rIns="72000" anchor="ctr"/>
          <a:lstStyle>
            <a:lvl1pPr algn="ctr">
              <a:defRPr sz="1200"/>
            </a:lvl1pPr>
          </a:lstStyle>
          <a:p>
            <a:r>
              <a:rPr lang="en-GB"/>
              <a:t>Insert icon</a:t>
            </a:r>
          </a:p>
        </p:txBody>
      </p:sp>
      <p:sp>
        <p:nvSpPr>
          <p:cNvPr id="45" name="Picture Placeholder 8">
            <a:extLst>
              <a:ext uri="{FF2B5EF4-FFF2-40B4-BE49-F238E27FC236}">
                <a16:creationId xmlns:a16="http://schemas.microsoft.com/office/drawing/2014/main" id="{8098FD3F-ECC1-40B1-B0D2-D6C0E453290B}"/>
              </a:ext>
            </a:extLst>
          </p:cNvPr>
          <p:cNvSpPr>
            <a:spLocks noGrp="1"/>
          </p:cNvSpPr>
          <p:nvPr>
            <p:ph type="pic" sz="quarter" idx="28" hasCustomPrompt="1"/>
          </p:nvPr>
        </p:nvSpPr>
        <p:spPr>
          <a:xfrm>
            <a:off x="4254096" y="1989363"/>
            <a:ext cx="540976" cy="540976"/>
          </a:xfrm>
          <a:prstGeom prst="rect">
            <a:avLst/>
          </a:prstGeom>
        </p:spPr>
        <p:txBody>
          <a:bodyPr lIns="72000" rIns="72000" anchor="ctr"/>
          <a:lstStyle>
            <a:lvl1pPr algn="ctr">
              <a:defRPr sz="1200"/>
            </a:lvl1pPr>
          </a:lstStyle>
          <a:p>
            <a:r>
              <a:rPr lang="en-GB"/>
              <a:t>Insert icon</a:t>
            </a:r>
          </a:p>
        </p:txBody>
      </p:sp>
      <p:grpSp>
        <p:nvGrpSpPr>
          <p:cNvPr id="47" name="Group 46">
            <a:extLst>
              <a:ext uri="{FF2B5EF4-FFF2-40B4-BE49-F238E27FC236}">
                <a16:creationId xmlns:a16="http://schemas.microsoft.com/office/drawing/2014/main" id="{FC9C4856-5DE4-4732-ACA9-82B95EAEEF94}"/>
              </a:ext>
            </a:extLst>
          </p:cNvPr>
          <p:cNvGrpSpPr/>
          <p:nvPr userDrawn="1"/>
        </p:nvGrpSpPr>
        <p:grpSpPr>
          <a:xfrm>
            <a:off x="-3633349" y="0"/>
            <a:ext cx="3507558" cy="7251700"/>
            <a:chOff x="-3633349" y="0"/>
            <a:chExt cx="3507558" cy="7251700"/>
          </a:xfrm>
        </p:grpSpPr>
        <p:grpSp>
          <p:nvGrpSpPr>
            <p:cNvPr id="48" name="Group 47">
              <a:extLst>
                <a:ext uri="{FF2B5EF4-FFF2-40B4-BE49-F238E27FC236}">
                  <a16:creationId xmlns:a16="http://schemas.microsoft.com/office/drawing/2014/main" id="{7766CE39-2398-4D3A-8EE1-C51F52E0EDBA}"/>
                </a:ext>
              </a:extLst>
            </p:cNvPr>
            <p:cNvGrpSpPr/>
            <p:nvPr userDrawn="1"/>
          </p:nvGrpSpPr>
          <p:grpSpPr>
            <a:xfrm>
              <a:off x="-3633349" y="0"/>
              <a:ext cx="3507558" cy="7251700"/>
              <a:chOff x="838199" y="1150069"/>
              <a:chExt cx="3507558" cy="7251700"/>
            </a:xfrm>
          </p:grpSpPr>
          <p:sp>
            <p:nvSpPr>
              <p:cNvPr id="50" name="Rectangle 49">
                <a:extLst>
                  <a:ext uri="{FF2B5EF4-FFF2-40B4-BE49-F238E27FC236}">
                    <a16:creationId xmlns:a16="http://schemas.microsoft.com/office/drawing/2014/main" id="{F9EFA932-31B8-472D-8EE2-5AD6F6C05820}"/>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09B6CF84-B38B-4DBF-88E6-85F5FE899BF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2" name="Rectangle 51">
                <a:extLst>
                  <a:ext uri="{FF2B5EF4-FFF2-40B4-BE49-F238E27FC236}">
                    <a16:creationId xmlns:a16="http://schemas.microsoft.com/office/drawing/2014/main" id="{78896877-75E4-47DA-8CA8-4B55A19E4C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BC223509-B22F-4682-8E7C-687C3CF3EDF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54" name="TextBox 53">
                <a:extLst>
                  <a:ext uri="{FF2B5EF4-FFF2-40B4-BE49-F238E27FC236}">
                    <a16:creationId xmlns:a16="http://schemas.microsoft.com/office/drawing/2014/main" id="{DFCB9DCD-832B-448B-821F-71192F4C8677}"/>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55" name="TextBox 54">
                <a:extLst>
                  <a:ext uri="{FF2B5EF4-FFF2-40B4-BE49-F238E27FC236}">
                    <a16:creationId xmlns:a16="http://schemas.microsoft.com/office/drawing/2014/main" id="{766E0AE9-5CD6-4B3C-99C5-75AA5D2FD77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56" name="TextBox 55">
                <a:extLst>
                  <a:ext uri="{FF2B5EF4-FFF2-40B4-BE49-F238E27FC236}">
                    <a16:creationId xmlns:a16="http://schemas.microsoft.com/office/drawing/2014/main" id="{96AAC2ED-20BD-47A1-9677-070E03EA12DD}"/>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49" name="Picture 48">
              <a:extLst>
                <a:ext uri="{FF2B5EF4-FFF2-40B4-BE49-F238E27FC236}">
                  <a16:creationId xmlns:a16="http://schemas.microsoft.com/office/drawing/2014/main" id="{2792C2F8-ACDB-4005-8B7C-FFD551178808}"/>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904475543"/>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nnel Diagr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31217A-A076-4EC6-8FFD-A7E98C5DF2CC}"/>
              </a:ext>
            </a:extLst>
          </p:cNvPr>
          <p:cNvSpPr/>
          <p:nvPr userDrawn="1"/>
        </p:nvSpPr>
        <p:spPr>
          <a:xfrm>
            <a:off x="0" y="5876926"/>
            <a:ext cx="12192000" cy="9810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 name="Rectangle 7">
            <a:extLst>
              <a:ext uri="{FF2B5EF4-FFF2-40B4-BE49-F238E27FC236}">
                <a16:creationId xmlns:a16="http://schemas.microsoft.com/office/drawing/2014/main" id="{4E619746-6D05-4F91-8F31-8D81EB44F960}"/>
              </a:ext>
            </a:extLst>
          </p:cNvPr>
          <p:cNvSpPr/>
          <p:nvPr userDrawn="1"/>
        </p:nvSpPr>
        <p:spPr>
          <a:xfrm>
            <a:off x="0" y="0"/>
            <a:ext cx="12192000" cy="601980"/>
          </a:xfrm>
          <a:prstGeom prst="rect">
            <a:avLst/>
          </a:prstGeom>
          <a:solidFill>
            <a:srgbClr val="E5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pic>
        <p:nvPicPr>
          <p:cNvPr id="9" name="Graphic 8">
            <a:extLst>
              <a:ext uri="{FF2B5EF4-FFF2-40B4-BE49-F238E27FC236}">
                <a16:creationId xmlns:a16="http://schemas.microsoft.com/office/drawing/2014/main" id="{0946DECD-186C-4675-846A-E63FACA145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Rectangle 9">
            <a:extLst>
              <a:ext uri="{FF2B5EF4-FFF2-40B4-BE49-F238E27FC236}">
                <a16:creationId xmlns:a16="http://schemas.microsoft.com/office/drawing/2014/main" id="{5033F3B8-CACC-4F94-8E8D-018EDDBFD4E8}"/>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Text Placeholder 16">
            <a:extLst>
              <a:ext uri="{FF2B5EF4-FFF2-40B4-BE49-F238E27FC236}">
                <a16:creationId xmlns:a16="http://schemas.microsoft.com/office/drawing/2014/main" id="{A80F23DE-89AD-47A1-B171-4655A568D79A}"/>
              </a:ext>
            </a:extLst>
          </p:cNvPr>
          <p:cNvSpPr>
            <a:spLocks noGrp="1"/>
          </p:cNvSpPr>
          <p:nvPr>
            <p:ph type="body" sz="quarter" idx="12" hasCustomPrompt="1"/>
          </p:nvPr>
        </p:nvSpPr>
        <p:spPr>
          <a:xfrm>
            <a:off x="808423" y="1693394"/>
            <a:ext cx="4533966" cy="877301"/>
          </a:xfrm>
          <a:custGeom>
            <a:avLst/>
            <a:gdLst>
              <a:gd name="connsiteX0" fmla="*/ 0 w 4533966"/>
              <a:gd name="connsiteY0" fmla="*/ 0 h 877301"/>
              <a:gd name="connsiteX1" fmla="*/ 4533966 w 4533966"/>
              <a:gd name="connsiteY1" fmla="*/ 0 h 877301"/>
              <a:gd name="connsiteX2" fmla="*/ 4162713 w 4533966"/>
              <a:gd name="connsiteY2" fmla="*/ 877301 h 877301"/>
              <a:gd name="connsiteX3" fmla="*/ 371252 w 4533966"/>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4533966" h="877301">
                <a:moveTo>
                  <a:pt x="0" y="0"/>
                </a:moveTo>
                <a:lnTo>
                  <a:pt x="4533966" y="0"/>
                </a:lnTo>
                <a:lnTo>
                  <a:pt x="4162713" y="877301"/>
                </a:lnTo>
                <a:lnTo>
                  <a:pt x="371252" y="877301"/>
                </a:lnTo>
                <a:close/>
              </a:path>
            </a:pathLst>
          </a:custGeom>
          <a:solidFill>
            <a:schemeClr val="accent2">
              <a:alpha val="25000"/>
            </a:schemeClr>
          </a:solidFill>
          <a:ln w="12700">
            <a:solidFill>
              <a:schemeClr val="accent2"/>
            </a:solidFill>
          </a:ln>
        </p:spPr>
        <p:txBody>
          <a:bodyPr wrap="square">
            <a:noAutofit/>
          </a:bodyPr>
          <a:lstStyle>
            <a:lvl1pPr>
              <a:defRPr/>
            </a:lvl1pPr>
          </a:lstStyle>
          <a:p>
            <a:pPr lvl="0"/>
            <a:r>
              <a:rPr lang="en-US"/>
              <a:t> </a:t>
            </a:r>
            <a:endParaRPr lang="en-GB"/>
          </a:p>
        </p:txBody>
      </p:sp>
      <p:sp>
        <p:nvSpPr>
          <p:cNvPr id="20" name="Text Placeholder 19">
            <a:extLst>
              <a:ext uri="{FF2B5EF4-FFF2-40B4-BE49-F238E27FC236}">
                <a16:creationId xmlns:a16="http://schemas.microsoft.com/office/drawing/2014/main" id="{DCB9D801-742F-40FA-A450-3963E9575ED3}"/>
              </a:ext>
            </a:extLst>
          </p:cNvPr>
          <p:cNvSpPr>
            <a:spLocks noGrp="1"/>
          </p:cNvSpPr>
          <p:nvPr>
            <p:ph type="body" sz="quarter" idx="13" hasCustomPrompt="1"/>
          </p:nvPr>
        </p:nvSpPr>
        <p:spPr>
          <a:xfrm>
            <a:off x="1180413" y="2678369"/>
            <a:ext cx="3789985" cy="877301"/>
          </a:xfrm>
          <a:custGeom>
            <a:avLst/>
            <a:gdLst>
              <a:gd name="connsiteX0" fmla="*/ 0 w 3789985"/>
              <a:gd name="connsiteY0" fmla="*/ 0 h 877301"/>
              <a:gd name="connsiteX1" fmla="*/ 3789985 w 3789985"/>
              <a:gd name="connsiteY1" fmla="*/ 0 h 877301"/>
              <a:gd name="connsiteX2" fmla="*/ 3418732 w 3789985"/>
              <a:gd name="connsiteY2" fmla="*/ 877301 h 877301"/>
              <a:gd name="connsiteX3" fmla="*/ 371215 w 3789985"/>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789985" h="877301">
                <a:moveTo>
                  <a:pt x="0" y="0"/>
                </a:moveTo>
                <a:lnTo>
                  <a:pt x="3789985" y="0"/>
                </a:lnTo>
                <a:lnTo>
                  <a:pt x="3418732" y="877301"/>
                </a:lnTo>
                <a:lnTo>
                  <a:pt x="371215" y="877301"/>
                </a:lnTo>
                <a:close/>
              </a:path>
            </a:pathLst>
          </a:custGeom>
          <a:solidFill>
            <a:schemeClr val="accent1">
              <a:alpha val="25000"/>
            </a:schemeClr>
          </a:solidFill>
          <a:ln w="12700">
            <a:solidFill>
              <a:schemeClr val="accent1"/>
            </a:solidFill>
          </a:ln>
        </p:spPr>
        <p:txBody>
          <a:bodyPr wrap="square">
            <a:noAutofit/>
          </a:bodyPr>
          <a:lstStyle>
            <a:lvl1pPr>
              <a:defRPr/>
            </a:lvl1pPr>
          </a:lstStyle>
          <a:p>
            <a:pPr lvl="0"/>
            <a:r>
              <a:rPr lang="en-US"/>
              <a:t> </a:t>
            </a:r>
            <a:endParaRPr lang="en-GB"/>
          </a:p>
        </p:txBody>
      </p:sp>
      <p:sp>
        <p:nvSpPr>
          <p:cNvPr id="23" name="Text Placeholder 22">
            <a:extLst>
              <a:ext uri="{FF2B5EF4-FFF2-40B4-BE49-F238E27FC236}">
                <a16:creationId xmlns:a16="http://schemas.microsoft.com/office/drawing/2014/main" id="{06057C53-24DE-41A0-B0AA-3921ABBC49DE}"/>
              </a:ext>
            </a:extLst>
          </p:cNvPr>
          <p:cNvSpPr>
            <a:spLocks noGrp="1"/>
          </p:cNvSpPr>
          <p:nvPr>
            <p:ph type="body" sz="quarter" idx="14" hasCustomPrompt="1"/>
          </p:nvPr>
        </p:nvSpPr>
        <p:spPr>
          <a:xfrm>
            <a:off x="1552404" y="3663342"/>
            <a:ext cx="3046003" cy="877301"/>
          </a:xfrm>
          <a:custGeom>
            <a:avLst/>
            <a:gdLst>
              <a:gd name="connsiteX0" fmla="*/ 0 w 3046003"/>
              <a:gd name="connsiteY0" fmla="*/ 0 h 877301"/>
              <a:gd name="connsiteX1" fmla="*/ 3046003 w 3046003"/>
              <a:gd name="connsiteY1" fmla="*/ 0 h 877301"/>
              <a:gd name="connsiteX2" fmla="*/ 2674751 w 3046003"/>
              <a:gd name="connsiteY2" fmla="*/ 877301 h 877301"/>
              <a:gd name="connsiteX3" fmla="*/ 371253 w 3046003"/>
              <a:gd name="connsiteY3" fmla="*/ 877301 h 877301"/>
            </a:gdLst>
            <a:ahLst/>
            <a:cxnLst>
              <a:cxn ang="0">
                <a:pos x="connsiteX0" y="connsiteY0"/>
              </a:cxn>
              <a:cxn ang="0">
                <a:pos x="connsiteX1" y="connsiteY1"/>
              </a:cxn>
              <a:cxn ang="0">
                <a:pos x="connsiteX2" y="connsiteY2"/>
              </a:cxn>
              <a:cxn ang="0">
                <a:pos x="connsiteX3" y="connsiteY3"/>
              </a:cxn>
            </a:cxnLst>
            <a:rect l="l" t="t" r="r" b="b"/>
            <a:pathLst>
              <a:path w="3046003" h="877301">
                <a:moveTo>
                  <a:pt x="0" y="0"/>
                </a:moveTo>
                <a:lnTo>
                  <a:pt x="3046003" y="0"/>
                </a:lnTo>
                <a:lnTo>
                  <a:pt x="2674751" y="877301"/>
                </a:lnTo>
                <a:lnTo>
                  <a:pt x="371253" y="877301"/>
                </a:lnTo>
                <a:close/>
              </a:path>
            </a:pathLst>
          </a:custGeom>
          <a:solidFill>
            <a:schemeClr val="accent4">
              <a:alpha val="25000"/>
            </a:schemeClr>
          </a:solidFill>
          <a:ln w="12700">
            <a:solidFill>
              <a:schemeClr val="accent4"/>
            </a:solidFill>
          </a:ln>
        </p:spPr>
        <p:txBody>
          <a:bodyPr wrap="square">
            <a:noAutofit/>
          </a:bodyPr>
          <a:lstStyle>
            <a:lvl1pPr>
              <a:defRPr/>
            </a:lvl1pPr>
          </a:lstStyle>
          <a:p>
            <a:pPr lvl="0"/>
            <a:r>
              <a:rPr lang="en-US"/>
              <a:t> </a:t>
            </a:r>
            <a:endParaRPr lang="en-GB"/>
          </a:p>
        </p:txBody>
      </p:sp>
      <p:sp>
        <p:nvSpPr>
          <p:cNvPr id="26" name="Text Placeholder 25">
            <a:extLst>
              <a:ext uri="{FF2B5EF4-FFF2-40B4-BE49-F238E27FC236}">
                <a16:creationId xmlns:a16="http://schemas.microsoft.com/office/drawing/2014/main" id="{F6C45AA7-687A-4638-AA1E-122F84298959}"/>
              </a:ext>
            </a:extLst>
          </p:cNvPr>
          <p:cNvSpPr>
            <a:spLocks noGrp="1"/>
          </p:cNvSpPr>
          <p:nvPr>
            <p:ph type="body" sz="quarter" idx="15" hasCustomPrompt="1"/>
          </p:nvPr>
        </p:nvSpPr>
        <p:spPr>
          <a:xfrm>
            <a:off x="1924395" y="4648316"/>
            <a:ext cx="2302022" cy="877302"/>
          </a:xfrm>
          <a:custGeom>
            <a:avLst/>
            <a:gdLst>
              <a:gd name="connsiteX0" fmla="*/ 0 w 2302022"/>
              <a:gd name="connsiteY0" fmla="*/ 0 h 877302"/>
              <a:gd name="connsiteX1" fmla="*/ 2302022 w 2302022"/>
              <a:gd name="connsiteY1" fmla="*/ 0 h 877302"/>
              <a:gd name="connsiteX2" fmla="*/ 1930770 w 2302022"/>
              <a:gd name="connsiteY2" fmla="*/ 877302 h 877302"/>
              <a:gd name="connsiteX3" fmla="*/ 371215 w 2302022"/>
              <a:gd name="connsiteY3" fmla="*/ 877302 h 877302"/>
            </a:gdLst>
            <a:ahLst/>
            <a:cxnLst>
              <a:cxn ang="0">
                <a:pos x="connsiteX0" y="connsiteY0"/>
              </a:cxn>
              <a:cxn ang="0">
                <a:pos x="connsiteX1" y="connsiteY1"/>
              </a:cxn>
              <a:cxn ang="0">
                <a:pos x="connsiteX2" y="connsiteY2"/>
              </a:cxn>
              <a:cxn ang="0">
                <a:pos x="connsiteX3" y="connsiteY3"/>
              </a:cxn>
            </a:cxnLst>
            <a:rect l="l" t="t" r="r" b="b"/>
            <a:pathLst>
              <a:path w="2302022" h="877302">
                <a:moveTo>
                  <a:pt x="0" y="0"/>
                </a:moveTo>
                <a:lnTo>
                  <a:pt x="2302022" y="0"/>
                </a:lnTo>
                <a:lnTo>
                  <a:pt x="1930770" y="877302"/>
                </a:lnTo>
                <a:lnTo>
                  <a:pt x="371215" y="877302"/>
                </a:lnTo>
                <a:close/>
              </a:path>
            </a:pathLst>
          </a:custGeom>
          <a:solidFill>
            <a:schemeClr val="accent3">
              <a:alpha val="25000"/>
            </a:schemeClr>
          </a:solidFill>
          <a:ln w="12700">
            <a:solidFill>
              <a:schemeClr val="accent3"/>
            </a:solidFill>
          </a:ln>
        </p:spPr>
        <p:txBody>
          <a:bodyPr wrap="square">
            <a:noAutofit/>
          </a:bodyPr>
          <a:lstStyle>
            <a:lvl1pPr>
              <a:defRPr/>
            </a:lvl1pPr>
          </a:lstStyle>
          <a:p>
            <a:pPr lvl="0"/>
            <a:r>
              <a:rPr lang="en-US"/>
              <a:t> </a:t>
            </a:r>
            <a:endParaRPr lang="en-GB"/>
          </a:p>
        </p:txBody>
      </p:sp>
      <p:sp>
        <p:nvSpPr>
          <p:cNvPr id="27" name="Text Placeholder 17">
            <a:extLst>
              <a:ext uri="{FF2B5EF4-FFF2-40B4-BE49-F238E27FC236}">
                <a16:creationId xmlns:a16="http://schemas.microsoft.com/office/drawing/2014/main" id="{3D207A73-8B1B-4DCA-84AE-9C52C945D8E8}"/>
              </a:ext>
            </a:extLst>
          </p:cNvPr>
          <p:cNvSpPr>
            <a:spLocks noGrp="1"/>
          </p:cNvSpPr>
          <p:nvPr>
            <p:ph type="body" sz="quarter" idx="32" hasCustomPrompt="1"/>
          </p:nvPr>
        </p:nvSpPr>
        <p:spPr>
          <a:xfrm>
            <a:off x="2839395" y="1928587"/>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1</a:t>
            </a:r>
          </a:p>
        </p:txBody>
      </p:sp>
      <p:sp>
        <p:nvSpPr>
          <p:cNvPr id="28" name="Text Placeholder 17">
            <a:extLst>
              <a:ext uri="{FF2B5EF4-FFF2-40B4-BE49-F238E27FC236}">
                <a16:creationId xmlns:a16="http://schemas.microsoft.com/office/drawing/2014/main" id="{D528AE27-1997-4685-AEF2-5917B4887509}"/>
              </a:ext>
            </a:extLst>
          </p:cNvPr>
          <p:cNvSpPr>
            <a:spLocks noGrp="1"/>
          </p:cNvSpPr>
          <p:nvPr>
            <p:ph type="body" sz="quarter" idx="47" hasCustomPrompt="1"/>
          </p:nvPr>
        </p:nvSpPr>
        <p:spPr>
          <a:xfrm>
            <a:off x="2839395" y="2913562"/>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2</a:t>
            </a:r>
          </a:p>
        </p:txBody>
      </p:sp>
      <p:sp>
        <p:nvSpPr>
          <p:cNvPr id="29" name="Text Placeholder 17">
            <a:extLst>
              <a:ext uri="{FF2B5EF4-FFF2-40B4-BE49-F238E27FC236}">
                <a16:creationId xmlns:a16="http://schemas.microsoft.com/office/drawing/2014/main" id="{D4470F8C-9EAF-420E-918E-89C0117FF8AD}"/>
              </a:ext>
            </a:extLst>
          </p:cNvPr>
          <p:cNvSpPr>
            <a:spLocks noGrp="1"/>
          </p:cNvSpPr>
          <p:nvPr>
            <p:ph type="body" sz="quarter" idx="48" hasCustomPrompt="1"/>
          </p:nvPr>
        </p:nvSpPr>
        <p:spPr>
          <a:xfrm>
            <a:off x="2839395" y="3898534"/>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3</a:t>
            </a:r>
          </a:p>
        </p:txBody>
      </p:sp>
      <p:sp>
        <p:nvSpPr>
          <p:cNvPr id="30" name="Text Placeholder 17">
            <a:extLst>
              <a:ext uri="{FF2B5EF4-FFF2-40B4-BE49-F238E27FC236}">
                <a16:creationId xmlns:a16="http://schemas.microsoft.com/office/drawing/2014/main" id="{C739185B-B9AA-475C-A347-EC3270EEE69D}"/>
              </a:ext>
            </a:extLst>
          </p:cNvPr>
          <p:cNvSpPr>
            <a:spLocks noGrp="1"/>
          </p:cNvSpPr>
          <p:nvPr>
            <p:ph type="body" sz="quarter" idx="49" hasCustomPrompt="1"/>
          </p:nvPr>
        </p:nvSpPr>
        <p:spPr>
          <a:xfrm>
            <a:off x="2839395" y="4883509"/>
            <a:ext cx="472022" cy="406916"/>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4</a:t>
            </a:r>
          </a:p>
        </p:txBody>
      </p:sp>
      <p:sp>
        <p:nvSpPr>
          <p:cNvPr id="31" name="Text Placeholder 17">
            <a:extLst>
              <a:ext uri="{FF2B5EF4-FFF2-40B4-BE49-F238E27FC236}">
                <a16:creationId xmlns:a16="http://schemas.microsoft.com/office/drawing/2014/main" id="{84194897-5F48-4ACF-AF86-51AF79AD8792}"/>
              </a:ext>
            </a:extLst>
          </p:cNvPr>
          <p:cNvSpPr>
            <a:spLocks noGrp="1"/>
          </p:cNvSpPr>
          <p:nvPr>
            <p:ph type="body" sz="quarter" idx="50" hasCustomPrompt="1"/>
          </p:nvPr>
        </p:nvSpPr>
        <p:spPr>
          <a:xfrm>
            <a:off x="5916175" y="1813783"/>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2"/>
            </a:solidFill>
          </a:ln>
        </p:spPr>
        <p:txBody>
          <a:bodyPr wrap="square" anchor="ctr">
            <a:noAutofit/>
          </a:bodyPr>
          <a:lstStyle>
            <a:lvl1pPr algn="ctr">
              <a:defRPr sz="1800" b="1">
                <a:solidFill>
                  <a:schemeClr val="accent2"/>
                </a:solidFill>
              </a:defRPr>
            </a:lvl1pPr>
          </a:lstStyle>
          <a:p>
            <a:pPr lvl="0"/>
            <a:r>
              <a:rPr lang="en-GB"/>
              <a:t> </a:t>
            </a:r>
          </a:p>
        </p:txBody>
      </p:sp>
      <p:sp>
        <p:nvSpPr>
          <p:cNvPr id="32" name="Picture Placeholder 8">
            <a:extLst>
              <a:ext uri="{FF2B5EF4-FFF2-40B4-BE49-F238E27FC236}">
                <a16:creationId xmlns:a16="http://schemas.microsoft.com/office/drawing/2014/main" id="{87829631-792D-4281-9451-6788ACB8DCE3}"/>
              </a:ext>
            </a:extLst>
          </p:cNvPr>
          <p:cNvSpPr>
            <a:spLocks noGrp="1"/>
          </p:cNvSpPr>
          <p:nvPr>
            <p:ph type="pic" sz="quarter" idx="21" hasCustomPrompt="1"/>
          </p:nvPr>
        </p:nvSpPr>
        <p:spPr>
          <a:xfrm>
            <a:off x="6081899" y="1928587"/>
            <a:ext cx="406916" cy="406916"/>
          </a:xfrm>
          <a:prstGeom prst="rect">
            <a:avLst/>
          </a:prstGeom>
        </p:spPr>
        <p:txBody>
          <a:bodyPr lIns="72000" rIns="72000" anchor="ctr"/>
          <a:lstStyle>
            <a:lvl1pPr algn="ctr">
              <a:defRPr sz="800"/>
            </a:lvl1pPr>
          </a:lstStyle>
          <a:p>
            <a:r>
              <a:rPr lang="en-GB"/>
              <a:t>Insert icon</a:t>
            </a:r>
          </a:p>
        </p:txBody>
      </p:sp>
      <p:sp>
        <p:nvSpPr>
          <p:cNvPr id="33" name="Text Placeholder 14">
            <a:extLst>
              <a:ext uri="{FF2B5EF4-FFF2-40B4-BE49-F238E27FC236}">
                <a16:creationId xmlns:a16="http://schemas.microsoft.com/office/drawing/2014/main" id="{ED419B6A-C67F-49CB-B795-197DC388AFA0}"/>
              </a:ext>
            </a:extLst>
          </p:cNvPr>
          <p:cNvSpPr>
            <a:spLocks noGrp="1"/>
          </p:cNvSpPr>
          <p:nvPr>
            <p:ph type="body" sz="quarter" idx="33" hasCustomPrompt="1"/>
          </p:nvPr>
        </p:nvSpPr>
        <p:spPr>
          <a:xfrm>
            <a:off x="6832875" y="1693394"/>
            <a:ext cx="4431326" cy="298022"/>
          </a:xfrm>
        </p:spPr>
        <p:txBody>
          <a:bodyPr anchor="ctr"/>
          <a:lstStyle>
            <a:lvl1pPr>
              <a:defRPr sz="1400" b="1">
                <a:solidFill>
                  <a:schemeClr val="accent2"/>
                </a:solidFill>
              </a:defRPr>
            </a:lvl1pPr>
          </a:lstStyle>
          <a:p>
            <a:pPr lvl="0"/>
            <a:r>
              <a:rPr lang="en-GB"/>
              <a:t>Enter heading here</a:t>
            </a:r>
          </a:p>
        </p:txBody>
      </p:sp>
      <p:sp>
        <p:nvSpPr>
          <p:cNvPr id="34" name="Text Placeholder 17">
            <a:extLst>
              <a:ext uri="{FF2B5EF4-FFF2-40B4-BE49-F238E27FC236}">
                <a16:creationId xmlns:a16="http://schemas.microsoft.com/office/drawing/2014/main" id="{1CD9A0AA-1736-4FBE-A056-E16646E43285}"/>
              </a:ext>
            </a:extLst>
          </p:cNvPr>
          <p:cNvSpPr>
            <a:spLocks noGrp="1"/>
          </p:cNvSpPr>
          <p:nvPr>
            <p:ph type="body" sz="quarter" idx="34" hasCustomPrompt="1"/>
          </p:nvPr>
        </p:nvSpPr>
        <p:spPr>
          <a:xfrm>
            <a:off x="6832876" y="191902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5" name="Text Placeholder 17">
            <a:extLst>
              <a:ext uri="{FF2B5EF4-FFF2-40B4-BE49-F238E27FC236}">
                <a16:creationId xmlns:a16="http://schemas.microsoft.com/office/drawing/2014/main" id="{265CFA74-C479-4D1C-BAA5-936027E8EBFC}"/>
              </a:ext>
            </a:extLst>
          </p:cNvPr>
          <p:cNvSpPr>
            <a:spLocks noGrp="1"/>
          </p:cNvSpPr>
          <p:nvPr>
            <p:ph type="body" sz="quarter" idx="51" hasCustomPrompt="1"/>
          </p:nvPr>
        </p:nvSpPr>
        <p:spPr>
          <a:xfrm>
            <a:off x="5916175" y="280161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1"/>
            </a:solidFill>
          </a:ln>
        </p:spPr>
        <p:txBody>
          <a:bodyPr wrap="square" anchor="ctr">
            <a:noAutofit/>
          </a:bodyPr>
          <a:lstStyle>
            <a:lvl1pPr algn="ctr">
              <a:defRPr sz="1800" b="1">
                <a:solidFill>
                  <a:schemeClr val="accent2"/>
                </a:solidFill>
              </a:defRPr>
            </a:lvl1pPr>
          </a:lstStyle>
          <a:p>
            <a:pPr lvl="0"/>
            <a:r>
              <a:rPr lang="en-GB"/>
              <a:t> </a:t>
            </a:r>
          </a:p>
        </p:txBody>
      </p:sp>
      <p:sp>
        <p:nvSpPr>
          <p:cNvPr id="36" name="Picture Placeholder 8">
            <a:extLst>
              <a:ext uri="{FF2B5EF4-FFF2-40B4-BE49-F238E27FC236}">
                <a16:creationId xmlns:a16="http://schemas.microsoft.com/office/drawing/2014/main" id="{4DB12EF8-9DE3-4BB3-94DE-0DB007E8C676}"/>
              </a:ext>
            </a:extLst>
          </p:cNvPr>
          <p:cNvSpPr>
            <a:spLocks noGrp="1"/>
          </p:cNvSpPr>
          <p:nvPr>
            <p:ph type="pic" sz="quarter" idx="52" hasCustomPrompt="1"/>
          </p:nvPr>
        </p:nvSpPr>
        <p:spPr>
          <a:xfrm>
            <a:off x="6081899" y="2916417"/>
            <a:ext cx="406916" cy="406916"/>
          </a:xfrm>
          <a:prstGeom prst="rect">
            <a:avLst/>
          </a:prstGeom>
        </p:spPr>
        <p:txBody>
          <a:bodyPr lIns="72000" rIns="72000" anchor="ctr"/>
          <a:lstStyle>
            <a:lvl1pPr algn="ctr">
              <a:defRPr sz="800"/>
            </a:lvl1pPr>
          </a:lstStyle>
          <a:p>
            <a:r>
              <a:rPr lang="en-GB"/>
              <a:t>Insert icon</a:t>
            </a:r>
          </a:p>
        </p:txBody>
      </p:sp>
      <p:sp>
        <p:nvSpPr>
          <p:cNvPr id="37" name="Text Placeholder 14">
            <a:extLst>
              <a:ext uri="{FF2B5EF4-FFF2-40B4-BE49-F238E27FC236}">
                <a16:creationId xmlns:a16="http://schemas.microsoft.com/office/drawing/2014/main" id="{5E2C35DA-762B-4EFE-91CE-EF2A2C838563}"/>
              </a:ext>
            </a:extLst>
          </p:cNvPr>
          <p:cNvSpPr>
            <a:spLocks noGrp="1"/>
          </p:cNvSpPr>
          <p:nvPr>
            <p:ph type="body" sz="quarter" idx="53" hasCustomPrompt="1"/>
          </p:nvPr>
        </p:nvSpPr>
        <p:spPr>
          <a:xfrm>
            <a:off x="6832875" y="2681224"/>
            <a:ext cx="4431326" cy="298022"/>
          </a:xfrm>
        </p:spPr>
        <p:txBody>
          <a:bodyPr anchor="ctr"/>
          <a:lstStyle>
            <a:lvl1pPr>
              <a:defRPr sz="1400" b="1">
                <a:solidFill>
                  <a:schemeClr val="accent1"/>
                </a:solidFill>
              </a:defRPr>
            </a:lvl1pPr>
          </a:lstStyle>
          <a:p>
            <a:pPr lvl="0"/>
            <a:r>
              <a:rPr lang="en-GB"/>
              <a:t>Enter heading here</a:t>
            </a:r>
          </a:p>
        </p:txBody>
      </p:sp>
      <p:sp>
        <p:nvSpPr>
          <p:cNvPr id="38" name="Text Placeholder 17">
            <a:extLst>
              <a:ext uri="{FF2B5EF4-FFF2-40B4-BE49-F238E27FC236}">
                <a16:creationId xmlns:a16="http://schemas.microsoft.com/office/drawing/2014/main" id="{412EA716-689C-455E-A8B4-4C8D8C1A324D}"/>
              </a:ext>
            </a:extLst>
          </p:cNvPr>
          <p:cNvSpPr>
            <a:spLocks noGrp="1"/>
          </p:cNvSpPr>
          <p:nvPr>
            <p:ph type="body" sz="quarter" idx="54" hasCustomPrompt="1"/>
          </p:nvPr>
        </p:nvSpPr>
        <p:spPr>
          <a:xfrm>
            <a:off x="6832876" y="290685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39" name="Text Placeholder 17">
            <a:extLst>
              <a:ext uri="{FF2B5EF4-FFF2-40B4-BE49-F238E27FC236}">
                <a16:creationId xmlns:a16="http://schemas.microsoft.com/office/drawing/2014/main" id="{7A9E5BD4-3B87-49D4-AEBE-7902FDD78F74}"/>
              </a:ext>
            </a:extLst>
          </p:cNvPr>
          <p:cNvSpPr>
            <a:spLocks noGrp="1"/>
          </p:cNvSpPr>
          <p:nvPr>
            <p:ph type="body" sz="quarter" idx="55" hasCustomPrompt="1"/>
          </p:nvPr>
        </p:nvSpPr>
        <p:spPr>
          <a:xfrm>
            <a:off x="5916175" y="378944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4"/>
            </a:solidFill>
          </a:ln>
        </p:spPr>
        <p:txBody>
          <a:bodyPr wrap="square" anchor="ctr">
            <a:noAutofit/>
          </a:bodyPr>
          <a:lstStyle>
            <a:lvl1pPr algn="ctr">
              <a:defRPr sz="1800" b="1">
                <a:solidFill>
                  <a:schemeClr val="accent2"/>
                </a:solidFill>
              </a:defRPr>
            </a:lvl1pPr>
          </a:lstStyle>
          <a:p>
            <a:pPr lvl="0"/>
            <a:r>
              <a:rPr lang="en-GB"/>
              <a:t> </a:t>
            </a:r>
          </a:p>
        </p:txBody>
      </p:sp>
      <p:sp>
        <p:nvSpPr>
          <p:cNvPr id="40" name="Picture Placeholder 8">
            <a:extLst>
              <a:ext uri="{FF2B5EF4-FFF2-40B4-BE49-F238E27FC236}">
                <a16:creationId xmlns:a16="http://schemas.microsoft.com/office/drawing/2014/main" id="{5AF20291-548E-4CD6-8EFE-696992870549}"/>
              </a:ext>
            </a:extLst>
          </p:cNvPr>
          <p:cNvSpPr>
            <a:spLocks noGrp="1"/>
          </p:cNvSpPr>
          <p:nvPr>
            <p:ph type="pic" sz="quarter" idx="56" hasCustomPrompt="1"/>
          </p:nvPr>
        </p:nvSpPr>
        <p:spPr>
          <a:xfrm>
            <a:off x="6081899" y="3904247"/>
            <a:ext cx="406916" cy="406916"/>
          </a:xfrm>
          <a:prstGeom prst="rect">
            <a:avLst/>
          </a:prstGeom>
        </p:spPr>
        <p:txBody>
          <a:bodyPr lIns="72000" rIns="72000" anchor="ctr"/>
          <a:lstStyle>
            <a:lvl1pPr algn="ctr">
              <a:defRPr sz="800"/>
            </a:lvl1pPr>
          </a:lstStyle>
          <a:p>
            <a:r>
              <a:rPr lang="en-GB"/>
              <a:t>Insert icon</a:t>
            </a:r>
          </a:p>
        </p:txBody>
      </p:sp>
      <p:sp>
        <p:nvSpPr>
          <p:cNvPr id="41" name="Text Placeholder 14">
            <a:extLst>
              <a:ext uri="{FF2B5EF4-FFF2-40B4-BE49-F238E27FC236}">
                <a16:creationId xmlns:a16="http://schemas.microsoft.com/office/drawing/2014/main" id="{4E7B5DEE-1322-4049-AA09-C12AC9A91D1C}"/>
              </a:ext>
            </a:extLst>
          </p:cNvPr>
          <p:cNvSpPr>
            <a:spLocks noGrp="1"/>
          </p:cNvSpPr>
          <p:nvPr>
            <p:ph type="body" sz="quarter" idx="57" hasCustomPrompt="1"/>
          </p:nvPr>
        </p:nvSpPr>
        <p:spPr>
          <a:xfrm>
            <a:off x="6832875" y="3669054"/>
            <a:ext cx="4431326" cy="298022"/>
          </a:xfrm>
        </p:spPr>
        <p:txBody>
          <a:bodyPr anchor="ctr"/>
          <a:lstStyle>
            <a:lvl1pPr>
              <a:defRPr sz="1400" b="1">
                <a:solidFill>
                  <a:schemeClr val="accent4"/>
                </a:solidFill>
              </a:defRPr>
            </a:lvl1pPr>
          </a:lstStyle>
          <a:p>
            <a:pPr lvl="0"/>
            <a:r>
              <a:rPr lang="en-GB"/>
              <a:t>Enter heading here</a:t>
            </a:r>
          </a:p>
        </p:txBody>
      </p:sp>
      <p:sp>
        <p:nvSpPr>
          <p:cNvPr id="42" name="Text Placeholder 17">
            <a:extLst>
              <a:ext uri="{FF2B5EF4-FFF2-40B4-BE49-F238E27FC236}">
                <a16:creationId xmlns:a16="http://schemas.microsoft.com/office/drawing/2014/main" id="{59DD6C5C-BC8A-4EB0-86F0-9D6414CBA3A9}"/>
              </a:ext>
            </a:extLst>
          </p:cNvPr>
          <p:cNvSpPr>
            <a:spLocks noGrp="1"/>
          </p:cNvSpPr>
          <p:nvPr>
            <p:ph type="body" sz="quarter" idx="58" hasCustomPrompt="1"/>
          </p:nvPr>
        </p:nvSpPr>
        <p:spPr>
          <a:xfrm>
            <a:off x="6832876" y="389468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3" name="Text Placeholder 17">
            <a:extLst>
              <a:ext uri="{FF2B5EF4-FFF2-40B4-BE49-F238E27FC236}">
                <a16:creationId xmlns:a16="http://schemas.microsoft.com/office/drawing/2014/main" id="{E9441491-21F5-4ED2-80BC-C5CC2BB985E4}"/>
              </a:ext>
            </a:extLst>
          </p:cNvPr>
          <p:cNvSpPr>
            <a:spLocks noGrp="1"/>
          </p:cNvSpPr>
          <p:nvPr>
            <p:ph type="body" sz="quarter" idx="59" hasCustomPrompt="1"/>
          </p:nvPr>
        </p:nvSpPr>
        <p:spPr>
          <a:xfrm>
            <a:off x="5916175" y="4777274"/>
            <a:ext cx="738364" cy="636522"/>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bg1"/>
          </a:solidFill>
          <a:ln w="12700">
            <a:solidFill>
              <a:schemeClr val="accent3"/>
            </a:solidFill>
          </a:ln>
        </p:spPr>
        <p:txBody>
          <a:bodyPr wrap="square" anchor="ctr">
            <a:noAutofit/>
          </a:bodyPr>
          <a:lstStyle>
            <a:lvl1pPr algn="ctr">
              <a:defRPr sz="1800" b="1">
                <a:solidFill>
                  <a:schemeClr val="accent2"/>
                </a:solidFill>
              </a:defRPr>
            </a:lvl1pPr>
          </a:lstStyle>
          <a:p>
            <a:pPr lvl="0"/>
            <a:r>
              <a:rPr lang="en-GB"/>
              <a:t> </a:t>
            </a:r>
          </a:p>
        </p:txBody>
      </p:sp>
      <p:sp>
        <p:nvSpPr>
          <p:cNvPr id="44" name="Picture Placeholder 8">
            <a:extLst>
              <a:ext uri="{FF2B5EF4-FFF2-40B4-BE49-F238E27FC236}">
                <a16:creationId xmlns:a16="http://schemas.microsoft.com/office/drawing/2014/main" id="{F4E80F4B-9B6C-4A9F-9717-1BC61F3C819B}"/>
              </a:ext>
            </a:extLst>
          </p:cNvPr>
          <p:cNvSpPr>
            <a:spLocks noGrp="1"/>
          </p:cNvSpPr>
          <p:nvPr>
            <p:ph type="pic" sz="quarter" idx="60" hasCustomPrompt="1"/>
          </p:nvPr>
        </p:nvSpPr>
        <p:spPr>
          <a:xfrm>
            <a:off x="6081899" y="4892077"/>
            <a:ext cx="406916" cy="406916"/>
          </a:xfrm>
          <a:prstGeom prst="rect">
            <a:avLst/>
          </a:prstGeom>
        </p:spPr>
        <p:txBody>
          <a:bodyPr lIns="72000" rIns="72000" anchor="ctr"/>
          <a:lstStyle>
            <a:lvl1pPr algn="ctr">
              <a:defRPr sz="800"/>
            </a:lvl1pPr>
          </a:lstStyle>
          <a:p>
            <a:r>
              <a:rPr lang="en-GB"/>
              <a:t>Insert icon</a:t>
            </a:r>
          </a:p>
        </p:txBody>
      </p:sp>
      <p:sp>
        <p:nvSpPr>
          <p:cNvPr id="45" name="Text Placeholder 14">
            <a:extLst>
              <a:ext uri="{FF2B5EF4-FFF2-40B4-BE49-F238E27FC236}">
                <a16:creationId xmlns:a16="http://schemas.microsoft.com/office/drawing/2014/main" id="{729BD4D6-4FA5-41F4-A9EA-C1B3312FCE9D}"/>
              </a:ext>
            </a:extLst>
          </p:cNvPr>
          <p:cNvSpPr>
            <a:spLocks noGrp="1"/>
          </p:cNvSpPr>
          <p:nvPr>
            <p:ph type="body" sz="quarter" idx="61" hasCustomPrompt="1"/>
          </p:nvPr>
        </p:nvSpPr>
        <p:spPr>
          <a:xfrm>
            <a:off x="6832875" y="4701604"/>
            <a:ext cx="4431326" cy="298022"/>
          </a:xfrm>
        </p:spPr>
        <p:txBody>
          <a:bodyPr anchor="ctr"/>
          <a:lstStyle>
            <a:lvl1pPr>
              <a:defRPr sz="1400" b="1">
                <a:solidFill>
                  <a:schemeClr val="accent3"/>
                </a:solidFill>
              </a:defRPr>
            </a:lvl1pPr>
          </a:lstStyle>
          <a:p>
            <a:pPr lvl="0"/>
            <a:r>
              <a:rPr lang="en-GB"/>
              <a:t>Enter heading here</a:t>
            </a:r>
          </a:p>
        </p:txBody>
      </p:sp>
      <p:sp>
        <p:nvSpPr>
          <p:cNvPr id="46" name="Text Placeholder 17">
            <a:extLst>
              <a:ext uri="{FF2B5EF4-FFF2-40B4-BE49-F238E27FC236}">
                <a16:creationId xmlns:a16="http://schemas.microsoft.com/office/drawing/2014/main" id="{6BB3FC79-5871-4D14-AF26-D70FBB51B4D9}"/>
              </a:ext>
            </a:extLst>
          </p:cNvPr>
          <p:cNvSpPr>
            <a:spLocks noGrp="1"/>
          </p:cNvSpPr>
          <p:nvPr>
            <p:ph type="body" sz="quarter" idx="62" hasCustomPrompt="1"/>
          </p:nvPr>
        </p:nvSpPr>
        <p:spPr>
          <a:xfrm>
            <a:off x="6832876" y="4927236"/>
            <a:ext cx="4431326" cy="636522"/>
          </a:xfrm>
        </p:spPr>
        <p:txBody>
          <a:bodyPr/>
          <a:lstStyle>
            <a:lvl1pPr>
              <a:defRPr sz="1050"/>
            </a:lvl1pPr>
            <a:lvl2pPr>
              <a:defRPr sz="1050"/>
            </a:lvl2pPr>
            <a:lvl3pPr>
              <a:defRPr sz="1000"/>
            </a:lvl3pPr>
            <a:lvl4pPr marL="354013" indent="0">
              <a:buNone/>
              <a:defRPr sz="1050"/>
            </a:lvl4pPr>
            <a:lvl5pPr marL="534988" indent="0">
              <a:buNone/>
              <a:defRPr sz="1050"/>
            </a:lvl5pPr>
          </a:lstStyle>
          <a:p>
            <a:pPr lvl="0"/>
            <a:r>
              <a:rPr lang="en-GB"/>
              <a:t>Enter text here</a:t>
            </a:r>
          </a:p>
          <a:p>
            <a:pPr lvl="1"/>
            <a:r>
              <a:rPr lang="en-GB"/>
              <a:t>Second level</a:t>
            </a:r>
          </a:p>
          <a:p>
            <a:pPr lvl="2"/>
            <a:r>
              <a:rPr lang="en-GB"/>
              <a:t>Third level</a:t>
            </a:r>
          </a:p>
        </p:txBody>
      </p:sp>
      <p:sp>
        <p:nvSpPr>
          <p:cNvPr id="47" name="Rectangle 46">
            <a:extLst>
              <a:ext uri="{FF2B5EF4-FFF2-40B4-BE49-F238E27FC236}">
                <a16:creationId xmlns:a16="http://schemas.microsoft.com/office/drawing/2014/main" id="{A27585C9-4A05-4E2A-AA54-3FA12321271A}"/>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cxnSp>
        <p:nvCxnSpPr>
          <p:cNvPr id="49" name="Straight Connector 48">
            <a:extLst>
              <a:ext uri="{FF2B5EF4-FFF2-40B4-BE49-F238E27FC236}">
                <a16:creationId xmlns:a16="http://schemas.microsoft.com/office/drawing/2014/main" id="{07D133CC-B2C9-4A32-BBB3-A2558D96E7F2}"/>
              </a:ext>
            </a:extLst>
          </p:cNvPr>
          <p:cNvCxnSpPr>
            <a:cxnSpLocks/>
            <a:stCxn id="31" idx="5"/>
          </p:cNvCxnSpPr>
          <p:nvPr userDrawn="1"/>
        </p:nvCxnSpPr>
        <p:spPr>
          <a:xfrm flipH="1">
            <a:off x="5153025" y="2132044"/>
            <a:ext cx="763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F5FA49-9F5A-4A83-8254-1D036CF153B7}"/>
              </a:ext>
            </a:extLst>
          </p:cNvPr>
          <p:cNvCxnSpPr>
            <a:cxnSpLocks/>
          </p:cNvCxnSpPr>
          <p:nvPr userDrawn="1"/>
        </p:nvCxnSpPr>
        <p:spPr>
          <a:xfrm flipH="1">
            <a:off x="4795838" y="3119875"/>
            <a:ext cx="11203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632F23E-45C0-4960-BE33-C869E76E0883}"/>
              </a:ext>
            </a:extLst>
          </p:cNvPr>
          <p:cNvCxnSpPr>
            <a:cxnSpLocks/>
          </p:cNvCxnSpPr>
          <p:nvPr userDrawn="1"/>
        </p:nvCxnSpPr>
        <p:spPr>
          <a:xfrm flipH="1">
            <a:off x="4400550" y="4107705"/>
            <a:ext cx="151562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AEE4A4-ADEB-45F3-8F2D-D0FF9D06A859}"/>
              </a:ext>
            </a:extLst>
          </p:cNvPr>
          <p:cNvCxnSpPr>
            <a:cxnSpLocks/>
          </p:cNvCxnSpPr>
          <p:nvPr userDrawn="1"/>
        </p:nvCxnSpPr>
        <p:spPr>
          <a:xfrm flipH="1">
            <a:off x="4033838" y="5098922"/>
            <a:ext cx="187699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CAB1F689-AA1D-4D91-A49E-C10A4F06EA3A}"/>
              </a:ext>
            </a:extLst>
          </p:cNvPr>
          <p:cNvGrpSpPr/>
          <p:nvPr userDrawn="1"/>
        </p:nvGrpSpPr>
        <p:grpSpPr>
          <a:xfrm>
            <a:off x="-3633349" y="0"/>
            <a:ext cx="3507558" cy="7251700"/>
            <a:chOff x="-3633349" y="0"/>
            <a:chExt cx="3507558" cy="7251700"/>
          </a:xfrm>
        </p:grpSpPr>
        <p:grpSp>
          <p:nvGrpSpPr>
            <p:cNvPr id="62" name="Group 61">
              <a:extLst>
                <a:ext uri="{FF2B5EF4-FFF2-40B4-BE49-F238E27FC236}">
                  <a16:creationId xmlns:a16="http://schemas.microsoft.com/office/drawing/2014/main" id="{E491678B-2D66-49E0-9EBF-71CFF12CCA25}"/>
                </a:ext>
              </a:extLst>
            </p:cNvPr>
            <p:cNvGrpSpPr/>
            <p:nvPr userDrawn="1"/>
          </p:nvGrpSpPr>
          <p:grpSpPr>
            <a:xfrm>
              <a:off x="-3633349" y="0"/>
              <a:ext cx="3507558" cy="7251700"/>
              <a:chOff x="838199" y="1150069"/>
              <a:chExt cx="3507558" cy="7251700"/>
            </a:xfrm>
          </p:grpSpPr>
          <p:sp>
            <p:nvSpPr>
              <p:cNvPr id="64" name="Rectangle 63">
                <a:extLst>
                  <a:ext uri="{FF2B5EF4-FFF2-40B4-BE49-F238E27FC236}">
                    <a16:creationId xmlns:a16="http://schemas.microsoft.com/office/drawing/2014/main" id="{807B919A-B7B2-4B8F-8457-27A54C5642DC}"/>
                  </a:ext>
                </a:extLst>
              </p:cNvPr>
              <p:cNvSpPr/>
              <p:nvPr/>
            </p:nvSpPr>
            <p:spPr>
              <a:xfrm>
                <a:off x="838200" y="1150069"/>
                <a:ext cx="3507557" cy="72517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1F3726F5-5809-4D81-B9DA-2771D4BDB12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DEB839D4-8A36-4360-AD65-3FBE3827309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6726E9B2-AF44-4812-917A-3D8FD55599E2}"/>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9C3A299F-560E-4E13-89BB-5C7A40663BD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56E471DD-E6E1-4958-A8AA-F85BAA0C5BB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on the </a:t>
                </a:r>
                <a:r>
                  <a:rPr lang="en-GB" sz="1400" b="1">
                    <a:solidFill>
                      <a:srgbClr val="333333"/>
                    </a:solidFill>
                  </a:rPr>
                  <a:t>Graphics Format </a:t>
                </a:r>
                <a:r>
                  <a:rPr lang="en-GB" sz="1400">
                    <a:solidFill>
                      <a:srgbClr val="333333"/>
                    </a:solidFill>
                  </a:rPr>
                  <a:t>tab in the ribbon and use the tools to edit the image. Under </a:t>
                </a:r>
                <a:r>
                  <a:rPr lang="en-GB" sz="1400" b="1">
                    <a:solidFill>
                      <a:srgbClr val="333333"/>
                    </a:solidFill>
                  </a:rPr>
                  <a:t>Crop,</a:t>
                </a:r>
                <a:r>
                  <a:rPr lang="en-GB" sz="1400">
                    <a:solidFill>
                      <a:srgbClr val="333333"/>
                    </a:solidFill>
                  </a:rPr>
                  <a:t> choose </a:t>
                </a:r>
                <a:r>
                  <a:rPr lang="en-GB" sz="1400" b="1">
                    <a:solidFill>
                      <a:srgbClr val="333333"/>
                    </a:solidFill>
                  </a:rPr>
                  <a:t>Fit</a:t>
                </a:r>
                <a:r>
                  <a:rPr lang="en-GB" sz="1400">
                    <a:solidFill>
                      <a:srgbClr val="333333"/>
                    </a:solidFill>
                  </a:rPr>
                  <a:t> to make sure the icon fits properly in the placeholder.</a:t>
                </a:r>
              </a:p>
            </p:txBody>
          </p:sp>
          <p:sp>
            <p:nvSpPr>
              <p:cNvPr id="70" name="TextBox 69">
                <a:extLst>
                  <a:ext uri="{FF2B5EF4-FFF2-40B4-BE49-F238E27FC236}">
                    <a16:creationId xmlns:a16="http://schemas.microsoft.com/office/drawing/2014/main" id="{817B12EA-2AD4-46DF-9351-70AE139E967C}"/>
                  </a:ext>
                </a:extLst>
              </p:cNvPr>
              <p:cNvSpPr txBox="1"/>
              <p:nvPr userDrawn="1"/>
            </p:nvSpPr>
            <p:spPr>
              <a:xfrm>
                <a:off x="838200" y="7064727"/>
                <a:ext cx="3410736" cy="1169551"/>
              </a:xfrm>
              <a:prstGeom prst="rect">
                <a:avLst/>
              </a:prstGeom>
              <a:noFill/>
            </p:spPr>
            <p:txBody>
              <a:bodyPr wrap="square" rtlCol="0">
                <a:spAutoFit/>
              </a:bodyPr>
              <a:lstStyle/>
              <a:p>
                <a:r>
                  <a:rPr lang="en-GB" sz="1400" b="1">
                    <a:solidFill>
                      <a:srgbClr val="333333"/>
                    </a:solidFill>
                  </a:rPr>
                  <a:t>4. </a:t>
                </a:r>
                <a:r>
                  <a:rPr lang="en-GB" sz="1400">
                    <a:solidFill>
                      <a:srgbClr val="333333"/>
                    </a:solidFill>
                  </a:rPr>
                  <a:t>To replace an icon, choose your icon from the asset slide, go back to the slide you want to change, right click on the placeholder and select </a:t>
                </a:r>
                <a:r>
                  <a:rPr lang="en-GB" sz="1400" b="1">
                    <a:solidFill>
                      <a:srgbClr val="333333"/>
                    </a:solidFill>
                  </a:rPr>
                  <a:t>Change Graphic </a:t>
                </a:r>
                <a:r>
                  <a:rPr lang="en-GB" sz="1400" b="0">
                    <a:solidFill>
                      <a:srgbClr val="333333"/>
                    </a:solidFill>
                  </a:rPr>
                  <a:t>then </a:t>
                </a:r>
                <a:r>
                  <a:rPr lang="en-GB" sz="1400" b="1">
                    <a:solidFill>
                      <a:srgbClr val="333333"/>
                    </a:solidFill>
                  </a:rPr>
                  <a:t>From Clipboard</a:t>
                </a:r>
              </a:p>
            </p:txBody>
          </p:sp>
        </p:grpSp>
        <p:pic>
          <p:nvPicPr>
            <p:cNvPr id="63" name="Picture 62">
              <a:extLst>
                <a:ext uri="{FF2B5EF4-FFF2-40B4-BE49-F238E27FC236}">
                  <a16:creationId xmlns:a16="http://schemas.microsoft.com/office/drawing/2014/main" id="{72BF23FD-FEFE-49FF-9D56-496F8F443BD5}"/>
                </a:ext>
              </a:extLst>
            </p:cNvPr>
            <p:cNvPicPr>
              <a:picLocks noChangeAspect="1"/>
            </p:cNvPicPr>
            <p:nvPr userDrawn="1"/>
          </p:nvPicPr>
          <p:blipFill>
            <a:blip r:embed="rId7"/>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249732580"/>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GB"/>
              <a:t> </a:t>
            </a:r>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GB"/>
              <a:t>Enter quote here</a:t>
            </a:r>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GB"/>
              <a:t>Situation</a:t>
            </a:r>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GB"/>
              <a:t>Action</a:t>
            </a:r>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GB"/>
              <a:t>Result</a:t>
            </a:r>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GB"/>
              <a:t>Enter title here</a:t>
            </a:r>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Tree>
    <p:custDataLst>
      <p:tags r:id="rId1"/>
    </p:custDataLst>
    <p:extLst>
      <p:ext uri="{BB962C8B-B14F-4D97-AF65-F5344CB8AC3E}">
        <p14:creationId xmlns:p14="http://schemas.microsoft.com/office/powerpoint/2010/main" val="69086885"/>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GB"/>
              <a:t> </a:t>
            </a:r>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GB"/>
              <a:t>Enter text here</a:t>
            </a:r>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GB"/>
              <a:t>Enter text here</a:t>
            </a:r>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GB"/>
              <a:t>Enter text here</a:t>
            </a:r>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GB"/>
              <a:t>Enter text here</a:t>
            </a:r>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GB"/>
              <a:t>Enter text here</a:t>
            </a:r>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GB"/>
              <a:t>Enter text here</a:t>
            </a:r>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GB"/>
              <a:t>Enter heading here</a:t>
            </a:r>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64403177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GB"/>
              <a:t>Enter title here</a:t>
            </a:r>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919069401"/>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GB"/>
              <a:t> </a:t>
            </a:r>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039563489"/>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83653967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ront title slide">
    <p:bg>
      <p:bgPr>
        <a:solidFill>
          <a:srgbClr val="F6F8F8"/>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98E9D71-498A-0294-DB92-FA8A45963CA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0720" y="-508517"/>
            <a:ext cx="11319578" cy="8005665"/>
          </a:xfrm>
          <a:prstGeom prst="rect">
            <a:avLst/>
          </a:prstGeom>
        </p:spPr>
      </p:pic>
      <p:sp>
        <p:nvSpPr>
          <p:cNvPr id="2" name="Title 1">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a:t>Presentation title</a:t>
            </a:r>
          </a:p>
        </p:txBody>
      </p:sp>
      <p:sp>
        <p:nvSpPr>
          <p:cNvPr id="3" name="Subtitle 2">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a:p>
        </p:txBody>
      </p:sp>
      <p:sp>
        <p:nvSpPr>
          <p:cNvPr id="12" name="TextBox 11">
            <a:extLst>
              <a:ext uri="{FF2B5EF4-FFF2-40B4-BE49-F238E27FC236}">
                <a16:creationId xmlns:a16="http://schemas.microsoft.com/office/drawing/2014/main" id="{391DEB39-6B31-D948-AF21-75D8DF423B1B}"/>
              </a:ext>
            </a:extLst>
          </p:cNvPr>
          <p:cNvSpPr txBox="1"/>
          <p:nvPr userDrawn="1"/>
        </p:nvSpPr>
        <p:spPr>
          <a:xfrm>
            <a:off x="3225114" y="601774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ext Placeholder 10">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4DF2A1D7-0D87-D844-942F-FEAD20579184}"/>
              </a:ext>
            </a:extLst>
          </p:cNvPr>
          <p:cNvSpPr txBox="1"/>
          <p:nvPr userDrawn="1"/>
        </p:nvSpPr>
        <p:spPr>
          <a:xfrm>
            <a:off x="9233452" y="5486400"/>
            <a:ext cx="184731" cy="369332"/>
          </a:xfrm>
          <a:prstGeom prst="rect">
            <a:avLst/>
          </a:prstGeom>
          <a:noFill/>
        </p:spPr>
        <p:txBody>
          <a:bodyPr wrap="none" rtlCol="0">
            <a:spAutoFit/>
          </a:bodyPr>
          <a:lstStyle/>
          <a:p>
            <a:endParaRPr lang="en-US"/>
          </a:p>
        </p:txBody>
      </p:sp>
      <p:pic>
        <p:nvPicPr>
          <p:cNvPr id="9" name="Picture 8"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1222673934"/>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Heading, subhead, bullets one column">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4CD5CE1C-46DF-8846-A4A0-E19A9CC397BE}"/>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890155406"/>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itle, subhead, Three columns">
    <p:bg>
      <p:bgPr>
        <a:solidFill>
          <a:srgbClr val="F6F8F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tx1"/>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a:t>Click to edit Master text styles</a:t>
            </a:r>
          </a:p>
          <a:p>
            <a:pPr lvl="1"/>
            <a:r>
              <a:rPr lang="en-GB"/>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a:t>Heading</a:t>
            </a:r>
          </a:p>
        </p:txBody>
      </p:sp>
      <p:cxnSp>
        <p:nvCxnSpPr>
          <p:cNvPr id="12" name="Straight Connector 11">
            <a:extLst>
              <a:ext uri="{FF2B5EF4-FFF2-40B4-BE49-F238E27FC236}">
                <a16:creationId xmlns:a16="http://schemas.microsoft.com/office/drawing/2014/main" id="{6A9D545D-FD2F-4843-8588-07EBE7DDAA13}"/>
              </a:ext>
              <a:ext uri="{C183D7F6-B498-43B3-948B-1728B52AA6E4}">
                <adec:decorative xmlns:adec="http://schemas.microsoft.com/office/drawing/2017/decorative" val="1"/>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080929280"/>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page">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9B3A5E2-95C9-4749-807B-FBB92538B088}"/>
              </a:ext>
            </a:extLst>
          </p:cNvPr>
          <p:cNvSpPr>
            <a:spLocks noGrp="1"/>
          </p:cNvSpPr>
          <p:nvPr>
            <p:ph type="title" hasCustomPrompt="1"/>
          </p:nvPr>
        </p:nvSpPr>
        <p:spPr>
          <a:xfrm>
            <a:off x="569088" y="2542521"/>
            <a:ext cx="6517512" cy="1772958"/>
          </a:xfrm>
          <a:prstGeom prst="rect">
            <a:avLst/>
          </a:prstGeom>
        </p:spPr>
        <p:txBody>
          <a:bodyPr/>
          <a:lstStyle>
            <a:lvl1pPr>
              <a:defRPr sz="3375" b="0" i="0">
                <a:latin typeface="Museo 500" panose="02000000000000000000" pitchFamily="2" charset="77"/>
              </a:defRPr>
            </a:lvl1pPr>
          </a:lstStyle>
          <a:p>
            <a:r>
              <a:rPr lang="en-US"/>
              <a:t>Presentation title</a:t>
            </a:r>
            <a:br>
              <a:rPr lang="en-US"/>
            </a:br>
            <a:r>
              <a:rPr lang="en-US"/>
              <a:t>goes here…</a:t>
            </a:r>
          </a:p>
        </p:txBody>
      </p:sp>
    </p:spTree>
    <p:extLst>
      <p:ext uri="{BB962C8B-B14F-4D97-AF65-F5344CB8AC3E}">
        <p14:creationId xmlns:p14="http://schemas.microsoft.com/office/powerpoint/2010/main" val="3636268563"/>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End Slide ACCESSIB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D92FD5-08EA-6BC8-29BC-BCF5EEFE18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2509143" y="-71523"/>
            <a:ext cx="10768951" cy="7616239"/>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51045" y="364425"/>
            <a:ext cx="1208955" cy="979789"/>
          </a:xfrm>
          <a:prstGeom prst="rect">
            <a:avLst/>
          </a:prstGeom>
        </p:spPr>
      </p:pic>
      <p:cxnSp>
        <p:nvCxnSpPr>
          <p:cNvPr id="9" name="Straight Connector 8">
            <a:extLst>
              <a:ext uri="{FF2B5EF4-FFF2-40B4-BE49-F238E27FC236}">
                <a16:creationId xmlns:a16="http://schemas.microsoft.com/office/drawing/2014/main" id="{F9D383FB-0467-4241-BEF0-D636E886723B}"/>
              </a:ext>
              <a:ext uri="{C183D7F6-B498-43B3-948B-1728B52AA6E4}">
                <adec:decorative xmlns:adec="http://schemas.microsoft.com/office/drawing/2017/decorative" val="1"/>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company/</a:t>
            </a:r>
            <a:r>
              <a:rPr kumimoji="0" lang="en-GB" sz="2400" b="1" i="0" u="none" strike="noStrike" kern="1200" cap="none" spc="20" normalizeH="0" baseline="0" noProof="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a:ln>
                  <a:noFill/>
                </a:ln>
                <a:solidFill>
                  <a:schemeClr val="tx1"/>
                </a:solidFill>
                <a:effectLst/>
                <a:uLnTx/>
                <a:uFillTx/>
                <a:latin typeface="+mn-lt"/>
                <a:ea typeface="+mn-ea"/>
                <a:cs typeface="+mn-cs"/>
              </a:rPr>
              <a:t>	england.nhs.uk</a:t>
            </a:r>
            <a:endParaRPr lang="en-GB" sz="2400" b="1">
              <a:solidFill>
                <a:schemeClr val="tx1"/>
              </a:solidFill>
            </a:endParaRPr>
          </a:p>
        </p:txBody>
      </p:sp>
      <p:pic>
        <p:nvPicPr>
          <p:cNvPr id="5" name="Picture 4" descr="Twitter symbol">
            <a:extLst>
              <a:ext uri="{FF2B5EF4-FFF2-40B4-BE49-F238E27FC236}">
                <a16:creationId xmlns:a16="http://schemas.microsoft.com/office/drawing/2014/main" id="{6C1B65D7-2EE6-F44F-85AA-7C93787926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72040" y="3665234"/>
            <a:ext cx="390144" cy="390144"/>
          </a:xfrm>
          <a:prstGeom prst="rect">
            <a:avLst/>
          </a:prstGeom>
        </p:spPr>
      </p:pic>
      <p:pic>
        <p:nvPicPr>
          <p:cNvPr id="8" name="Picture 7" descr="LinkedIn symbol">
            <a:extLst>
              <a:ext uri="{FF2B5EF4-FFF2-40B4-BE49-F238E27FC236}">
                <a16:creationId xmlns:a16="http://schemas.microsoft.com/office/drawing/2014/main" id="{F2843EE8-F6F8-9D40-92C1-94FB4DCF1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85396" y="4266369"/>
            <a:ext cx="390144" cy="390144"/>
          </a:xfrm>
          <a:prstGeom prst="rect">
            <a:avLst/>
          </a:prstGeom>
        </p:spPr>
      </p:pic>
      <p:pic>
        <p:nvPicPr>
          <p:cNvPr id="72" name="Picture 96" descr="World-wide web symbol">
            <a:extLst>
              <a:ext uri="{FF2B5EF4-FFF2-40B4-BE49-F238E27FC236}">
                <a16:creationId xmlns:a16="http://schemas.microsoft.com/office/drawing/2014/main" id="{664BA24D-FA8C-EE4D-A2DC-491BF11D6FA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67074" y="4806522"/>
            <a:ext cx="600075" cy="600075"/>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Tree>
    <p:extLst>
      <p:ext uri="{BB962C8B-B14F-4D97-AF65-F5344CB8AC3E}">
        <p14:creationId xmlns:p14="http://schemas.microsoft.com/office/powerpoint/2010/main" val="3385891380"/>
      </p:ext>
    </p:extLst>
  </p:cSld>
  <p:clrMapOvr>
    <a:masterClrMapping/>
  </p:clrMapOvr>
  <p:transition spd="slow">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09015" cy="1187450"/>
          </a:xfrm>
          <a:custGeom>
            <a:avLst/>
            <a:gdLst/>
            <a:ahLst/>
            <a:cxnLst/>
            <a:rect l="l" t="t" r="r" b="b"/>
            <a:pathLst>
              <a:path w="1009015" h="1187450">
                <a:moveTo>
                  <a:pt x="0" y="1187196"/>
                </a:moveTo>
                <a:lnTo>
                  <a:pt x="1008888" y="1187196"/>
                </a:lnTo>
                <a:lnTo>
                  <a:pt x="1008888" y="0"/>
                </a:lnTo>
                <a:lnTo>
                  <a:pt x="0" y="0"/>
                </a:lnTo>
                <a:lnTo>
                  <a:pt x="0" y="1187196"/>
                </a:lnTo>
                <a:close/>
              </a:path>
            </a:pathLst>
          </a:custGeom>
          <a:solidFill>
            <a:srgbClr val="002169"/>
          </a:solidFill>
        </p:spPr>
        <p:txBody>
          <a:bodyPr wrap="square" lIns="0" tIns="0" rIns="0" bIns="0" rtlCol="0"/>
          <a:lstStyle/>
          <a:p>
            <a:endParaRPr/>
          </a:p>
        </p:txBody>
      </p:sp>
      <p:sp>
        <p:nvSpPr>
          <p:cNvPr id="17" name="bk object 17"/>
          <p:cNvSpPr/>
          <p:nvPr/>
        </p:nvSpPr>
        <p:spPr>
          <a:xfrm>
            <a:off x="4690871" y="1187196"/>
            <a:ext cx="7501255" cy="5671185"/>
          </a:xfrm>
          <a:custGeom>
            <a:avLst/>
            <a:gdLst/>
            <a:ahLst/>
            <a:cxnLst/>
            <a:rect l="l" t="t" r="r" b="b"/>
            <a:pathLst>
              <a:path w="7501255" h="5671184">
                <a:moveTo>
                  <a:pt x="0" y="5670803"/>
                </a:moveTo>
                <a:lnTo>
                  <a:pt x="7501128" y="5670803"/>
                </a:lnTo>
                <a:lnTo>
                  <a:pt x="7501128" y="0"/>
                </a:lnTo>
                <a:lnTo>
                  <a:pt x="0" y="0"/>
                </a:lnTo>
                <a:lnTo>
                  <a:pt x="0" y="5670803"/>
                </a:lnTo>
                <a:close/>
              </a:path>
            </a:pathLst>
          </a:custGeom>
          <a:solidFill>
            <a:srgbClr val="DFF6F8"/>
          </a:solidFill>
        </p:spPr>
        <p:txBody>
          <a:bodyPr wrap="square" lIns="0" tIns="0" rIns="0" bIns="0" rtlCol="0"/>
          <a:lstStyle/>
          <a:p>
            <a:endParaRPr/>
          </a:p>
        </p:txBody>
      </p:sp>
      <p:sp>
        <p:nvSpPr>
          <p:cNvPr id="18" name="bk object 18"/>
          <p:cNvSpPr/>
          <p:nvPr/>
        </p:nvSpPr>
        <p:spPr>
          <a:xfrm>
            <a:off x="10257281" y="4496561"/>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19" name="bk object 19"/>
          <p:cNvSpPr/>
          <p:nvPr/>
        </p:nvSpPr>
        <p:spPr>
          <a:xfrm>
            <a:off x="10257281" y="302742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0" name="bk object 20"/>
          <p:cNvSpPr/>
          <p:nvPr/>
        </p:nvSpPr>
        <p:spPr>
          <a:xfrm>
            <a:off x="11592306" y="4399788"/>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1" name="bk object 21"/>
          <p:cNvSpPr/>
          <p:nvPr/>
        </p:nvSpPr>
        <p:spPr>
          <a:xfrm>
            <a:off x="11592306" y="3761994"/>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2" name="bk object 22"/>
          <p:cNvSpPr/>
          <p:nvPr/>
        </p:nvSpPr>
        <p:spPr>
          <a:xfrm>
            <a:off x="10257281" y="1556766"/>
            <a:ext cx="1481455" cy="1275715"/>
          </a:xfrm>
          <a:custGeom>
            <a:avLst/>
            <a:gdLst/>
            <a:ahLst/>
            <a:cxnLst/>
            <a:rect l="l" t="t" r="r" b="b"/>
            <a:pathLst>
              <a:path w="1481454" h="1275714">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3" name="bk object 23"/>
          <p:cNvSpPr/>
          <p:nvPr/>
        </p:nvSpPr>
        <p:spPr>
          <a:xfrm>
            <a:off x="10257281" y="87630"/>
            <a:ext cx="1481455" cy="1275715"/>
          </a:xfrm>
          <a:custGeom>
            <a:avLst/>
            <a:gdLst/>
            <a:ahLst/>
            <a:cxnLst/>
            <a:rect l="l" t="t" r="r" b="b"/>
            <a:pathLst>
              <a:path w="1481454" h="1275715">
                <a:moveTo>
                  <a:pt x="0" y="637794"/>
                </a:moveTo>
                <a:lnTo>
                  <a:pt x="318897" y="1275588"/>
                </a:lnTo>
                <a:lnTo>
                  <a:pt x="1162431" y="1275588"/>
                </a:lnTo>
                <a:lnTo>
                  <a:pt x="1481327" y="637794"/>
                </a:lnTo>
                <a:lnTo>
                  <a:pt x="1162431" y="0"/>
                </a:lnTo>
                <a:lnTo>
                  <a:pt x="318897" y="0"/>
                </a:lnTo>
                <a:lnTo>
                  <a:pt x="0" y="637794"/>
                </a:lnTo>
                <a:close/>
              </a:path>
            </a:pathLst>
          </a:custGeom>
          <a:ln w="19050">
            <a:solidFill>
              <a:srgbClr val="002169"/>
            </a:solidFill>
          </a:ln>
        </p:spPr>
        <p:txBody>
          <a:bodyPr wrap="square" lIns="0" tIns="0" rIns="0" bIns="0" rtlCol="0"/>
          <a:lstStyle/>
          <a:p>
            <a:endParaRPr/>
          </a:p>
        </p:txBody>
      </p:sp>
      <p:sp>
        <p:nvSpPr>
          <p:cNvPr id="24" name="bk object 24"/>
          <p:cNvSpPr/>
          <p:nvPr/>
        </p:nvSpPr>
        <p:spPr>
          <a:xfrm>
            <a:off x="11592306" y="2929127"/>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5" name="bk object 25"/>
          <p:cNvSpPr/>
          <p:nvPr/>
        </p:nvSpPr>
        <p:spPr>
          <a:xfrm>
            <a:off x="11592306" y="2291333"/>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6" name="bk object 26"/>
          <p:cNvSpPr/>
          <p:nvPr/>
        </p:nvSpPr>
        <p:spPr>
          <a:xfrm>
            <a:off x="11592306" y="1459991"/>
            <a:ext cx="600075" cy="638175"/>
          </a:xfrm>
          <a:custGeom>
            <a:avLst/>
            <a:gdLst/>
            <a:ahLst/>
            <a:cxnLst/>
            <a:rect l="l" t="t" r="r" b="b"/>
            <a:pathLst>
              <a:path w="600075" h="638175">
                <a:moveTo>
                  <a:pt x="0" y="0"/>
                </a:moveTo>
                <a:lnTo>
                  <a:pt x="318897" y="637794"/>
                </a:lnTo>
                <a:lnTo>
                  <a:pt x="599693" y="637794"/>
                </a:lnTo>
              </a:path>
            </a:pathLst>
          </a:custGeom>
          <a:ln w="19050">
            <a:solidFill>
              <a:srgbClr val="E60894"/>
            </a:solidFill>
          </a:ln>
        </p:spPr>
        <p:txBody>
          <a:bodyPr wrap="square" lIns="0" tIns="0" rIns="0" bIns="0" rtlCol="0"/>
          <a:lstStyle/>
          <a:p>
            <a:endParaRPr/>
          </a:p>
        </p:txBody>
      </p:sp>
      <p:sp>
        <p:nvSpPr>
          <p:cNvPr id="27" name="bk object 27"/>
          <p:cNvSpPr/>
          <p:nvPr/>
        </p:nvSpPr>
        <p:spPr>
          <a:xfrm>
            <a:off x="11592306" y="822197"/>
            <a:ext cx="600075" cy="638175"/>
          </a:xfrm>
          <a:custGeom>
            <a:avLst/>
            <a:gdLst/>
            <a:ahLst/>
            <a:cxnLst/>
            <a:rect l="l" t="t" r="r" b="b"/>
            <a:pathLst>
              <a:path w="600075" h="638175">
                <a:moveTo>
                  <a:pt x="599693" y="0"/>
                </a:moveTo>
                <a:lnTo>
                  <a:pt x="318897" y="0"/>
                </a:lnTo>
                <a:lnTo>
                  <a:pt x="0" y="637793"/>
                </a:lnTo>
              </a:path>
            </a:pathLst>
          </a:custGeom>
          <a:ln w="19050">
            <a:solidFill>
              <a:srgbClr val="E60894"/>
            </a:solidFill>
          </a:ln>
        </p:spPr>
        <p:txBody>
          <a:bodyPr wrap="square" lIns="0" tIns="0" rIns="0" bIns="0" rtlCol="0"/>
          <a:lstStyle/>
          <a:p>
            <a:endParaRPr/>
          </a:p>
        </p:txBody>
      </p:sp>
      <p:sp>
        <p:nvSpPr>
          <p:cNvPr id="28" name="bk object 28"/>
          <p:cNvSpPr/>
          <p:nvPr/>
        </p:nvSpPr>
        <p:spPr>
          <a:xfrm>
            <a:off x="8928354" y="0"/>
            <a:ext cx="1470660" cy="628650"/>
          </a:xfrm>
          <a:custGeom>
            <a:avLst/>
            <a:gdLst/>
            <a:ahLst/>
            <a:cxnLst/>
            <a:rect l="l" t="t" r="r" b="b"/>
            <a:pathLst>
              <a:path w="1470659" h="628650">
                <a:moveTo>
                  <a:pt x="0" y="0"/>
                </a:moveTo>
                <a:lnTo>
                  <a:pt x="314325" y="628650"/>
                </a:lnTo>
                <a:lnTo>
                  <a:pt x="1156335" y="628650"/>
                </a:lnTo>
                <a:lnTo>
                  <a:pt x="1470659" y="0"/>
                </a:lnTo>
              </a:path>
            </a:pathLst>
          </a:custGeom>
          <a:ln w="19050">
            <a:solidFill>
              <a:srgbClr val="002169"/>
            </a:solidFill>
          </a:ln>
        </p:spPr>
        <p:txBody>
          <a:bodyPr wrap="square" lIns="0" tIns="0" rIns="0" bIns="0" rtlCol="0"/>
          <a:lstStyle/>
          <a:p>
            <a:endParaRPr/>
          </a:p>
        </p:txBody>
      </p:sp>
      <p:sp>
        <p:nvSpPr>
          <p:cNvPr id="29" name="bk object 29"/>
          <p:cNvSpPr/>
          <p:nvPr/>
        </p:nvSpPr>
        <p:spPr>
          <a:xfrm>
            <a:off x="7588757" y="87630"/>
            <a:ext cx="1480185" cy="1275715"/>
          </a:xfrm>
          <a:custGeom>
            <a:avLst/>
            <a:gdLst/>
            <a:ahLst/>
            <a:cxnLst/>
            <a:rect l="l" t="t" r="r" b="b"/>
            <a:pathLst>
              <a:path w="1480184" h="1275715">
                <a:moveTo>
                  <a:pt x="0" y="637794"/>
                </a:moveTo>
                <a:lnTo>
                  <a:pt x="318897" y="1275588"/>
                </a:lnTo>
                <a:lnTo>
                  <a:pt x="1160907" y="1275588"/>
                </a:lnTo>
                <a:lnTo>
                  <a:pt x="1479803" y="637794"/>
                </a:lnTo>
                <a:lnTo>
                  <a:pt x="1160907" y="0"/>
                </a:lnTo>
                <a:lnTo>
                  <a:pt x="318897" y="0"/>
                </a:lnTo>
                <a:lnTo>
                  <a:pt x="0" y="637794"/>
                </a:lnTo>
                <a:close/>
              </a:path>
            </a:pathLst>
          </a:custGeom>
          <a:ln w="19050">
            <a:solidFill>
              <a:srgbClr val="002169"/>
            </a:solidFill>
          </a:ln>
        </p:spPr>
        <p:txBody>
          <a:bodyPr wrap="square" lIns="0" tIns="0" rIns="0" bIns="0" rtlCol="0"/>
          <a:lstStyle/>
          <a:p>
            <a:endParaRPr/>
          </a:p>
        </p:txBody>
      </p:sp>
      <p:sp>
        <p:nvSpPr>
          <p:cNvPr id="30" name="bk object 30"/>
          <p:cNvSpPr/>
          <p:nvPr/>
        </p:nvSpPr>
        <p:spPr>
          <a:xfrm>
            <a:off x="11440668" y="6211823"/>
            <a:ext cx="439420" cy="646430"/>
          </a:xfrm>
          <a:custGeom>
            <a:avLst/>
            <a:gdLst/>
            <a:ahLst/>
            <a:cxnLst/>
            <a:rect l="l" t="t" r="r" b="b"/>
            <a:pathLst>
              <a:path w="439420" h="646429">
                <a:moveTo>
                  <a:pt x="0" y="646175"/>
                </a:moveTo>
                <a:lnTo>
                  <a:pt x="438912" y="646175"/>
                </a:lnTo>
                <a:lnTo>
                  <a:pt x="438912" y="0"/>
                </a:lnTo>
                <a:lnTo>
                  <a:pt x="0" y="0"/>
                </a:lnTo>
                <a:lnTo>
                  <a:pt x="0" y="646175"/>
                </a:lnTo>
                <a:close/>
              </a:path>
            </a:pathLst>
          </a:custGeom>
          <a:solidFill>
            <a:srgbClr val="B11DAC"/>
          </a:solidFill>
        </p:spPr>
        <p:txBody>
          <a:bodyPr wrap="square" lIns="0" tIns="0" rIns="0" bIns="0" rtlCol="0"/>
          <a:lstStyle/>
          <a:p>
            <a:endParaRPr/>
          </a:p>
        </p:txBody>
      </p:sp>
      <p:sp>
        <p:nvSpPr>
          <p:cNvPr id="31" name="bk object 31"/>
          <p:cNvSpPr/>
          <p:nvPr/>
        </p:nvSpPr>
        <p:spPr>
          <a:xfrm>
            <a:off x="444172" y="491036"/>
            <a:ext cx="343392" cy="385805"/>
          </a:xfrm>
          <a:prstGeom prst="rect">
            <a:avLst/>
          </a:prstGeom>
          <a:blipFill>
            <a:blip r:embed="rId2" cstate="print"/>
            <a:stretch>
              <a:fillRect/>
            </a:stretch>
          </a:blipFill>
        </p:spPr>
        <p:txBody>
          <a:bodyPr wrap="square" lIns="0" tIns="0" rIns="0" bIns="0" rtlCol="0"/>
          <a:lstStyle/>
          <a:p>
            <a:endParaRPr/>
          </a:p>
        </p:txBody>
      </p:sp>
      <p:sp>
        <p:nvSpPr>
          <p:cNvPr id="32" name="bk object 32"/>
          <p:cNvSpPr/>
          <p:nvPr/>
        </p:nvSpPr>
        <p:spPr>
          <a:xfrm>
            <a:off x="326427" y="1828"/>
            <a:ext cx="577850" cy="1019810"/>
          </a:xfrm>
          <a:custGeom>
            <a:avLst/>
            <a:gdLst/>
            <a:ahLst/>
            <a:cxnLst/>
            <a:rect l="l" t="t" r="r" b="b"/>
            <a:pathLst>
              <a:path w="577850" h="1019810">
                <a:moveTo>
                  <a:pt x="0" y="1019677"/>
                </a:moveTo>
                <a:lnTo>
                  <a:pt x="577676" y="1019677"/>
                </a:lnTo>
                <a:lnTo>
                  <a:pt x="577676" y="0"/>
                </a:lnTo>
                <a:lnTo>
                  <a:pt x="0" y="0"/>
                </a:lnTo>
                <a:lnTo>
                  <a:pt x="0" y="1019677"/>
                </a:lnTo>
                <a:close/>
              </a:path>
            </a:pathLst>
          </a:custGeom>
          <a:solidFill>
            <a:srgbClr val="B11DAC"/>
          </a:solidFill>
        </p:spPr>
        <p:txBody>
          <a:bodyPr wrap="square" lIns="0" tIns="0" rIns="0" bIns="0" rtlCol="0"/>
          <a:lstStyle/>
          <a:p>
            <a:endParaRPr/>
          </a:p>
        </p:txBody>
      </p:sp>
      <p:sp>
        <p:nvSpPr>
          <p:cNvPr id="33" name="bk object 33"/>
          <p:cNvSpPr/>
          <p:nvPr/>
        </p:nvSpPr>
        <p:spPr>
          <a:xfrm>
            <a:off x="439278" y="487388"/>
            <a:ext cx="349796" cy="39100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4" name="bk object 34"/>
          <p:cNvSpPr/>
          <p:nvPr/>
        </p:nvSpPr>
        <p:spPr>
          <a:xfrm>
            <a:off x="0" y="1187195"/>
            <a:ext cx="6096000" cy="5671185"/>
          </a:xfrm>
          <a:custGeom>
            <a:avLst/>
            <a:gdLst/>
            <a:ahLst/>
            <a:cxnLst/>
            <a:rect l="l" t="t" r="r" b="b"/>
            <a:pathLst>
              <a:path w="6096000" h="5671184">
                <a:moveTo>
                  <a:pt x="0" y="5670804"/>
                </a:moveTo>
                <a:lnTo>
                  <a:pt x="6096000" y="5670804"/>
                </a:lnTo>
                <a:lnTo>
                  <a:pt x="6096000" y="0"/>
                </a:lnTo>
                <a:lnTo>
                  <a:pt x="0" y="0"/>
                </a:lnTo>
                <a:lnTo>
                  <a:pt x="0" y="5670804"/>
                </a:lnTo>
                <a:close/>
              </a:path>
            </a:pathLst>
          </a:custGeom>
          <a:solidFill>
            <a:srgbClr val="FFFFFF"/>
          </a:solidFill>
        </p:spPr>
        <p:txBody>
          <a:bodyPr wrap="square" lIns="0" tIns="0" rIns="0" bIns="0" rtlCol="0"/>
          <a:lstStyle/>
          <a:p>
            <a:endParaRPr/>
          </a:p>
        </p:txBody>
      </p:sp>
      <p:sp>
        <p:nvSpPr>
          <p:cNvPr id="35" name="bk object 35"/>
          <p:cNvSpPr/>
          <p:nvPr/>
        </p:nvSpPr>
        <p:spPr>
          <a:xfrm>
            <a:off x="1008888" y="0"/>
            <a:ext cx="11183620" cy="1187450"/>
          </a:xfrm>
          <a:custGeom>
            <a:avLst/>
            <a:gdLst/>
            <a:ahLst/>
            <a:cxnLst/>
            <a:rect l="l" t="t" r="r" b="b"/>
            <a:pathLst>
              <a:path w="11183620" h="1187450">
                <a:moveTo>
                  <a:pt x="0" y="1187196"/>
                </a:moveTo>
                <a:lnTo>
                  <a:pt x="11183112" y="1187196"/>
                </a:lnTo>
                <a:lnTo>
                  <a:pt x="11183112" y="0"/>
                </a:lnTo>
                <a:lnTo>
                  <a:pt x="0" y="0"/>
                </a:lnTo>
                <a:lnTo>
                  <a:pt x="0" y="1187196"/>
                </a:lnTo>
                <a:close/>
              </a:path>
            </a:pathLst>
          </a:custGeom>
          <a:solidFill>
            <a:srgbClr val="00216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542913" y="1678686"/>
            <a:ext cx="3498850" cy="4507865"/>
          </a:xfrm>
          <a:prstGeom prst="rect">
            <a:avLst/>
          </a:prstGeom>
        </p:spPr>
        <p:txBody>
          <a:bodyPr wrap="square" lIns="0" tIns="0" rIns="0" bIns="0">
            <a:spAutoFit/>
          </a:bodyPr>
          <a:lstStyle>
            <a:lvl1pPr>
              <a:defRPr sz="1400" b="0"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44292130"/>
      </p:ext>
    </p:extLst>
  </p:cSld>
  <p:clrMapOvr>
    <a:masterClrMapping/>
  </p:clrMapOvr>
  <p:transition spd="slow">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9729725"/>
      </p:ext>
    </p:extLst>
  </p:cSld>
  <p:clrMapOvr>
    <a:masterClrMapping/>
  </p:clrMapOvr>
  <p:transition spd="slow">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37930017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GB"/>
              <a:t>Enter title here</a:t>
            </a:r>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061170509"/>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20016" y="1731964"/>
            <a:ext cx="12192000" cy="45100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lvl1pPr>
              <a:defRPr/>
            </a:lvl1pPr>
          </a:lstStyle>
          <a:p>
            <a:r>
              <a:rPr lang="en-GB"/>
              <a:t>2</a:t>
            </a:r>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19335596"/>
      </p:ext>
    </p:extLst>
  </p:cSld>
  <p:clrMapOvr>
    <a:masterClrMapping/>
  </p:clrMapOvr>
  <p:transition spd="slow">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625045" y="1986853"/>
            <a:ext cx="3933854" cy="3391254"/>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D63491A5-30E9-4A2B-899E-DF0E6A0B6E93}"/>
              </a:ext>
            </a:extLst>
          </p:cNvPr>
          <p:cNvSpPr>
            <a:spLocks noGrp="1"/>
          </p:cNvSpPr>
          <p:nvPr>
            <p:ph type="title" hasCustomPrompt="1"/>
          </p:nvPr>
        </p:nvSpPr>
        <p:spPr>
          <a:xfrm>
            <a:off x="1201226" y="2526895"/>
            <a:ext cx="2781494" cy="2311170"/>
          </a:xfrm>
        </p:spPr>
        <p:txBody>
          <a:bodyPr anchor="ctr"/>
          <a:lstStyle>
            <a:lvl1pPr algn="ctr">
              <a:defRPr/>
            </a:lvl1pPr>
          </a:lstStyle>
          <a:p>
            <a:r>
              <a:rPr lang="en-US"/>
              <a:t>Enter title here</a:t>
            </a:r>
            <a:endParaRPr lang="en-GB"/>
          </a:p>
        </p:txBody>
      </p:sp>
      <p:pic>
        <p:nvPicPr>
          <p:cNvPr id="6" name="Graphic 5">
            <a:extLst>
              <a:ext uri="{FF2B5EF4-FFF2-40B4-BE49-F238E27FC236}">
                <a16:creationId xmlns:a16="http://schemas.microsoft.com/office/drawing/2014/main" id="{6813CEE0-126C-4286-ABFF-C8E16EEDCA7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9419" y="485797"/>
            <a:ext cx="351156" cy="393294"/>
          </a:xfrm>
          <a:prstGeom prst="rect">
            <a:avLst/>
          </a:prstGeom>
        </p:spPr>
      </p:pic>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8" name="Text Placeholder 17">
            <a:extLst>
              <a:ext uri="{FF2B5EF4-FFF2-40B4-BE49-F238E27FC236}">
                <a16:creationId xmlns:a16="http://schemas.microsoft.com/office/drawing/2014/main" id="{DA91AB8D-3248-4CE4-930A-1ADE04F0060C}"/>
              </a:ext>
            </a:extLst>
          </p:cNvPr>
          <p:cNvSpPr>
            <a:spLocks noGrp="1"/>
          </p:cNvSpPr>
          <p:nvPr>
            <p:ph type="body" sz="quarter" idx="12" hasCustomPrompt="1"/>
          </p:nvPr>
        </p:nvSpPr>
        <p:spPr>
          <a:xfrm>
            <a:off x="3673388" y="1682544"/>
            <a:ext cx="1833120" cy="1580278"/>
          </a:xfrm>
          <a:custGeom>
            <a:avLst/>
            <a:gdLst>
              <a:gd name="connsiteX0" fmla="*/ 395070 w 1833120"/>
              <a:gd name="connsiteY0" fmla="*/ 0 h 1580278"/>
              <a:gd name="connsiteX1" fmla="*/ 1438051 w 1833120"/>
              <a:gd name="connsiteY1" fmla="*/ 0 h 1580278"/>
              <a:gd name="connsiteX2" fmla="*/ 1833120 w 1833120"/>
              <a:gd name="connsiteY2" fmla="*/ 790139 h 1580278"/>
              <a:gd name="connsiteX3" fmla="*/ 1438051 w 1833120"/>
              <a:gd name="connsiteY3" fmla="*/ 1580278 h 1580278"/>
              <a:gd name="connsiteX4" fmla="*/ 395070 w 1833120"/>
              <a:gd name="connsiteY4" fmla="*/ 1580278 h 1580278"/>
              <a:gd name="connsiteX5" fmla="*/ 0 w 1833120"/>
              <a:gd name="connsiteY5" fmla="*/ 790139 h 158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3120" h="1580278">
                <a:moveTo>
                  <a:pt x="395070" y="0"/>
                </a:moveTo>
                <a:lnTo>
                  <a:pt x="1438051" y="0"/>
                </a:lnTo>
                <a:lnTo>
                  <a:pt x="1833120" y="790139"/>
                </a:lnTo>
                <a:lnTo>
                  <a:pt x="1438051" y="1580278"/>
                </a:lnTo>
                <a:lnTo>
                  <a:pt x="395070" y="1580278"/>
                </a:lnTo>
                <a:lnTo>
                  <a:pt x="0" y="790139"/>
                </a:lnTo>
                <a:close/>
              </a:path>
            </a:pathLst>
          </a:custGeom>
          <a:solidFill>
            <a:schemeClr val="accent3"/>
          </a:solidFill>
        </p:spPr>
        <p:txBody>
          <a:bodyPr wrap="square" anchor="ctr">
            <a:noAutofit/>
          </a:bodyPr>
          <a:lstStyle>
            <a:lvl1pPr algn="ctr">
              <a:defRPr sz="6500" b="1">
                <a:solidFill>
                  <a:schemeClr val="accent2"/>
                </a:solidFill>
              </a:defRPr>
            </a:lvl1pPr>
          </a:lstStyle>
          <a:p>
            <a:pPr lvl="0"/>
            <a:r>
              <a:rPr lang="en-US"/>
              <a:t>XX</a:t>
            </a:r>
            <a:endParaRPr lang="en-GB"/>
          </a:p>
        </p:txBody>
      </p:sp>
      <p:sp>
        <p:nvSpPr>
          <p:cNvPr id="19" name="Rectangle 18">
            <a:extLst>
              <a:ext uri="{FF2B5EF4-FFF2-40B4-BE49-F238E27FC236}">
                <a16:creationId xmlns:a16="http://schemas.microsoft.com/office/drawing/2014/main" id="{E3654C17-1DDC-4CF1-B008-75CCAE9ABC65}"/>
              </a:ext>
            </a:extLst>
          </p:cNvPr>
          <p:cNvSpPr/>
          <p:nvPr userDrawn="1"/>
        </p:nvSpPr>
        <p:spPr>
          <a:xfrm>
            <a:off x="325119" y="0"/>
            <a:ext cx="579756" cy="1022985"/>
          </a:xfrm>
          <a:prstGeom prst="rect">
            <a:avLst/>
          </a:pr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1" name="Group 10">
            <a:extLst>
              <a:ext uri="{FF2B5EF4-FFF2-40B4-BE49-F238E27FC236}">
                <a16:creationId xmlns:a16="http://schemas.microsoft.com/office/drawing/2014/main" id="{2C05E6A8-7037-4E49-817A-FE75F3A2B132}"/>
              </a:ext>
            </a:extLst>
          </p:cNvPr>
          <p:cNvGrpSpPr/>
          <p:nvPr userDrawn="1"/>
        </p:nvGrpSpPr>
        <p:grpSpPr>
          <a:xfrm>
            <a:off x="-3633349" y="0"/>
            <a:ext cx="3507558" cy="3745276"/>
            <a:chOff x="838199" y="1150070"/>
            <a:chExt cx="3507558" cy="3745276"/>
          </a:xfrm>
          <a:solidFill>
            <a:schemeClr val="tx1"/>
          </a:solidFill>
        </p:grpSpPr>
        <p:sp>
          <p:nvSpPr>
            <p:cNvPr id="12" name="Rectangle 11">
              <a:extLst>
                <a:ext uri="{FF2B5EF4-FFF2-40B4-BE49-F238E27FC236}">
                  <a16:creationId xmlns:a16="http://schemas.microsoft.com/office/drawing/2014/main" id="{BE66EAA9-80D7-4346-A905-D387585FCD77}"/>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3" name="TextBox 12">
              <a:extLst>
                <a:ext uri="{FF2B5EF4-FFF2-40B4-BE49-F238E27FC236}">
                  <a16:creationId xmlns:a16="http://schemas.microsoft.com/office/drawing/2014/main" id="{E574F97A-A4A9-48A9-83D8-A4F3E136128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5" name="Rectangle 14">
              <a:extLst>
                <a:ext uri="{FF2B5EF4-FFF2-40B4-BE49-F238E27FC236}">
                  <a16:creationId xmlns:a16="http://schemas.microsoft.com/office/drawing/2014/main" id="{15B0BAC5-3CE1-4E3A-9AE1-CAB6701A1A9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6" name="TextBox 15">
              <a:extLst>
                <a:ext uri="{FF2B5EF4-FFF2-40B4-BE49-F238E27FC236}">
                  <a16:creationId xmlns:a16="http://schemas.microsoft.com/office/drawing/2014/main" id="{0AB5F07E-DC64-4125-A07A-C019F5ACD505}"/>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17" name="TextBox 16">
              <a:extLst>
                <a:ext uri="{FF2B5EF4-FFF2-40B4-BE49-F238E27FC236}">
                  <a16:creationId xmlns:a16="http://schemas.microsoft.com/office/drawing/2014/main" id="{B57FD257-B520-494A-955C-D6588D4B7111}"/>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0" name="TextBox 19">
              <a:extLst>
                <a:ext uri="{FF2B5EF4-FFF2-40B4-BE49-F238E27FC236}">
                  <a16:creationId xmlns:a16="http://schemas.microsoft.com/office/drawing/2014/main" id="{25826A89-32C2-491A-B4E5-066FF1F0D4BC}"/>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1" name="TextBox 20">
              <a:extLst>
                <a:ext uri="{FF2B5EF4-FFF2-40B4-BE49-F238E27FC236}">
                  <a16:creationId xmlns:a16="http://schemas.microsoft.com/office/drawing/2014/main" id="{80545D1A-BF56-4C9A-988B-FBAB0CDA5B4C}"/>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2" name="TextBox 21">
              <a:extLst>
                <a:ext uri="{FF2B5EF4-FFF2-40B4-BE49-F238E27FC236}">
                  <a16:creationId xmlns:a16="http://schemas.microsoft.com/office/drawing/2014/main" id="{C03F3385-47B4-4771-8D8F-D12E8A9244CD}"/>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66965884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26387122"/>
      </p:ext>
    </p:extLst>
  </p:cSld>
  <p:clrMapOvr>
    <a:masterClrMapping/>
  </p:clrMapOvr>
  <p:transition spd="slow">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1958926144"/>
      </p:ext>
    </p:extLst>
  </p:cSld>
  <p:clrMapOvr>
    <a:masterClrMapping/>
  </p:clrMapOvr>
  <p:transition spd="slow">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116766852"/>
      </p:ext>
    </p:extLst>
  </p:cSld>
  <p:clrMapOvr>
    <a:masterClrMapping/>
  </p:clrMapOvr>
  <p:transition spd="slow">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E661D7D-4912-455B-AAA3-022AFFF2B9E2}"/>
              </a:ext>
            </a:extLst>
          </p:cNvPr>
          <p:cNvGrpSpPr/>
          <p:nvPr userDrawn="1"/>
        </p:nvGrpSpPr>
        <p:grpSpPr>
          <a:xfrm>
            <a:off x="3546903" y="-533564"/>
            <a:ext cx="2814551" cy="5684857"/>
            <a:chOff x="6936469" y="-1705643"/>
            <a:chExt cx="3266992" cy="6598700"/>
          </a:xfrm>
          <a:noFill/>
        </p:grpSpPr>
        <p:sp>
          <p:nvSpPr>
            <p:cNvPr id="45" name="Hexagon 44">
              <a:extLst>
                <a:ext uri="{FF2B5EF4-FFF2-40B4-BE49-F238E27FC236}">
                  <a16:creationId xmlns:a16="http://schemas.microsoft.com/office/drawing/2014/main" id="{540EBFB4-CF14-4F41-8FF9-C50AAF597F54}"/>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3F29AC98-FAD2-4829-A3FE-7EDA233E269D}"/>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5E4B6F79-F997-4941-9596-586D9D63767C}"/>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BB09009C-EC55-4657-9B62-43D39924C84F}"/>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Hexagon 52">
              <a:extLst>
                <a:ext uri="{FF2B5EF4-FFF2-40B4-BE49-F238E27FC236}">
                  <a16:creationId xmlns:a16="http://schemas.microsoft.com/office/drawing/2014/main" id="{A0F624D1-DDF6-4C81-AF50-06798C076956}"/>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US"/>
              <a:t>Enter title here</a:t>
            </a:r>
            <a:endParaRPr lang="en-GB"/>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010488597"/>
      </p:ext>
    </p:extLst>
  </p:cSld>
  <p:clrMapOvr>
    <a:masterClrMapping/>
  </p:clrMapOvr>
  <p:transition spd="slow">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693337203"/>
      </p:ext>
    </p:extLst>
  </p:cSld>
  <p:clrMapOvr>
    <a:masterClrMapping/>
  </p:clrMapOvr>
  <p:transition spd="slow">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779802413"/>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Oval 14">
            <a:extLst>
              <a:ext uri="{FF2B5EF4-FFF2-40B4-BE49-F238E27FC236}">
                <a16:creationId xmlns:a16="http://schemas.microsoft.com/office/drawing/2014/main" id="{1F4C425C-F3C5-4C5F-851C-944AD66928EF}"/>
              </a:ext>
            </a:extLst>
          </p:cNvPr>
          <p:cNvSpPr>
            <a:spLocks/>
          </p:cNvSpPr>
          <p:nvPr userDrawn="1"/>
        </p:nvSpPr>
        <p:spPr>
          <a:xfrm>
            <a:off x="1168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0" name="Oval 49">
            <a:extLst>
              <a:ext uri="{FF2B5EF4-FFF2-40B4-BE49-F238E27FC236}">
                <a16:creationId xmlns:a16="http://schemas.microsoft.com/office/drawing/2014/main" id="{8AFAFB65-35DE-4A3A-9B86-E830B0AE2447}"/>
              </a:ext>
            </a:extLst>
          </p:cNvPr>
          <p:cNvSpPr>
            <a:spLocks/>
          </p:cNvSpPr>
          <p:nvPr userDrawn="1"/>
        </p:nvSpPr>
        <p:spPr>
          <a:xfrm>
            <a:off x="5232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sp>
        <p:nvSpPr>
          <p:cNvPr id="51" name="Oval 50">
            <a:extLst>
              <a:ext uri="{FF2B5EF4-FFF2-40B4-BE49-F238E27FC236}">
                <a16:creationId xmlns:a16="http://schemas.microsoft.com/office/drawing/2014/main" id="{B86AE079-53C4-4939-8D06-9AD2DAD6BE90}"/>
              </a:ext>
            </a:extLst>
          </p:cNvPr>
          <p:cNvSpPr>
            <a:spLocks/>
          </p:cNvSpPr>
          <p:nvPr userDrawn="1"/>
        </p:nvSpPr>
        <p:spPr>
          <a:xfrm>
            <a:off x="9296400" y="2596198"/>
            <a:ext cx="1727200" cy="1727200"/>
          </a:xfrm>
          <a:prstGeom prst="ellipse">
            <a:avLst/>
          </a:prstGeom>
          <a:ln w="139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lvl="0" algn="ctr"/>
            <a:endParaRPr lang="en-GB">
              <a:solidFill>
                <a:schemeClr val="tx1"/>
              </a:solidFill>
            </a:endParaRPr>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6">
            <a:extLst>
              <a:ext uri="{FF2B5EF4-FFF2-40B4-BE49-F238E27FC236}">
                <a16:creationId xmlns:a16="http://schemas.microsoft.com/office/drawing/2014/main" id="{7B124BB3-9AC9-4920-A5D4-C5BB4BFB164B}"/>
              </a:ext>
            </a:extLst>
          </p:cNvPr>
          <p:cNvSpPr>
            <a:spLocks noGrp="1"/>
          </p:cNvSpPr>
          <p:nvPr>
            <p:ph type="body" sz="quarter" idx="21" hasCustomPrompt="1"/>
          </p:nvPr>
        </p:nvSpPr>
        <p:spPr>
          <a:xfrm>
            <a:off x="1168400" y="2596199"/>
            <a:ext cx="1727199" cy="1727198"/>
          </a:xfrm>
          <a:prstGeom prst="arc">
            <a:avLst>
              <a:gd name="adj1" fmla="val 16200000"/>
              <a:gd name="adj2" fmla="val 5415880"/>
            </a:avLst>
          </a:prstGeom>
          <a:ln w="139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52" name="Text Placeholder 16">
            <a:extLst>
              <a:ext uri="{FF2B5EF4-FFF2-40B4-BE49-F238E27FC236}">
                <a16:creationId xmlns:a16="http://schemas.microsoft.com/office/drawing/2014/main" id="{2B7FF144-2010-481F-B1A5-6CCE0B6F0448}"/>
              </a:ext>
            </a:extLst>
          </p:cNvPr>
          <p:cNvSpPr>
            <a:spLocks noGrp="1"/>
          </p:cNvSpPr>
          <p:nvPr>
            <p:ph type="body" sz="quarter" idx="22" hasCustomPrompt="1"/>
          </p:nvPr>
        </p:nvSpPr>
        <p:spPr>
          <a:xfrm>
            <a:off x="5232401" y="2596199"/>
            <a:ext cx="1727199" cy="1727198"/>
          </a:xfrm>
          <a:prstGeom prst="arc">
            <a:avLst>
              <a:gd name="adj1" fmla="val 16200000"/>
              <a:gd name="adj2" fmla="val 5415880"/>
            </a:avLst>
          </a:prstGeom>
          <a:ln w="139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53" name="Text Placeholder 16">
            <a:extLst>
              <a:ext uri="{FF2B5EF4-FFF2-40B4-BE49-F238E27FC236}">
                <a16:creationId xmlns:a16="http://schemas.microsoft.com/office/drawing/2014/main" id="{D34B494E-BD20-459A-AA9B-19138E1F5F0E}"/>
              </a:ext>
            </a:extLst>
          </p:cNvPr>
          <p:cNvSpPr>
            <a:spLocks noGrp="1"/>
          </p:cNvSpPr>
          <p:nvPr>
            <p:ph type="body" sz="quarter" idx="23" hasCustomPrompt="1"/>
          </p:nvPr>
        </p:nvSpPr>
        <p:spPr>
          <a:xfrm>
            <a:off x="9296401" y="2596199"/>
            <a:ext cx="1727199" cy="1727198"/>
          </a:xfrm>
          <a:prstGeom prst="arc">
            <a:avLst>
              <a:gd name="adj1" fmla="val 16200000"/>
              <a:gd name="adj2" fmla="val 5415880"/>
            </a:avLst>
          </a:prstGeom>
          <a:ln w="1397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lvl1pPr>
              <a:defRPr lang="en-GB" sz="1800" dirty="0"/>
            </a:lvl1pPr>
          </a:lstStyle>
          <a:p>
            <a:pPr lvl="0" algn="ctr"/>
            <a:r>
              <a:rPr lang="en-US"/>
              <a:t> </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2601773932"/>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 Stats">
    <p:spTree>
      <p:nvGrpSpPr>
        <p:cNvPr id="1" name=""/>
        <p:cNvGrpSpPr/>
        <p:nvPr/>
      </p:nvGrpSpPr>
      <p:grpSpPr>
        <a:xfrm>
          <a:off x="0" y="0"/>
          <a:ext cx="0" cy="0"/>
          <a:chOff x="0" y="0"/>
          <a:chExt cx="0" cy="0"/>
        </a:xfrm>
      </p:grpSpPr>
      <p:sp>
        <p:nvSpPr>
          <p:cNvPr id="156" name="Rectangle 155">
            <a:extLst>
              <a:ext uri="{FF2B5EF4-FFF2-40B4-BE49-F238E27FC236}">
                <a16:creationId xmlns:a16="http://schemas.microsoft.com/office/drawing/2014/main" id="{185F5B7F-7046-429E-B87B-5136B7D99FC9}"/>
              </a:ext>
            </a:extLst>
          </p:cNvPr>
          <p:cNvSpPr>
            <a:spLocks/>
          </p:cNvSpPr>
          <p:nvPr userDrawn="1"/>
        </p:nvSpPr>
        <p:spPr>
          <a:xfrm>
            <a:off x="8376213" y="3429000"/>
            <a:ext cx="3815788" cy="34290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63" name="Group 162">
            <a:extLst>
              <a:ext uri="{FF2B5EF4-FFF2-40B4-BE49-F238E27FC236}">
                <a16:creationId xmlns:a16="http://schemas.microsoft.com/office/drawing/2014/main" id="{E48B32D5-CE53-4B74-8DB9-F090FA4AAEC7}"/>
              </a:ext>
            </a:extLst>
          </p:cNvPr>
          <p:cNvGrpSpPr/>
          <p:nvPr userDrawn="1"/>
        </p:nvGrpSpPr>
        <p:grpSpPr>
          <a:xfrm rot="16200000">
            <a:off x="2904503" y="5471081"/>
            <a:ext cx="1946732" cy="2721337"/>
            <a:chOff x="10692184" y="-1639954"/>
            <a:chExt cx="1784352" cy="2494346"/>
          </a:xfrm>
          <a:noFill/>
        </p:grpSpPr>
        <p:sp>
          <p:nvSpPr>
            <p:cNvPr id="165" name="Hexagon 164">
              <a:extLst>
                <a:ext uri="{FF2B5EF4-FFF2-40B4-BE49-F238E27FC236}">
                  <a16:creationId xmlns:a16="http://schemas.microsoft.com/office/drawing/2014/main" id="{59C94133-FE54-456F-9A27-9C40B00A6CE7}"/>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6" name="Hexagon 165">
              <a:extLst>
                <a:ext uri="{FF2B5EF4-FFF2-40B4-BE49-F238E27FC236}">
                  <a16:creationId xmlns:a16="http://schemas.microsoft.com/office/drawing/2014/main" id="{5A287949-ED32-468E-8F0E-7CCD7A8CAC59}"/>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5" name="Rectangle 154">
            <a:extLst>
              <a:ext uri="{FF2B5EF4-FFF2-40B4-BE49-F238E27FC236}">
                <a16:creationId xmlns:a16="http://schemas.microsoft.com/office/drawing/2014/main" id="{D4036F5E-23D1-428A-9E51-C0C540CAA23F}"/>
              </a:ext>
            </a:extLst>
          </p:cNvPr>
          <p:cNvSpPr>
            <a:spLocks/>
          </p:cNvSpPr>
          <p:nvPr userDrawn="1"/>
        </p:nvSpPr>
        <p:spPr>
          <a:xfrm>
            <a:off x="4560425" y="3429000"/>
            <a:ext cx="381578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375817"/>
            <a:ext cx="3308350" cy="1476375"/>
          </a:xfrm>
        </p:spPr>
        <p:txBody>
          <a:bodyPr anchor="b"/>
          <a:lstStyle>
            <a:lvl1pPr algn="ctr">
              <a:defRPr sz="9600" b="1">
                <a:solidFill>
                  <a:schemeClr val="bg1"/>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1800225"/>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375817"/>
            <a:ext cx="3308350" cy="1476375"/>
          </a:xfrm>
        </p:spPr>
        <p:txBody>
          <a:bodyPr anchor="b"/>
          <a:lstStyle>
            <a:lvl1pPr algn="ctr">
              <a:defRPr sz="9600" b="1">
                <a:solidFill>
                  <a:schemeClr val="tx1"/>
                </a:solidFill>
              </a:defRPr>
            </a:lvl1pPr>
          </a:lstStyle>
          <a:p>
            <a:pPr lvl="0"/>
            <a:r>
              <a:rPr lang="en-US"/>
              <a:t>XX%</a:t>
            </a:r>
            <a:endParaRPr lang="en-GB"/>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1800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9" name="Text Placeholder 9">
            <a:extLst>
              <a:ext uri="{FF2B5EF4-FFF2-40B4-BE49-F238E27FC236}">
                <a16:creationId xmlns:a16="http://schemas.microsoft.com/office/drawing/2014/main" id="{865E9EC5-FDE8-4F33-9975-A366BF91D7B6}"/>
              </a:ext>
            </a:extLst>
          </p:cNvPr>
          <p:cNvSpPr>
            <a:spLocks noGrp="1"/>
          </p:cNvSpPr>
          <p:nvPr>
            <p:ph type="body" sz="quarter" idx="17" hasCustomPrompt="1"/>
          </p:nvPr>
        </p:nvSpPr>
        <p:spPr>
          <a:xfrm>
            <a:off x="4814144"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0" name="Text Placeholder 11">
            <a:extLst>
              <a:ext uri="{FF2B5EF4-FFF2-40B4-BE49-F238E27FC236}">
                <a16:creationId xmlns:a16="http://schemas.microsoft.com/office/drawing/2014/main" id="{D4F1A661-E5EF-4142-AA8B-C9478DBA569B}"/>
              </a:ext>
            </a:extLst>
          </p:cNvPr>
          <p:cNvSpPr>
            <a:spLocks noGrp="1"/>
          </p:cNvSpPr>
          <p:nvPr>
            <p:ph type="body" sz="quarter" idx="18" hasCustomPrompt="1"/>
          </p:nvPr>
        </p:nvSpPr>
        <p:spPr>
          <a:xfrm>
            <a:off x="4814144"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1" name="Text Placeholder 9">
            <a:extLst>
              <a:ext uri="{FF2B5EF4-FFF2-40B4-BE49-F238E27FC236}">
                <a16:creationId xmlns:a16="http://schemas.microsoft.com/office/drawing/2014/main" id="{A3520108-BFB9-4256-AB5B-29C6DC89E29F}"/>
              </a:ext>
            </a:extLst>
          </p:cNvPr>
          <p:cNvSpPr>
            <a:spLocks noGrp="1"/>
          </p:cNvSpPr>
          <p:nvPr>
            <p:ph type="body" sz="quarter" idx="19" hasCustomPrompt="1"/>
          </p:nvPr>
        </p:nvSpPr>
        <p:spPr>
          <a:xfrm>
            <a:off x="8629932" y="3804817"/>
            <a:ext cx="3308350" cy="1476375"/>
          </a:xfrm>
        </p:spPr>
        <p:txBody>
          <a:bodyPr anchor="b"/>
          <a:lstStyle>
            <a:lvl1pPr algn="ctr">
              <a:defRPr sz="9600" b="1">
                <a:solidFill>
                  <a:schemeClr val="tx1"/>
                </a:solidFill>
              </a:defRPr>
            </a:lvl1pPr>
          </a:lstStyle>
          <a:p>
            <a:pPr lvl="0"/>
            <a:r>
              <a:rPr lang="en-US"/>
              <a:t>XX%</a:t>
            </a:r>
            <a:endParaRPr lang="en-GB"/>
          </a:p>
        </p:txBody>
      </p:sp>
      <p:sp>
        <p:nvSpPr>
          <p:cNvPr id="162" name="Text Placeholder 11">
            <a:extLst>
              <a:ext uri="{FF2B5EF4-FFF2-40B4-BE49-F238E27FC236}">
                <a16:creationId xmlns:a16="http://schemas.microsoft.com/office/drawing/2014/main" id="{12E36EE2-F6A6-4884-B4AD-03258CC8E83A}"/>
              </a:ext>
            </a:extLst>
          </p:cNvPr>
          <p:cNvSpPr>
            <a:spLocks noGrp="1"/>
          </p:cNvSpPr>
          <p:nvPr>
            <p:ph type="body" sz="quarter" idx="20" hasCustomPrompt="1"/>
          </p:nvPr>
        </p:nvSpPr>
        <p:spPr>
          <a:xfrm>
            <a:off x="8629932" y="5229225"/>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5BCBEC42-2660-4CC0-96ED-8BCFE6D5BA1F}"/>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497519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w/ Imag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81283B1-9DE8-43D0-BA1B-E6D85A1AE56D}"/>
              </a:ext>
            </a:extLst>
          </p:cNvPr>
          <p:cNvSpPr>
            <a:spLocks noGrp="1"/>
          </p:cNvSpPr>
          <p:nvPr>
            <p:ph type="body" sz="quarter" idx="15" hasCustomPrompt="1"/>
          </p:nvPr>
        </p:nvSpPr>
        <p:spPr>
          <a:xfrm>
            <a:off x="4834093" y="-825612"/>
            <a:ext cx="3535508" cy="421489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GB"/>
              <a:t> </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2562957324"/>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 Icons">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flipV="1">
            <a:off x="7588099" y="-647864"/>
            <a:ext cx="5483720" cy="6419207"/>
            <a:chOff x="3838230" y="-852399"/>
            <a:chExt cx="6365231" cy="7451097"/>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267235" y="720974"/>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173032" y="3168876"/>
            <a:ext cx="3443054" cy="296815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468062" y="105361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92700" y="2179791"/>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373859" y="352005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8698497" y="4646228"/>
            <a:ext cx="2392124" cy="1249210"/>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BE6B332-3095-4254-874A-3938736C522B}"/>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6" name="Group 55">
            <a:extLst>
              <a:ext uri="{FF2B5EF4-FFF2-40B4-BE49-F238E27FC236}">
                <a16:creationId xmlns:a16="http://schemas.microsoft.com/office/drawing/2014/main" id="{98660A88-3978-4F96-A144-555B0DDF4CF5}"/>
              </a:ext>
            </a:extLst>
          </p:cNvPr>
          <p:cNvGrpSpPr/>
          <p:nvPr userDrawn="1"/>
        </p:nvGrpSpPr>
        <p:grpSpPr>
          <a:xfrm>
            <a:off x="-3633349" y="0"/>
            <a:ext cx="3507558" cy="6137026"/>
            <a:chOff x="-3633349" y="0"/>
            <a:chExt cx="3507558" cy="6137026"/>
          </a:xfrm>
        </p:grpSpPr>
        <p:grpSp>
          <p:nvGrpSpPr>
            <p:cNvPr id="57" name="Group 56">
              <a:extLst>
                <a:ext uri="{FF2B5EF4-FFF2-40B4-BE49-F238E27FC236}">
                  <a16:creationId xmlns:a16="http://schemas.microsoft.com/office/drawing/2014/main" id="{9C67748F-4A06-41ED-9E97-4E91E3000CF4}"/>
                </a:ext>
              </a:extLst>
            </p:cNvPr>
            <p:cNvGrpSpPr/>
            <p:nvPr userDrawn="1"/>
          </p:nvGrpSpPr>
          <p:grpSpPr>
            <a:xfrm>
              <a:off x="-3633349" y="0"/>
              <a:ext cx="3507558" cy="6137026"/>
              <a:chOff x="838199" y="1150069"/>
              <a:chExt cx="3507558" cy="6137026"/>
            </a:xfrm>
          </p:grpSpPr>
          <p:sp>
            <p:nvSpPr>
              <p:cNvPr id="59" name="Rectangle 58">
                <a:extLst>
                  <a:ext uri="{FF2B5EF4-FFF2-40B4-BE49-F238E27FC236}">
                    <a16:creationId xmlns:a16="http://schemas.microsoft.com/office/drawing/2014/main" id="{BE8B7DBD-897D-49CC-A188-D1799CC5EC46}"/>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0" name="TextBox 59">
                <a:extLst>
                  <a:ext uri="{FF2B5EF4-FFF2-40B4-BE49-F238E27FC236}">
                    <a16:creationId xmlns:a16="http://schemas.microsoft.com/office/drawing/2014/main" id="{405C3B64-C56A-47D2-BA87-621A4FACFBC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1" name="Rectangle 60">
                <a:extLst>
                  <a:ext uri="{FF2B5EF4-FFF2-40B4-BE49-F238E27FC236}">
                    <a16:creationId xmlns:a16="http://schemas.microsoft.com/office/drawing/2014/main" id="{91F3D7A3-3F59-461F-B502-69243AEB9146}"/>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2" name="TextBox 61">
                <a:extLst>
                  <a:ext uri="{FF2B5EF4-FFF2-40B4-BE49-F238E27FC236}">
                    <a16:creationId xmlns:a16="http://schemas.microsoft.com/office/drawing/2014/main" id="{FDBE0FEE-A421-4315-AED0-9ECAB82F997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3" name="TextBox 62">
                <a:extLst>
                  <a:ext uri="{FF2B5EF4-FFF2-40B4-BE49-F238E27FC236}">
                    <a16:creationId xmlns:a16="http://schemas.microsoft.com/office/drawing/2014/main" id="{BCF69F5A-FA30-45F6-952F-F9ECF3BA0EC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4" name="TextBox 63">
                <a:extLst>
                  <a:ext uri="{FF2B5EF4-FFF2-40B4-BE49-F238E27FC236}">
                    <a16:creationId xmlns:a16="http://schemas.microsoft.com/office/drawing/2014/main" id="{55DD9107-A67A-41DB-B4C2-F9A4D39CD42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8" name="Picture 57">
              <a:extLst>
                <a:ext uri="{FF2B5EF4-FFF2-40B4-BE49-F238E27FC236}">
                  <a16:creationId xmlns:a16="http://schemas.microsoft.com/office/drawing/2014/main" id="{6D97BFEC-4E82-4A42-B486-EE1CEECF4404}"/>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160359391"/>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28800"/>
            <a:ext cx="4064000" cy="5029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28800"/>
            <a:ext cx="4064000" cy="5029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28800"/>
            <a:ext cx="4064000" cy="502920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3507850"/>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3507850"/>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3484401"/>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010918"/>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2186353"/>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2186353"/>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2186353"/>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756486344"/>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8865533" y="-533564"/>
            <a:ext cx="4149136" cy="7154287"/>
            <a:chOff x="5387349" y="-1705643"/>
            <a:chExt cx="4816112"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BFD4153E-B1BA-4318-B2E0-3AF315DF2D02}"/>
                </a:ext>
              </a:extLst>
            </p:cNvPr>
            <p:cNvSpPr/>
            <p:nvPr userDrawn="1"/>
          </p:nvSpPr>
          <p:spPr>
            <a:xfrm>
              <a:off x="5387349" y="-1705643"/>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6890594" y="633463"/>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203236"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577953" y="3550285"/>
            <a:ext cx="3102132" cy="267425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7920960"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7431182"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932081287"/>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1" name="Group 60">
            <a:extLst>
              <a:ext uri="{FF2B5EF4-FFF2-40B4-BE49-F238E27FC236}">
                <a16:creationId xmlns:a16="http://schemas.microsoft.com/office/drawing/2014/main" id="{61B1EC88-3B8A-445F-9C9B-A14C54175396}"/>
              </a:ext>
            </a:extLst>
          </p:cNvPr>
          <p:cNvGrpSpPr/>
          <p:nvPr userDrawn="1"/>
        </p:nvGrpSpPr>
        <p:grpSpPr>
          <a:xfrm>
            <a:off x="-3633349" y="0"/>
            <a:ext cx="3507558" cy="6137026"/>
            <a:chOff x="-3633349" y="0"/>
            <a:chExt cx="3507558" cy="6137026"/>
          </a:xfrm>
        </p:grpSpPr>
        <p:grpSp>
          <p:nvGrpSpPr>
            <p:cNvPr id="62" name="Group 61">
              <a:extLst>
                <a:ext uri="{FF2B5EF4-FFF2-40B4-BE49-F238E27FC236}">
                  <a16:creationId xmlns:a16="http://schemas.microsoft.com/office/drawing/2014/main" id="{ACCF9AE7-14DC-4911-A652-D7DFD385D44C}"/>
                </a:ext>
              </a:extLst>
            </p:cNvPr>
            <p:cNvGrpSpPr/>
            <p:nvPr userDrawn="1"/>
          </p:nvGrpSpPr>
          <p:grpSpPr>
            <a:xfrm>
              <a:off x="-3633349" y="0"/>
              <a:ext cx="3507558" cy="6137026"/>
              <a:chOff x="838199" y="1150069"/>
              <a:chExt cx="3507558" cy="6137026"/>
            </a:xfrm>
          </p:grpSpPr>
          <p:sp>
            <p:nvSpPr>
              <p:cNvPr id="64" name="Rectangle 63">
                <a:extLst>
                  <a:ext uri="{FF2B5EF4-FFF2-40B4-BE49-F238E27FC236}">
                    <a16:creationId xmlns:a16="http://schemas.microsoft.com/office/drawing/2014/main" id="{0D9DC385-12F1-48D6-BA74-DFFF6B6213E9}"/>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5" name="TextBox 64">
                <a:extLst>
                  <a:ext uri="{FF2B5EF4-FFF2-40B4-BE49-F238E27FC236}">
                    <a16:creationId xmlns:a16="http://schemas.microsoft.com/office/drawing/2014/main" id="{E8E78EDB-A479-4D8E-B260-A2D11701AC83}"/>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6" name="Rectangle 65">
                <a:extLst>
                  <a:ext uri="{FF2B5EF4-FFF2-40B4-BE49-F238E27FC236}">
                    <a16:creationId xmlns:a16="http://schemas.microsoft.com/office/drawing/2014/main" id="{7BD934E8-99C3-4885-A541-0DA32F595F0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7" name="TextBox 66">
                <a:extLst>
                  <a:ext uri="{FF2B5EF4-FFF2-40B4-BE49-F238E27FC236}">
                    <a16:creationId xmlns:a16="http://schemas.microsoft.com/office/drawing/2014/main" id="{5B15420B-FFEC-43A3-9405-2AC557D40557}"/>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8" name="TextBox 67">
                <a:extLst>
                  <a:ext uri="{FF2B5EF4-FFF2-40B4-BE49-F238E27FC236}">
                    <a16:creationId xmlns:a16="http://schemas.microsoft.com/office/drawing/2014/main" id="{0005413A-2624-4112-BD26-2BC719F11B71}"/>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9" name="TextBox 68">
                <a:extLst>
                  <a:ext uri="{FF2B5EF4-FFF2-40B4-BE49-F238E27FC236}">
                    <a16:creationId xmlns:a16="http://schemas.microsoft.com/office/drawing/2014/main" id="{0216A4AC-6245-4000-807D-D6F23E1E7BD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3" name="Picture 62">
              <a:extLst>
                <a:ext uri="{FF2B5EF4-FFF2-40B4-BE49-F238E27FC236}">
                  <a16:creationId xmlns:a16="http://schemas.microsoft.com/office/drawing/2014/main" id="{9E83E4E6-B653-44AF-B362-543A445D953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576369234"/>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62" name="Group 61">
            <a:extLst>
              <a:ext uri="{FF2B5EF4-FFF2-40B4-BE49-F238E27FC236}">
                <a16:creationId xmlns:a16="http://schemas.microsoft.com/office/drawing/2014/main" id="{E9C0B1CB-8AB9-4B6C-BD37-AE9A88461398}"/>
              </a:ext>
            </a:extLst>
          </p:cNvPr>
          <p:cNvGrpSpPr/>
          <p:nvPr userDrawn="1"/>
        </p:nvGrpSpPr>
        <p:grpSpPr>
          <a:xfrm>
            <a:off x="-3633349" y="0"/>
            <a:ext cx="3507558" cy="6137026"/>
            <a:chOff x="-3633349" y="0"/>
            <a:chExt cx="3507558" cy="6137026"/>
          </a:xfrm>
        </p:grpSpPr>
        <p:grpSp>
          <p:nvGrpSpPr>
            <p:cNvPr id="63" name="Group 62">
              <a:extLst>
                <a:ext uri="{FF2B5EF4-FFF2-40B4-BE49-F238E27FC236}">
                  <a16:creationId xmlns:a16="http://schemas.microsoft.com/office/drawing/2014/main" id="{F396D5B6-DC0A-4E5A-B5DE-CC5CA55F69F9}"/>
                </a:ext>
              </a:extLst>
            </p:cNvPr>
            <p:cNvGrpSpPr/>
            <p:nvPr userDrawn="1"/>
          </p:nvGrpSpPr>
          <p:grpSpPr>
            <a:xfrm>
              <a:off x="-3633349" y="0"/>
              <a:ext cx="3507558" cy="6137026"/>
              <a:chOff x="838199" y="1150069"/>
              <a:chExt cx="3507558" cy="6137026"/>
            </a:xfrm>
          </p:grpSpPr>
          <p:sp>
            <p:nvSpPr>
              <p:cNvPr id="65" name="Rectangle 64">
                <a:extLst>
                  <a:ext uri="{FF2B5EF4-FFF2-40B4-BE49-F238E27FC236}">
                    <a16:creationId xmlns:a16="http://schemas.microsoft.com/office/drawing/2014/main" id="{B8B3A284-EF89-468A-B902-3A9FA91AD8C2}"/>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6" name="TextBox 65">
                <a:extLst>
                  <a:ext uri="{FF2B5EF4-FFF2-40B4-BE49-F238E27FC236}">
                    <a16:creationId xmlns:a16="http://schemas.microsoft.com/office/drawing/2014/main" id="{3902A3E9-6461-4560-9A7F-436D0DD16021}"/>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7" name="Rectangle 66">
                <a:extLst>
                  <a:ext uri="{FF2B5EF4-FFF2-40B4-BE49-F238E27FC236}">
                    <a16:creationId xmlns:a16="http://schemas.microsoft.com/office/drawing/2014/main" id="{31A53C2C-35EF-40F8-B0B9-48FD9232F6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8" name="TextBox 67">
                <a:extLst>
                  <a:ext uri="{FF2B5EF4-FFF2-40B4-BE49-F238E27FC236}">
                    <a16:creationId xmlns:a16="http://schemas.microsoft.com/office/drawing/2014/main" id="{F5E804B3-6AC3-462A-B749-59B11FD68B1C}"/>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9" name="TextBox 68">
                <a:extLst>
                  <a:ext uri="{FF2B5EF4-FFF2-40B4-BE49-F238E27FC236}">
                    <a16:creationId xmlns:a16="http://schemas.microsoft.com/office/drawing/2014/main" id="{54F586FB-D50E-4D24-A42A-70B0DABDCCB8}"/>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0" name="TextBox 69">
                <a:extLst>
                  <a:ext uri="{FF2B5EF4-FFF2-40B4-BE49-F238E27FC236}">
                    <a16:creationId xmlns:a16="http://schemas.microsoft.com/office/drawing/2014/main" id="{5F229AB8-2440-4945-BC75-B21B9A918651}"/>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4" name="Picture 63">
              <a:extLst>
                <a:ext uri="{FF2B5EF4-FFF2-40B4-BE49-F238E27FC236}">
                  <a16:creationId xmlns:a16="http://schemas.microsoft.com/office/drawing/2014/main" id="{64341A96-6113-4593-94C1-B32805F5CED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95405942"/>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Icons v3">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61852" y="2952872"/>
            <a:ext cx="691052" cy="691052"/>
          </a:xfrm>
          <a:prstGeom prst="ellipse">
            <a:avLst/>
          </a:prstGeom>
        </p:spPr>
        <p:txBody>
          <a:bodyPr lIns="0" rIns="0" anchor="ctr"/>
          <a:lstStyle>
            <a:lvl1pPr algn="ctr">
              <a:defRPr sz="14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56065" y="2952872"/>
            <a:ext cx="691052" cy="691052"/>
          </a:xfrm>
          <a:prstGeom prst="ellipse">
            <a:avLst/>
          </a:prstGeom>
        </p:spPr>
        <p:txBody>
          <a:bodyPr lIns="0" rIns="0" anchor="ctr"/>
          <a:lstStyle>
            <a:lvl1pPr algn="ctr">
              <a:defRPr sz="14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50279" y="2952872"/>
            <a:ext cx="691052" cy="691052"/>
          </a:xfrm>
          <a:prstGeom prst="ellipse">
            <a:avLst/>
          </a:prstGeom>
        </p:spPr>
        <p:txBody>
          <a:bodyPr lIns="0" rIns="0" anchor="ctr"/>
          <a:lstStyle>
            <a:lvl1pPr algn="ctr">
              <a:defRPr sz="14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861774"/>
            <a:ext cx="2233000" cy="1052250"/>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837161"/>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44492" y="2952872"/>
            <a:ext cx="691052" cy="691052"/>
          </a:xfrm>
          <a:prstGeom prst="ellipse">
            <a:avLst/>
          </a:prstGeom>
        </p:spPr>
        <p:txBody>
          <a:bodyPr lIns="0" rIns="0" anchor="ctr"/>
          <a:lstStyle>
            <a:lvl1pPr algn="ctr">
              <a:defRPr sz="14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a:cxnSpLocks/>
          </p:cNvCxnSpPr>
          <p:nvPr userDrawn="1"/>
        </p:nvCxnSpPr>
        <p:spPr>
          <a:xfrm>
            <a:off x="910272"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a:cxnSpLocks/>
          </p:cNvCxnSpPr>
          <p:nvPr userDrawn="1"/>
        </p:nvCxnSpPr>
        <p:spPr>
          <a:xfrm>
            <a:off x="350448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a:cxnSpLocks/>
          </p:cNvCxnSpPr>
          <p:nvPr userDrawn="1"/>
        </p:nvCxnSpPr>
        <p:spPr>
          <a:xfrm>
            <a:off x="6098698"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a:cxnSpLocks/>
          </p:cNvCxnSpPr>
          <p:nvPr userDrawn="1"/>
        </p:nvCxnSpPr>
        <p:spPr>
          <a:xfrm>
            <a:off x="8692911"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a:cxnSpLocks/>
          </p:cNvCxnSpPr>
          <p:nvPr userDrawn="1"/>
        </p:nvCxnSpPr>
        <p:spPr>
          <a:xfrm>
            <a:off x="11287125" y="2837161"/>
            <a:ext cx="0" cy="16433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BEB1BC0-8598-4C6C-972C-06521EC72484}"/>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81" name="Group 80">
            <a:extLst>
              <a:ext uri="{FF2B5EF4-FFF2-40B4-BE49-F238E27FC236}">
                <a16:creationId xmlns:a16="http://schemas.microsoft.com/office/drawing/2014/main" id="{C74B6FAB-2ECD-465C-9CF8-0D6D0ECC9A28}"/>
              </a:ext>
            </a:extLst>
          </p:cNvPr>
          <p:cNvGrpSpPr/>
          <p:nvPr userDrawn="1"/>
        </p:nvGrpSpPr>
        <p:grpSpPr>
          <a:xfrm>
            <a:off x="-3633349" y="0"/>
            <a:ext cx="3507558" cy="6137026"/>
            <a:chOff x="-3633349" y="0"/>
            <a:chExt cx="3507558" cy="6137026"/>
          </a:xfrm>
        </p:grpSpPr>
        <p:grpSp>
          <p:nvGrpSpPr>
            <p:cNvPr id="82" name="Group 81">
              <a:extLst>
                <a:ext uri="{FF2B5EF4-FFF2-40B4-BE49-F238E27FC236}">
                  <a16:creationId xmlns:a16="http://schemas.microsoft.com/office/drawing/2014/main" id="{C78DD2D5-8CBD-44B3-B722-C3B1BFAA90B3}"/>
                </a:ext>
              </a:extLst>
            </p:cNvPr>
            <p:cNvGrpSpPr/>
            <p:nvPr userDrawn="1"/>
          </p:nvGrpSpPr>
          <p:grpSpPr>
            <a:xfrm>
              <a:off x="-3633349" y="0"/>
              <a:ext cx="3507558" cy="6137026"/>
              <a:chOff x="838199" y="1150069"/>
              <a:chExt cx="3507558" cy="6137026"/>
            </a:xfrm>
          </p:grpSpPr>
          <p:sp>
            <p:nvSpPr>
              <p:cNvPr id="84" name="Rectangle 83">
                <a:extLst>
                  <a:ext uri="{FF2B5EF4-FFF2-40B4-BE49-F238E27FC236}">
                    <a16:creationId xmlns:a16="http://schemas.microsoft.com/office/drawing/2014/main" id="{1AE5B052-9B54-4A6E-99DF-74481F63B344}"/>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5" name="TextBox 84">
                <a:extLst>
                  <a:ext uri="{FF2B5EF4-FFF2-40B4-BE49-F238E27FC236}">
                    <a16:creationId xmlns:a16="http://schemas.microsoft.com/office/drawing/2014/main" id="{0A86C8EA-EB04-40AC-8C58-9AA399720B0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86" name="Rectangle 85">
                <a:extLst>
                  <a:ext uri="{FF2B5EF4-FFF2-40B4-BE49-F238E27FC236}">
                    <a16:creationId xmlns:a16="http://schemas.microsoft.com/office/drawing/2014/main" id="{2D1D77BC-8F6F-46CA-BA24-FA9C5FDF65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7" name="TextBox 86">
                <a:extLst>
                  <a:ext uri="{FF2B5EF4-FFF2-40B4-BE49-F238E27FC236}">
                    <a16:creationId xmlns:a16="http://schemas.microsoft.com/office/drawing/2014/main" id="{1EA132E0-FEFE-4B44-B0D6-FED52C799C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88" name="TextBox 87">
                <a:extLst>
                  <a:ext uri="{FF2B5EF4-FFF2-40B4-BE49-F238E27FC236}">
                    <a16:creationId xmlns:a16="http://schemas.microsoft.com/office/drawing/2014/main" id="{F7F0395B-6867-4947-A203-2408DBE14E2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89" name="TextBox 88">
                <a:extLst>
                  <a:ext uri="{FF2B5EF4-FFF2-40B4-BE49-F238E27FC236}">
                    <a16:creationId xmlns:a16="http://schemas.microsoft.com/office/drawing/2014/main" id="{BB1134A2-DA52-477E-B86F-5485C1AD0FCF}"/>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83" name="Picture 82">
              <a:extLst>
                <a:ext uri="{FF2B5EF4-FFF2-40B4-BE49-F238E27FC236}">
                  <a16:creationId xmlns:a16="http://schemas.microsoft.com/office/drawing/2014/main" id="{3D73178F-83C8-49E5-B1B7-DF7ADD3A088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71022614"/>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icons v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814095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EB74834A-3F52-4179-A1FB-B8B44372A7FF}"/>
              </a:ext>
            </a:extLst>
          </p:cNvPr>
          <p:cNvGrpSpPr/>
          <p:nvPr userDrawn="1"/>
        </p:nvGrpSpPr>
        <p:grpSpPr>
          <a:xfrm>
            <a:off x="6427764" y="1"/>
            <a:ext cx="5764237" cy="1599957"/>
            <a:chOff x="6427764" y="1"/>
            <a:chExt cx="5764237" cy="1599957"/>
          </a:xfrm>
        </p:grpSpPr>
        <p:sp>
          <p:nvSpPr>
            <p:cNvPr id="60" name="Freeform: Shape 59">
              <a:extLst>
                <a:ext uri="{FF2B5EF4-FFF2-40B4-BE49-F238E27FC236}">
                  <a16:creationId xmlns:a16="http://schemas.microsoft.com/office/drawing/2014/main" id="{CF34C3ED-2B28-4183-A55C-0A58E6CED483}"/>
                </a:ext>
              </a:extLst>
            </p:cNvPr>
            <p:cNvSpPr/>
            <p:nvPr userDrawn="1"/>
          </p:nvSpPr>
          <p:spPr>
            <a:xfrm>
              <a:off x="6427764" y="1"/>
              <a:ext cx="5764236" cy="1599957"/>
            </a:xfrm>
            <a:custGeom>
              <a:avLst/>
              <a:gdLst>
                <a:gd name="connsiteX0" fmla="*/ 0 w 5764236"/>
                <a:gd name="connsiteY0" fmla="*/ 0 h 1599957"/>
                <a:gd name="connsiteX1" fmla="*/ 5764236 w 5764236"/>
                <a:gd name="connsiteY1" fmla="*/ 0 h 1599957"/>
                <a:gd name="connsiteX2" fmla="*/ 5764236 w 5764236"/>
                <a:gd name="connsiteY2" fmla="*/ 1599957 h 1599957"/>
                <a:gd name="connsiteX3" fmla="*/ 799979 w 5764236"/>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5764236" h="1599957">
                  <a:moveTo>
                    <a:pt x="0" y="0"/>
                  </a:moveTo>
                  <a:lnTo>
                    <a:pt x="5764236" y="0"/>
                  </a:lnTo>
                  <a:lnTo>
                    <a:pt x="5764236" y="1599957"/>
                  </a:lnTo>
                  <a:lnTo>
                    <a:pt x="799979" y="159995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58" name="Freeform: Shape 57">
              <a:extLst>
                <a:ext uri="{FF2B5EF4-FFF2-40B4-BE49-F238E27FC236}">
                  <a16:creationId xmlns:a16="http://schemas.microsoft.com/office/drawing/2014/main" id="{04550D18-33F6-4CE2-B437-06F643BBA797}"/>
                </a:ext>
              </a:extLst>
            </p:cNvPr>
            <p:cNvSpPr/>
            <p:nvPr userDrawn="1"/>
          </p:nvSpPr>
          <p:spPr>
            <a:xfrm>
              <a:off x="9285854" y="1"/>
              <a:ext cx="2906147" cy="1599957"/>
            </a:xfrm>
            <a:custGeom>
              <a:avLst/>
              <a:gdLst>
                <a:gd name="connsiteX0" fmla="*/ 799978 w 2906147"/>
                <a:gd name="connsiteY0" fmla="*/ 0 h 1599957"/>
                <a:gd name="connsiteX1" fmla="*/ 2906147 w 2906147"/>
                <a:gd name="connsiteY1" fmla="*/ 0 h 1599957"/>
                <a:gd name="connsiteX2" fmla="*/ 2906147 w 2906147"/>
                <a:gd name="connsiteY2" fmla="*/ 1599957 h 1599957"/>
                <a:gd name="connsiteX3" fmla="*/ 0 w 2906147"/>
                <a:gd name="connsiteY3" fmla="*/ 1599957 h 1599957"/>
              </a:gdLst>
              <a:ahLst/>
              <a:cxnLst>
                <a:cxn ang="0">
                  <a:pos x="connsiteX0" y="connsiteY0"/>
                </a:cxn>
                <a:cxn ang="0">
                  <a:pos x="connsiteX1" y="connsiteY1"/>
                </a:cxn>
                <a:cxn ang="0">
                  <a:pos x="connsiteX2" y="connsiteY2"/>
                </a:cxn>
                <a:cxn ang="0">
                  <a:pos x="connsiteX3" y="connsiteY3"/>
                </a:cxn>
              </a:cxnLst>
              <a:rect l="l" t="t" r="r" b="b"/>
              <a:pathLst>
                <a:path w="2906147" h="1599957">
                  <a:moveTo>
                    <a:pt x="799978" y="0"/>
                  </a:moveTo>
                  <a:lnTo>
                    <a:pt x="2906147" y="0"/>
                  </a:lnTo>
                  <a:lnTo>
                    <a:pt x="2906147" y="1599957"/>
                  </a:lnTo>
                  <a:lnTo>
                    <a:pt x="0" y="159995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9697392" y="2303049"/>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8652512" y="2280950"/>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8827771" y="2388943"/>
            <a:ext cx="624838" cy="624838"/>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9697392" y="337558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8652512" y="3353487"/>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8827772" y="3461480"/>
            <a:ext cx="624838" cy="624838"/>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9697392" y="4448123"/>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8652512" y="4426024"/>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8827772" y="4534017"/>
            <a:ext cx="624838" cy="624838"/>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9697392" y="5520661"/>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8652512" y="5498562"/>
            <a:ext cx="975358" cy="840824"/>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8827772" y="5606555"/>
            <a:ext cx="624838" cy="624838"/>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61" name="Group 60">
            <a:extLst>
              <a:ext uri="{FF2B5EF4-FFF2-40B4-BE49-F238E27FC236}">
                <a16:creationId xmlns:a16="http://schemas.microsoft.com/office/drawing/2014/main" id="{72A94F6F-F7D1-4148-A8DB-49671E27E811}"/>
              </a:ext>
            </a:extLst>
          </p:cNvPr>
          <p:cNvGrpSpPr/>
          <p:nvPr userDrawn="1"/>
        </p:nvGrpSpPr>
        <p:grpSpPr>
          <a:xfrm rot="16200000">
            <a:off x="10687930" y="-920867"/>
            <a:ext cx="1946732" cy="2721338"/>
            <a:chOff x="10692184" y="-476580"/>
            <a:chExt cx="1784352" cy="2494347"/>
          </a:xfrm>
          <a:noFill/>
        </p:grpSpPr>
        <p:sp>
          <p:nvSpPr>
            <p:cNvPr id="62" name="Hexagon 61">
              <a:extLst>
                <a:ext uri="{FF2B5EF4-FFF2-40B4-BE49-F238E27FC236}">
                  <a16:creationId xmlns:a16="http://schemas.microsoft.com/office/drawing/2014/main" id="{F4B29722-6453-4009-8A3A-78DDDF4D1122}"/>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6D31A98E-2353-46DB-A7FA-BAFF42F8D4E9}"/>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64" name="Text Placeholder 20">
            <a:extLst>
              <a:ext uri="{FF2B5EF4-FFF2-40B4-BE49-F238E27FC236}">
                <a16:creationId xmlns:a16="http://schemas.microsoft.com/office/drawing/2014/main" id="{59C4E165-CFA5-44EE-A651-57440EEAED0A}"/>
              </a:ext>
            </a:extLst>
          </p:cNvPr>
          <p:cNvSpPr>
            <a:spLocks noGrp="1"/>
          </p:cNvSpPr>
          <p:nvPr>
            <p:ph type="body" sz="quarter" idx="12" hasCustomPrompt="1"/>
          </p:nvPr>
        </p:nvSpPr>
        <p:spPr>
          <a:xfrm>
            <a:off x="1130300" y="1693488"/>
            <a:ext cx="5183163"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8FE9A323-FB77-472D-B7DD-8A0A88CB51E5}"/>
              </a:ext>
            </a:extLst>
          </p:cNvPr>
          <p:cNvSpPr>
            <a:spLocks noGrp="1"/>
          </p:cNvSpPr>
          <p:nvPr>
            <p:ph type="title" hasCustomPrompt="1"/>
          </p:nvPr>
        </p:nvSpPr>
        <p:spPr>
          <a:xfrm>
            <a:off x="1130300" y="524414"/>
            <a:ext cx="5183164" cy="912178"/>
          </a:xfrm>
        </p:spPr>
        <p:txBody>
          <a:bodyPr/>
          <a:lstStyle>
            <a:lvl1pPr>
              <a:defRPr/>
            </a:lvl1pPr>
          </a:lstStyle>
          <a:p>
            <a:r>
              <a:rPr lang="en-US"/>
              <a:t>Enter title here</a:t>
            </a:r>
            <a:endParaRPr lang="en-GB"/>
          </a:p>
        </p:txBody>
      </p:sp>
      <p:grpSp>
        <p:nvGrpSpPr>
          <p:cNvPr id="34" name="Group 33">
            <a:extLst>
              <a:ext uri="{FF2B5EF4-FFF2-40B4-BE49-F238E27FC236}">
                <a16:creationId xmlns:a16="http://schemas.microsoft.com/office/drawing/2014/main" id="{2A9B444C-27B4-4C45-9568-AD42496C658D}"/>
              </a:ext>
            </a:extLst>
          </p:cNvPr>
          <p:cNvGrpSpPr/>
          <p:nvPr userDrawn="1"/>
        </p:nvGrpSpPr>
        <p:grpSpPr>
          <a:xfrm>
            <a:off x="-3633349" y="0"/>
            <a:ext cx="3507558" cy="6137026"/>
            <a:chOff x="-3633349" y="0"/>
            <a:chExt cx="3507558" cy="6137026"/>
          </a:xfrm>
        </p:grpSpPr>
        <p:grpSp>
          <p:nvGrpSpPr>
            <p:cNvPr id="35" name="Group 34">
              <a:extLst>
                <a:ext uri="{FF2B5EF4-FFF2-40B4-BE49-F238E27FC236}">
                  <a16:creationId xmlns:a16="http://schemas.microsoft.com/office/drawing/2014/main" id="{329B5C44-51D9-442E-9EE5-1DF0827B4F40}"/>
                </a:ext>
              </a:extLst>
            </p:cNvPr>
            <p:cNvGrpSpPr/>
            <p:nvPr userDrawn="1"/>
          </p:nvGrpSpPr>
          <p:grpSpPr>
            <a:xfrm>
              <a:off x="-3633349" y="0"/>
              <a:ext cx="3507558" cy="6137026"/>
              <a:chOff x="838199" y="1150069"/>
              <a:chExt cx="3507558" cy="6137026"/>
            </a:xfrm>
          </p:grpSpPr>
          <p:sp>
            <p:nvSpPr>
              <p:cNvPr id="38" name="Rectangle 37">
                <a:extLst>
                  <a:ext uri="{FF2B5EF4-FFF2-40B4-BE49-F238E27FC236}">
                    <a16:creationId xmlns:a16="http://schemas.microsoft.com/office/drawing/2014/main" id="{09BE2ADB-FF29-46BE-AEAB-274606D67CE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48324A1E-8E2A-4EE3-9859-E448B74322E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40" name="Rectangle 39">
                <a:extLst>
                  <a:ext uri="{FF2B5EF4-FFF2-40B4-BE49-F238E27FC236}">
                    <a16:creationId xmlns:a16="http://schemas.microsoft.com/office/drawing/2014/main" id="{042A452D-FA2C-44CE-9F55-47DDFB0672E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B1F11B84-2E9F-4389-B116-9DB63FD3C5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42" name="TextBox 41">
                <a:extLst>
                  <a:ext uri="{FF2B5EF4-FFF2-40B4-BE49-F238E27FC236}">
                    <a16:creationId xmlns:a16="http://schemas.microsoft.com/office/drawing/2014/main" id="{64EADCB7-7BB9-49D0-9FD8-6EF835AB843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43" name="TextBox 42">
                <a:extLst>
                  <a:ext uri="{FF2B5EF4-FFF2-40B4-BE49-F238E27FC236}">
                    <a16:creationId xmlns:a16="http://schemas.microsoft.com/office/drawing/2014/main" id="{B9C50050-C855-47A5-B644-8C467A61D21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36" name="Picture 35">
              <a:extLst>
                <a:ext uri="{FF2B5EF4-FFF2-40B4-BE49-F238E27FC236}">
                  <a16:creationId xmlns:a16="http://schemas.microsoft.com/office/drawing/2014/main" id="{FE58AA23-69FB-4E71-A85A-156AEC53D73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506159189"/>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29591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5207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7924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32308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78359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8107680" y="3002280"/>
            <a:ext cx="853440" cy="853440"/>
          </a:xfrm>
          <a:prstGeom prst="ellipse">
            <a:avLst/>
          </a:prstGeom>
        </p:spPr>
        <p:txBody>
          <a:bodyPr lIns="72000" rIns="72000" anchor="ctr"/>
          <a:lstStyle>
            <a:lvl1pPr algn="ctr">
              <a:defRPr sz="1400"/>
            </a:lvl1pPr>
          </a:lstStyle>
          <a:p>
            <a:r>
              <a:rPr lang="en-GB"/>
              <a:t>Insert icon</a:t>
            </a:r>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7" name="Hexagon 56">
            <a:extLst>
              <a:ext uri="{FF2B5EF4-FFF2-40B4-BE49-F238E27FC236}">
                <a16:creationId xmlns:a16="http://schemas.microsoft.com/office/drawing/2014/main" id="{EC22C047-F46F-47E8-94DD-0E0926BF26CA}"/>
              </a:ext>
            </a:extLst>
          </p:cNvPr>
          <p:cNvSpPr/>
          <p:nvPr userDrawn="1"/>
        </p:nvSpPr>
        <p:spPr>
          <a:xfrm>
            <a:off x="102743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8" name="Picture Placeholder 8">
            <a:extLst>
              <a:ext uri="{FF2B5EF4-FFF2-40B4-BE49-F238E27FC236}">
                <a16:creationId xmlns:a16="http://schemas.microsoft.com/office/drawing/2014/main" id="{CEDC698B-56CA-44DC-BBA4-610C77C2C423}"/>
              </a:ext>
            </a:extLst>
          </p:cNvPr>
          <p:cNvSpPr>
            <a:spLocks noGrp="1"/>
          </p:cNvSpPr>
          <p:nvPr>
            <p:ph type="pic" sz="quarter" idx="27" hasCustomPrompt="1"/>
          </p:nvPr>
        </p:nvSpPr>
        <p:spPr>
          <a:xfrm>
            <a:off x="10546080" y="3002280"/>
            <a:ext cx="853440" cy="853440"/>
          </a:xfrm>
          <a:prstGeom prst="ellipse">
            <a:avLst/>
          </a:prstGeom>
        </p:spPr>
        <p:txBody>
          <a:bodyPr lIns="72000" rIns="72000" anchor="ctr"/>
          <a:lstStyle>
            <a:lvl1pPr algn="ctr">
              <a:defRPr sz="1400"/>
            </a:lvl1pPr>
          </a:lstStyle>
          <a:p>
            <a:r>
              <a:rPr lang="en-GB"/>
              <a:t>Insert icon</a:t>
            </a:r>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07101AB4-A5EF-4A8F-8D80-02A05D6E0098}"/>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2F8C023B-B042-41C5-87BD-22B789DE5612}"/>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4986AABA-96B4-4821-ACEA-5F38B481183E}"/>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4F108801-9D44-498D-A065-0DEB15A907B4}"/>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E2D3FCB0-27FF-4775-82BB-98FEDDC5198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43936DE3-33B6-4743-A1B9-2BC097BA4A8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0D999BA-9A4F-4A0A-B8A7-DDFE95A8F2C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F91D2B94-DB4D-4AB4-A0D9-864C2A6A32F2}"/>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6B71B5-5A53-4269-B6BA-98B2E660A36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227313458"/>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 Icons">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B665A4EF-1963-478B-9D20-AD84AD517902}"/>
              </a:ext>
            </a:extLst>
          </p:cNvPr>
          <p:cNvGrpSpPr/>
          <p:nvPr userDrawn="1"/>
        </p:nvGrpSpPr>
        <p:grpSpPr>
          <a:xfrm>
            <a:off x="6482434" y="-1141198"/>
            <a:ext cx="6577072" cy="8580717"/>
            <a:chOff x="3838228" y="-1705643"/>
            <a:chExt cx="6365233" cy="8304341"/>
          </a:xfrm>
          <a:noFill/>
        </p:grpSpPr>
        <p:sp>
          <p:nvSpPr>
            <p:cNvPr id="66" name="Hexagon 65">
              <a:extLst>
                <a:ext uri="{FF2B5EF4-FFF2-40B4-BE49-F238E27FC236}">
                  <a16:creationId xmlns:a16="http://schemas.microsoft.com/office/drawing/2014/main" id="{45418FA6-C908-4174-81A6-6F8E9A6772D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7" name="Hexagon 66">
              <a:extLst>
                <a:ext uri="{FF2B5EF4-FFF2-40B4-BE49-F238E27FC236}">
                  <a16:creationId xmlns:a16="http://schemas.microsoft.com/office/drawing/2014/main" id="{86E30E6C-2442-4AE1-AC2A-A4F64ACFD02B}"/>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8" name="Hexagon 67">
              <a:extLst>
                <a:ext uri="{FF2B5EF4-FFF2-40B4-BE49-F238E27FC236}">
                  <a16:creationId xmlns:a16="http://schemas.microsoft.com/office/drawing/2014/main" id="{1EC8777B-8C8A-4545-9057-8B1D8701637C}"/>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9" name="Hexagon 68">
              <a:extLst>
                <a:ext uri="{FF2B5EF4-FFF2-40B4-BE49-F238E27FC236}">
                  <a16:creationId xmlns:a16="http://schemas.microsoft.com/office/drawing/2014/main" id="{2AE1417B-8A5A-40B4-897F-6B24B32F0F7C}"/>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0" name="Hexagon 69">
              <a:extLst>
                <a:ext uri="{FF2B5EF4-FFF2-40B4-BE49-F238E27FC236}">
                  <a16:creationId xmlns:a16="http://schemas.microsoft.com/office/drawing/2014/main" id="{F7FCC82C-D7DD-4DA9-AFE1-0499BF02B2B6}"/>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1" name="Hexagon 70">
              <a:extLst>
                <a:ext uri="{FF2B5EF4-FFF2-40B4-BE49-F238E27FC236}">
                  <a16:creationId xmlns:a16="http://schemas.microsoft.com/office/drawing/2014/main" id="{CB622B07-0796-49B3-B545-AD65A6A1E0FE}"/>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2" name="Hexagon 71">
              <a:extLst>
                <a:ext uri="{FF2B5EF4-FFF2-40B4-BE49-F238E27FC236}">
                  <a16:creationId xmlns:a16="http://schemas.microsoft.com/office/drawing/2014/main" id="{B6C1F53F-AE57-4C8A-BB2A-A4F354512AA7}"/>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3" name="Hexagon 72">
              <a:extLst>
                <a:ext uri="{FF2B5EF4-FFF2-40B4-BE49-F238E27FC236}">
                  <a16:creationId xmlns:a16="http://schemas.microsoft.com/office/drawing/2014/main" id="{E565811D-27CC-4139-8164-15EDB608D2C1}"/>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4" name="Hexagon 73">
              <a:extLst>
                <a:ext uri="{FF2B5EF4-FFF2-40B4-BE49-F238E27FC236}">
                  <a16:creationId xmlns:a16="http://schemas.microsoft.com/office/drawing/2014/main" id="{D7C8BE8D-D127-42DC-97AD-B4EB79AC60C4}"/>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5" name="Hexagon 74">
              <a:extLst>
                <a:ext uri="{FF2B5EF4-FFF2-40B4-BE49-F238E27FC236}">
                  <a16:creationId xmlns:a16="http://schemas.microsoft.com/office/drawing/2014/main" id="{166A35F7-772F-4D32-A2D2-0FF4EA28377C}"/>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6" name="Hexagon 75">
              <a:extLst>
                <a:ext uri="{FF2B5EF4-FFF2-40B4-BE49-F238E27FC236}">
                  <a16:creationId xmlns:a16="http://schemas.microsoft.com/office/drawing/2014/main" id="{CFC96ED5-9C3F-4305-985A-DEC0F82285DB}"/>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7" name="Hexagon 76">
              <a:extLst>
                <a:ext uri="{FF2B5EF4-FFF2-40B4-BE49-F238E27FC236}">
                  <a16:creationId xmlns:a16="http://schemas.microsoft.com/office/drawing/2014/main" id="{7FFFDB54-1CFD-4530-A0D1-A5767305DE4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8" name="Hexagon 77">
              <a:extLst>
                <a:ext uri="{FF2B5EF4-FFF2-40B4-BE49-F238E27FC236}">
                  <a16:creationId xmlns:a16="http://schemas.microsoft.com/office/drawing/2014/main" id="{01D01279-1AB5-492E-8450-945EA90AA506}"/>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6AFD5C38-D9AA-47B6-8EAA-4D2A7F42819A}"/>
              </a:ext>
            </a:extLst>
          </p:cNvPr>
          <p:cNvSpPr/>
          <p:nvPr userDrawn="1"/>
        </p:nvSpPr>
        <p:spPr>
          <a:xfrm>
            <a:off x="0" y="1877675"/>
            <a:ext cx="12192000" cy="3871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09087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672344"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888329" y="2395445"/>
            <a:ext cx="638098" cy="638098"/>
          </a:xfrm>
          <a:prstGeom prst="ellipse">
            <a:avLst/>
          </a:prstGeom>
        </p:spPr>
        <p:txBody>
          <a:bodyPr lIns="0" rIns="0" anchor="ctr"/>
          <a:lstStyle>
            <a:lvl1pPr algn="ctr">
              <a:defRPr sz="1200"/>
            </a:lvl1pPr>
          </a:lstStyle>
          <a:p>
            <a:r>
              <a:rPr lang="en-GB"/>
              <a:t>Insert icon</a:t>
            </a:r>
          </a:p>
        </p:txBody>
      </p:sp>
      <p:sp>
        <p:nvSpPr>
          <p:cNvPr id="31" name="Text Placeholder 11">
            <a:extLst>
              <a:ext uri="{FF2B5EF4-FFF2-40B4-BE49-F238E27FC236}">
                <a16:creationId xmlns:a16="http://schemas.microsoft.com/office/drawing/2014/main" id="{D256B31E-34C7-4242-AE78-821370B0115B}"/>
              </a:ext>
            </a:extLst>
          </p:cNvPr>
          <p:cNvSpPr>
            <a:spLocks noGrp="1"/>
          </p:cNvSpPr>
          <p:nvPr>
            <p:ph type="body" sz="quarter" idx="22" hasCustomPrompt="1"/>
          </p:nvPr>
        </p:nvSpPr>
        <p:spPr>
          <a:xfrm>
            <a:off x="3685091"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Hexagon 31">
            <a:extLst>
              <a:ext uri="{FF2B5EF4-FFF2-40B4-BE49-F238E27FC236}">
                <a16:creationId xmlns:a16="http://schemas.microsoft.com/office/drawing/2014/main" id="{D7569425-69B9-4F52-9B53-34C4C7DD7C00}"/>
              </a:ext>
            </a:extLst>
          </p:cNvPr>
          <p:cNvSpPr/>
          <p:nvPr userDrawn="1"/>
        </p:nvSpPr>
        <p:spPr>
          <a:xfrm>
            <a:off x="4266557"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Picture Placeholder 8">
            <a:extLst>
              <a:ext uri="{FF2B5EF4-FFF2-40B4-BE49-F238E27FC236}">
                <a16:creationId xmlns:a16="http://schemas.microsoft.com/office/drawing/2014/main" id="{98725F69-77B2-42A1-835B-974161EED4CA}"/>
              </a:ext>
            </a:extLst>
          </p:cNvPr>
          <p:cNvSpPr>
            <a:spLocks noGrp="1"/>
          </p:cNvSpPr>
          <p:nvPr>
            <p:ph type="pic" sz="quarter" idx="23" hasCustomPrompt="1"/>
          </p:nvPr>
        </p:nvSpPr>
        <p:spPr>
          <a:xfrm>
            <a:off x="4482542" y="2395445"/>
            <a:ext cx="638098" cy="638098"/>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CD9E4217-858B-4311-B5C9-4F0C31E0F9B2}"/>
              </a:ext>
            </a:extLst>
          </p:cNvPr>
          <p:cNvSpPr>
            <a:spLocks noGrp="1"/>
          </p:cNvSpPr>
          <p:nvPr>
            <p:ph type="body" sz="quarter" idx="24" hasCustomPrompt="1"/>
          </p:nvPr>
        </p:nvSpPr>
        <p:spPr>
          <a:xfrm>
            <a:off x="6279304"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4116DCB5-EC2B-4DF1-9444-77E8BB3D000C}"/>
              </a:ext>
            </a:extLst>
          </p:cNvPr>
          <p:cNvSpPr/>
          <p:nvPr userDrawn="1"/>
        </p:nvSpPr>
        <p:spPr>
          <a:xfrm>
            <a:off x="6860770"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F15CFCCD-A0D5-4728-8EBB-DD840E3F9D5A}"/>
              </a:ext>
            </a:extLst>
          </p:cNvPr>
          <p:cNvSpPr>
            <a:spLocks noGrp="1"/>
          </p:cNvSpPr>
          <p:nvPr>
            <p:ph type="pic" sz="quarter" idx="25" hasCustomPrompt="1"/>
          </p:nvPr>
        </p:nvSpPr>
        <p:spPr>
          <a:xfrm>
            <a:off x="7076756" y="2395445"/>
            <a:ext cx="638098" cy="638098"/>
          </a:xfrm>
          <a:prstGeom prst="ellipse">
            <a:avLst/>
          </a:prstGeom>
        </p:spPr>
        <p:txBody>
          <a:bodyPr lIns="0" rIns="0" anchor="ctr"/>
          <a:lstStyle>
            <a:lvl1pPr algn="ctr">
              <a:defRPr sz="1200"/>
            </a:lvl1pPr>
          </a:lstStyle>
          <a:p>
            <a:r>
              <a:rPr lang="en-GB"/>
              <a:t>Insert icon</a:t>
            </a:r>
          </a:p>
        </p:txBody>
      </p:sp>
      <p:sp>
        <p:nvSpPr>
          <p:cNvPr id="52" name="Text Placeholder 11">
            <a:extLst>
              <a:ext uri="{FF2B5EF4-FFF2-40B4-BE49-F238E27FC236}">
                <a16:creationId xmlns:a16="http://schemas.microsoft.com/office/drawing/2014/main" id="{7423BBC6-48B9-42FF-9E6B-9B5AD860D2E2}"/>
              </a:ext>
            </a:extLst>
          </p:cNvPr>
          <p:cNvSpPr>
            <a:spLocks noGrp="1"/>
          </p:cNvSpPr>
          <p:nvPr>
            <p:ph type="body" sz="quarter" idx="26" hasCustomPrompt="1"/>
          </p:nvPr>
        </p:nvSpPr>
        <p:spPr>
          <a:xfrm>
            <a:off x="8873518" y="321999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3" name="Hexagon 52">
            <a:extLst>
              <a:ext uri="{FF2B5EF4-FFF2-40B4-BE49-F238E27FC236}">
                <a16:creationId xmlns:a16="http://schemas.microsoft.com/office/drawing/2014/main" id="{59C8DC4F-2389-4097-881C-55081619C6DF}"/>
              </a:ext>
            </a:extLst>
          </p:cNvPr>
          <p:cNvSpPr/>
          <p:nvPr userDrawn="1"/>
        </p:nvSpPr>
        <p:spPr>
          <a:xfrm>
            <a:off x="9454983" y="225325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Picture Placeholder 8">
            <a:extLst>
              <a:ext uri="{FF2B5EF4-FFF2-40B4-BE49-F238E27FC236}">
                <a16:creationId xmlns:a16="http://schemas.microsoft.com/office/drawing/2014/main" id="{E61C7589-6941-4977-B895-2117BAFC312F}"/>
              </a:ext>
            </a:extLst>
          </p:cNvPr>
          <p:cNvSpPr>
            <a:spLocks noGrp="1"/>
          </p:cNvSpPr>
          <p:nvPr>
            <p:ph type="pic" sz="quarter" idx="27" hasCustomPrompt="1"/>
          </p:nvPr>
        </p:nvSpPr>
        <p:spPr>
          <a:xfrm>
            <a:off x="9670969" y="2395445"/>
            <a:ext cx="638098" cy="638098"/>
          </a:xfrm>
          <a:prstGeom prst="ellipse">
            <a:avLst/>
          </a:prstGeom>
        </p:spPr>
        <p:txBody>
          <a:bodyPr lIns="0" rIns="0" anchor="ctr"/>
          <a:lstStyle>
            <a:lvl1pPr algn="ctr">
              <a:defRPr sz="1200"/>
            </a:lvl1pPr>
          </a:lstStyle>
          <a:p>
            <a:r>
              <a:rPr lang="en-GB"/>
              <a:t>Insert icon</a:t>
            </a:r>
          </a:p>
        </p:txBody>
      </p:sp>
      <p:cxnSp>
        <p:nvCxnSpPr>
          <p:cNvPr id="10" name="Straight Connector 9">
            <a:extLst>
              <a:ext uri="{FF2B5EF4-FFF2-40B4-BE49-F238E27FC236}">
                <a16:creationId xmlns:a16="http://schemas.microsoft.com/office/drawing/2014/main" id="{9CF9F8BE-D445-4895-AC3F-7D70901DAA81}"/>
              </a:ext>
            </a:extLst>
          </p:cNvPr>
          <p:cNvCxnSpPr/>
          <p:nvPr userDrawn="1"/>
        </p:nvCxnSpPr>
        <p:spPr>
          <a:xfrm>
            <a:off x="910272"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E756800-3F20-4A36-A17C-EEBC809DB3A0}"/>
              </a:ext>
            </a:extLst>
          </p:cNvPr>
          <p:cNvCxnSpPr/>
          <p:nvPr userDrawn="1"/>
        </p:nvCxnSpPr>
        <p:spPr>
          <a:xfrm>
            <a:off x="350448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7933568-8683-493D-A143-3F400DC13C8E}"/>
              </a:ext>
            </a:extLst>
          </p:cNvPr>
          <p:cNvCxnSpPr/>
          <p:nvPr userDrawn="1"/>
        </p:nvCxnSpPr>
        <p:spPr>
          <a:xfrm>
            <a:off x="6098698"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F04C5B-4E80-405E-94F2-30C0E188C6DB}"/>
              </a:ext>
            </a:extLst>
          </p:cNvPr>
          <p:cNvCxnSpPr/>
          <p:nvPr userDrawn="1"/>
        </p:nvCxnSpPr>
        <p:spPr>
          <a:xfrm>
            <a:off x="8692911"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DFDFA5A-1BCD-4943-AFC8-C81D2692FC22}"/>
              </a:ext>
            </a:extLst>
          </p:cNvPr>
          <p:cNvCxnSpPr/>
          <p:nvPr userDrawn="1"/>
        </p:nvCxnSpPr>
        <p:spPr>
          <a:xfrm>
            <a:off x="11287125" y="225325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2EDC9D21-AF2F-4DF5-88A3-4BDA47C6F151}"/>
              </a:ext>
            </a:extLst>
          </p:cNvPr>
          <p:cNvGrpSpPr/>
          <p:nvPr userDrawn="1"/>
        </p:nvGrpSpPr>
        <p:grpSpPr>
          <a:xfrm rot="16200000">
            <a:off x="360407" y="4836458"/>
            <a:ext cx="1946732" cy="3990582"/>
            <a:chOff x="10692184" y="-1639954"/>
            <a:chExt cx="1784352" cy="3657721"/>
          </a:xfrm>
          <a:noFill/>
        </p:grpSpPr>
        <p:sp>
          <p:nvSpPr>
            <p:cNvPr id="62" name="Hexagon 61">
              <a:extLst>
                <a:ext uri="{FF2B5EF4-FFF2-40B4-BE49-F238E27FC236}">
                  <a16:creationId xmlns:a16="http://schemas.microsoft.com/office/drawing/2014/main" id="{2B8F4E3F-EB30-4ADE-9A17-D0C0777C5508}"/>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3" name="Hexagon 62">
              <a:extLst>
                <a:ext uri="{FF2B5EF4-FFF2-40B4-BE49-F238E27FC236}">
                  <a16:creationId xmlns:a16="http://schemas.microsoft.com/office/drawing/2014/main" id="{0F972CC2-86D8-4A5F-B725-D48E32530F0F}"/>
                </a:ext>
              </a:extLst>
            </p:cNvPr>
            <p:cNvSpPr/>
            <p:nvPr userDrawn="1"/>
          </p:nvSpPr>
          <p:spPr>
            <a:xfrm rot="5400000">
              <a:off x="11237356" y="-384788"/>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4" name="Hexagon 63">
              <a:extLst>
                <a:ext uri="{FF2B5EF4-FFF2-40B4-BE49-F238E27FC236}">
                  <a16:creationId xmlns:a16="http://schemas.microsoft.com/office/drawing/2014/main" id="{DDA03601-4898-41A2-B438-0EC994714C60}"/>
                </a:ext>
              </a:extLst>
            </p:cNvPr>
            <p:cNvSpPr/>
            <p:nvPr userDrawn="1"/>
          </p:nvSpPr>
          <p:spPr>
            <a:xfrm rot="5400000">
              <a:off x="10600392" y="-1548162"/>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43" name="Text Placeholder 11">
            <a:extLst>
              <a:ext uri="{FF2B5EF4-FFF2-40B4-BE49-F238E27FC236}">
                <a16:creationId xmlns:a16="http://schemas.microsoft.com/office/drawing/2014/main" id="{B0DB6152-56EF-430F-B55D-9E6CFF1A8EC3}"/>
              </a:ext>
            </a:extLst>
          </p:cNvPr>
          <p:cNvSpPr>
            <a:spLocks noGrp="1"/>
          </p:cNvSpPr>
          <p:nvPr>
            <p:ph type="body" sz="quarter" idx="28" hasCustomPrompt="1"/>
          </p:nvPr>
        </p:nvSpPr>
        <p:spPr>
          <a:xfrm>
            <a:off x="109451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6ECFE8CC-E293-46E2-99EF-C7CBB1B275E0}"/>
              </a:ext>
            </a:extLst>
          </p:cNvPr>
          <p:cNvSpPr/>
          <p:nvPr userDrawn="1"/>
        </p:nvSpPr>
        <p:spPr>
          <a:xfrm>
            <a:off x="1675984"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B95753A1-004F-4B0B-A879-6DD2DE59C4D4}"/>
              </a:ext>
            </a:extLst>
          </p:cNvPr>
          <p:cNvSpPr>
            <a:spLocks noGrp="1"/>
          </p:cNvSpPr>
          <p:nvPr>
            <p:ph type="pic" sz="quarter" idx="29" hasCustomPrompt="1"/>
          </p:nvPr>
        </p:nvSpPr>
        <p:spPr>
          <a:xfrm>
            <a:off x="1891970" y="4074435"/>
            <a:ext cx="638098" cy="638098"/>
          </a:xfrm>
          <a:prstGeom prst="ellipse">
            <a:avLst/>
          </a:prstGeom>
        </p:spPr>
        <p:txBody>
          <a:bodyPr lIns="0" rIns="0" anchor="ctr"/>
          <a:lstStyle>
            <a:lvl1pPr algn="ctr">
              <a:defRPr sz="1200"/>
            </a:lvl1pPr>
          </a:lstStyle>
          <a:p>
            <a:r>
              <a:rPr lang="en-GB"/>
              <a:t>Insert icon</a:t>
            </a:r>
          </a:p>
        </p:txBody>
      </p:sp>
      <p:sp>
        <p:nvSpPr>
          <p:cNvPr id="47" name="Text Placeholder 11">
            <a:extLst>
              <a:ext uri="{FF2B5EF4-FFF2-40B4-BE49-F238E27FC236}">
                <a16:creationId xmlns:a16="http://schemas.microsoft.com/office/drawing/2014/main" id="{77C1C557-0C5B-4CC6-99D2-32DA7AA1FA1A}"/>
              </a:ext>
            </a:extLst>
          </p:cNvPr>
          <p:cNvSpPr>
            <a:spLocks noGrp="1"/>
          </p:cNvSpPr>
          <p:nvPr>
            <p:ph type="body" sz="quarter" idx="30" hasCustomPrompt="1"/>
          </p:nvPr>
        </p:nvSpPr>
        <p:spPr>
          <a:xfrm>
            <a:off x="3688731"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Hexagon 47">
            <a:extLst>
              <a:ext uri="{FF2B5EF4-FFF2-40B4-BE49-F238E27FC236}">
                <a16:creationId xmlns:a16="http://schemas.microsoft.com/office/drawing/2014/main" id="{3E5FF7EC-77C6-4B20-ABDB-645C1930BD83}"/>
              </a:ext>
            </a:extLst>
          </p:cNvPr>
          <p:cNvSpPr/>
          <p:nvPr userDrawn="1"/>
        </p:nvSpPr>
        <p:spPr>
          <a:xfrm>
            <a:off x="4270197"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Picture Placeholder 8">
            <a:extLst>
              <a:ext uri="{FF2B5EF4-FFF2-40B4-BE49-F238E27FC236}">
                <a16:creationId xmlns:a16="http://schemas.microsoft.com/office/drawing/2014/main" id="{286AAD8C-7D83-42CB-A4AE-BE1F0D3A5BE1}"/>
              </a:ext>
            </a:extLst>
          </p:cNvPr>
          <p:cNvSpPr>
            <a:spLocks noGrp="1"/>
          </p:cNvSpPr>
          <p:nvPr>
            <p:ph type="pic" sz="quarter" idx="31" hasCustomPrompt="1"/>
          </p:nvPr>
        </p:nvSpPr>
        <p:spPr>
          <a:xfrm>
            <a:off x="4486182" y="4074435"/>
            <a:ext cx="638098" cy="638098"/>
          </a:xfrm>
          <a:prstGeom prst="ellipse">
            <a:avLst/>
          </a:prstGeom>
        </p:spPr>
        <p:txBody>
          <a:bodyPr lIns="0" rIns="0" anchor="ctr"/>
          <a:lstStyle>
            <a:lvl1pPr algn="ctr">
              <a:defRPr sz="1200"/>
            </a:lvl1pPr>
          </a:lstStyle>
          <a:p>
            <a:r>
              <a:rPr lang="en-GB"/>
              <a:t>Insert icon</a:t>
            </a:r>
          </a:p>
        </p:txBody>
      </p:sp>
      <p:sp>
        <p:nvSpPr>
          <p:cNvPr id="50" name="Text Placeholder 11">
            <a:extLst>
              <a:ext uri="{FF2B5EF4-FFF2-40B4-BE49-F238E27FC236}">
                <a16:creationId xmlns:a16="http://schemas.microsoft.com/office/drawing/2014/main" id="{C316FB55-8D7B-435A-92C2-3225838CDF02}"/>
              </a:ext>
            </a:extLst>
          </p:cNvPr>
          <p:cNvSpPr>
            <a:spLocks noGrp="1"/>
          </p:cNvSpPr>
          <p:nvPr>
            <p:ph type="body" sz="quarter" idx="32" hasCustomPrompt="1"/>
          </p:nvPr>
        </p:nvSpPr>
        <p:spPr>
          <a:xfrm>
            <a:off x="6282944"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1" name="Hexagon 50">
            <a:extLst>
              <a:ext uri="{FF2B5EF4-FFF2-40B4-BE49-F238E27FC236}">
                <a16:creationId xmlns:a16="http://schemas.microsoft.com/office/drawing/2014/main" id="{C97E69B8-7EF0-4933-832D-10BEAB627D67}"/>
              </a:ext>
            </a:extLst>
          </p:cNvPr>
          <p:cNvSpPr/>
          <p:nvPr userDrawn="1"/>
        </p:nvSpPr>
        <p:spPr>
          <a:xfrm>
            <a:off x="6864410"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60" name="Picture Placeholder 8">
            <a:extLst>
              <a:ext uri="{FF2B5EF4-FFF2-40B4-BE49-F238E27FC236}">
                <a16:creationId xmlns:a16="http://schemas.microsoft.com/office/drawing/2014/main" id="{4E2FF58C-23A0-4D0C-88A5-E58746D5C2EF}"/>
              </a:ext>
            </a:extLst>
          </p:cNvPr>
          <p:cNvSpPr>
            <a:spLocks noGrp="1"/>
          </p:cNvSpPr>
          <p:nvPr>
            <p:ph type="pic" sz="quarter" idx="33" hasCustomPrompt="1"/>
          </p:nvPr>
        </p:nvSpPr>
        <p:spPr>
          <a:xfrm>
            <a:off x="7080395" y="4074435"/>
            <a:ext cx="638098" cy="638098"/>
          </a:xfrm>
          <a:prstGeom prst="ellipse">
            <a:avLst/>
          </a:prstGeom>
        </p:spPr>
        <p:txBody>
          <a:bodyPr lIns="0" rIns="0" anchor="ctr"/>
          <a:lstStyle>
            <a:lvl1pPr algn="ctr">
              <a:defRPr sz="1200"/>
            </a:lvl1pPr>
          </a:lstStyle>
          <a:p>
            <a:r>
              <a:rPr lang="en-GB"/>
              <a:t>Insert icon</a:t>
            </a:r>
          </a:p>
        </p:txBody>
      </p:sp>
      <p:sp>
        <p:nvSpPr>
          <p:cNvPr id="79" name="Text Placeholder 11">
            <a:extLst>
              <a:ext uri="{FF2B5EF4-FFF2-40B4-BE49-F238E27FC236}">
                <a16:creationId xmlns:a16="http://schemas.microsoft.com/office/drawing/2014/main" id="{E69DA712-5F7A-432B-BA66-FDA34D062059}"/>
              </a:ext>
            </a:extLst>
          </p:cNvPr>
          <p:cNvSpPr>
            <a:spLocks noGrp="1"/>
          </p:cNvSpPr>
          <p:nvPr>
            <p:ph type="body" sz="quarter" idx="34" hasCustomPrompt="1"/>
          </p:nvPr>
        </p:nvSpPr>
        <p:spPr>
          <a:xfrm>
            <a:off x="8877158" y="4898985"/>
            <a:ext cx="2233000" cy="584743"/>
          </a:xfrm>
        </p:spPr>
        <p:txBody>
          <a:bodyPr/>
          <a:lstStyle>
            <a:lvl1pPr algn="ctr">
              <a:defRPr sz="1600">
                <a:solidFill>
                  <a:schemeClr val="bg1"/>
                </a:solidFill>
              </a:defRPr>
            </a:lvl1pPr>
            <a:lvl2pPr algn="ctr">
              <a:defRPr sz="1600">
                <a:solidFill>
                  <a:schemeClr val="bg1"/>
                </a:solidFill>
              </a:defRPr>
            </a:lvl2pPr>
            <a:lvl3pPr algn="ctr">
              <a:defRPr sz="1400">
                <a:solidFill>
                  <a:schemeClr val="bg1"/>
                </a:solidFill>
              </a:defRPr>
            </a:lvl3pPr>
            <a:lvl4pPr algn="ctr">
              <a:defRPr sz="1200">
                <a:solidFill>
                  <a:schemeClr val="bg1"/>
                </a:solidFill>
              </a:defRPr>
            </a:lvl4pPr>
            <a:lvl5pPr algn="ctr">
              <a:defRPr sz="12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0" name="Hexagon 79">
            <a:extLst>
              <a:ext uri="{FF2B5EF4-FFF2-40B4-BE49-F238E27FC236}">
                <a16:creationId xmlns:a16="http://schemas.microsoft.com/office/drawing/2014/main" id="{E117DEB8-2621-419F-9A68-E264B3222DEA}"/>
              </a:ext>
            </a:extLst>
          </p:cNvPr>
          <p:cNvSpPr/>
          <p:nvPr userDrawn="1"/>
        </p:nvSpPr>
        <p:spPr>
          <a:xfrm>
            <a:off x="9458623" y="3932247"/>
            <a:ext cx="1070069" cy="92247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81" name="Picture Placeholder 8">
            <a:extLst>
              <a:ext uri="{FF2B5EF4-FFF2-40B4-BE49-F238E27FC236}">
                <a16:creationId xmlns:a16="http://schemas.microsoft.com/office/drawing/2014/main" id="{CFB7020D-EB25-43CE-8D14-E60E4847A03C}"/>
              </a:ext>
            </a:extLst>
          </p:cNvPr>
          <p:cNvSpPr>
            <a:spLocks noGrp="1"/>
          </p:cNvSpPr>
          <p:nvPr>
            <p:ph type="pic" sz="quarter" idx="35" hasCustomPrompt="1"/>
          </p:nvPr>
        </p:nvSpPr>
        <p:spPr>
          <a:xfrm>
            <a:off x="9674608" y="4074435"/>
            <a:ext cx="638098" cy="638098"/>
          </a:xfrm>
          <a:prstGeom prst="ellipse">
            <a:avLst/>
          </a:prstGeom>
        </p:spPr>
        <p:txBody>
          <a:bodyPr lIns="0" rIns="0" anchor="ctr"/>
          <a:lstStyle>
            <a:lvl1pPr algn="ctr">
              <a:defRPr sz="1200"/>
            </a:lvl1pPr>
          </a:lstStyle>
          <a:p>
            <a:r>
              <a:rPr lang="en-GB"/>
              <a:t>Insert icon</a:t>
            </a:r>
          </a:p>
        </p:txBody>
      </p:sp>
      <p:cxnSp>
        <p:nvCxnSpPr>
          <p:cNvPr id="82" name="Straight Connector 81">
            <a:extLst>
              <a:ext uri="{FF2B5EF4-FFF2-40B4-BE49-F238E27FC236}">
                <a16:creationId xmlns:a16="http://schemas.microsoft.com/office/drawing/2014/main" id="{9644212D-CD93-431D-AA3E-94DBD38C5CC9}"/>
              </a:ext>
            </a:extLst>
          </p:cNvPr>
          <p:cNvCxnSpPr/>
          <p:nvPr userDrawn="1"/>
        </p:nvCxnSpPr>
        <p:spPr>
          <a:xfrm>
            <a:off x="913912"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0D0936-7ED7-4634-85DA-FCF81EFA542B}"/>
              </a:ext>
            </a:extLst>
          </p:cNvPr>
          <p:cNvCxnSpPr/>
          <p:nvPr userDrawn="1"/>
        </p:nvCxnSpPr>
        <p:spPr>
          <a:xfrm>
            <a:off x="350812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2646FC-ACD1-4ED6-B308-88487B92AEA6}"/>
              </a:ext>
            </a:extLst>
          </p:cNvPr>
          <p:cNvCxnSpPr/>
          <p:nvPr userDrawn="1"/>
        </p:nvCxnSpPr>
        <p:spPr>
          <a:xfrm>
            <a:off x="6102338"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FE19367-1341-4E86-B03B-7DB400F31A00}"/>
              </a:ext>
            </a:extLst>
          </p:cNvPr>
          <p:cNvCxnSpPr/>
          <p:nvPr userDrawn="1"/>
        </p:nvCxnSpPr>
        <p:spPr>
          <a:xfrm>
            <a:off x="8696551"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523365B-737E-45B0-AFEC-F57CF830E0EF}"/>
              </a:ext>
            </a:extLst>
          </p:cNvPr>
          <p:cNvCxnSpPr/>
          <p:nvPr userDrawn="1"/>
        </p:nvCxnSpPr>
        <p:spPr>
          <a:xfrm>
            <a:off x="11290765" y="3932247"/>
            <a:ext cx="0" cy="127278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3BA398F3-1FDF-43F3-AF56-5C25D1DCBB18}"/>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98" name="Group 97">
            <a:extLst>
              <a:ext uri="{FF2B5EF4-FFF2-40B4-BE49-F238E27FC236}">
                <a16:creationId xmlns:a16="http://schemas.microsoft.com/office/drawing/2014/main" id="{0AE7358E-242C-406D-A50F-C4C50681F72E}"/>
              </a:ext>
            </a:extLst>
          </p:cNvPr>
          <p:cNvGrpSpPr/>
          <p:nvPr userDrawn="1"/>
        </p:nvGrpSpPr>
        <p:grpSpPr>
          <a:xfrm>
            <a:off x="-3633349" y="0"/>
            <a:ext cx="3507558" cy="6137026"/>
            <a:chOff x="-3633349" y="0"/>
            <a:chExt cx="3507558" cy="6137026"/>
          </a:xfrm>
        </p:grpSpPr>
        <p:grpSp>
          <p:nvGrpSpPr>
            <p:cNvPr id="99" name="Group 98">
              <a:extLst>
                <a:ext uri="{FF2B5EF4-FFF2-40B4-BE49-F238E27FC236}">
                  <a16:creationId xmlns:a16="http://schemas.microsoft.com/office/drawing/2014/main" id="{9F2917C6-FFC9-4BA5-AE68-E77719F7BF1E}"/>
                </a:ext>
              </a:extLst>
            </p:cNvPr>
            <p:cNvGrpSpPr/>
            <p:nvPr userDrawn="1"/>
          </p:nvGrpSpPr>
          <p:grpSpPr>
            <a:xfrm>
              <a:off x="-3633349" y="0"/>
              <a:ext cx="3507558" cy="6137026"/>
              <a:chOff x="838199" y="1150069"/>
              <a:chExt cx="3507558" cy="6137026"/>
            </a:xfrm>
          </p:grpSpPr>
          <p:sp>
            <p:nvSpPr>
              <p:cNvPr id="101" name="Rectangle 100">
                <a:extLst>
                  <a:ext uri="{FF2B5EF4-FFF2-40B4-BE49-F238E27FC236}">
                    <a16:creationId xmlns:a16="http://schemas.microsoft.com/office/drawing/2014/main" id="{A9194DE8-B0B1-4C0B-A0D8-A4F3793ED52A}"/>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02" name="TextBox 101">
                <a:extLst>
                  <a:ext uri="{FF2B5EF4-FFF2-40B4-BE49-F238E27FC236}">
                    <a16:creationId xmlns:a16="http://schemas.microsoft.com/office/drawing/2014/main" id="{021191AF-FE9A-4366-8157-3F14DEE1551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103" name="Rectangle 102">
                <a:extLst>
                  <a:ext uri="{FF2B5EF4-FFF2-40B4-BE49-F238E27FC236}">
                    <a16:creationId xmlns:a16="http://schemas.microsoft.com/office/drawing/2014/main" id="{1328F837-F85F-4E83-9187-CBB12303B03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04" name="TextBox 103">
                <a:extLst>
                  <a:ext uri="{FF2B5EF4-FFF2-40B4-BE49-F238E27FC236}">
                    <a16:creationId xmlns:a16="http://schemas.microsoft.com/office/drawing/2014/main" id="{0C358A86-D5E3-4606-803C-E1175EB651F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105" name="TextBox 104">
                <a:extLst>
                  <a:ext uri="{FF2B5EF4-FFF2-40B4-BE49-F238E27FC236}">
                    <a16:creationId xmlns:a16="http://schemas.microsoft.com/office/drawing/2014/main" id="{D588C204-05F0-4F7D-BE5C-5BA2819773B6}"/>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106" name="TextBox 105">
                <a:extLst>
                  <a:ext uri="{FF2B5EF4-FFF2-40B4-BE49-F238E27FC236}">
                    <a16:creationId xmlns:a16="http://schemas.microsoft.com/office/drawing/2014/main" id="{D4D1F3A6-3F98-4E02-8D19-92252E2D8C25}"/>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100" name="Picture 99">
              <a:extLst>
                <a:ext uri="{FF2B5EF4-FFF2-40B4-BE49-F238E27FC236}">
                  <a16:creationId xmlns:a16="http://schemas.microsoft.com/office/drawing/2014/main" id="{A2847924-89E7-4B32-912F-8B2FE1EE4F09}"/>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2451725366"/>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 Ic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21256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1">
            <a:extLst>
              <a:ext uri="{FF2B5EF4-FFF2-40B4-BE49-F238E27FC236}">
                <a16:creationId xmlns:a16="http://schemas.microsoft.com/office/drawing/2014/main" id="{7CFBE7BA-ED4F-41EE-9A18-9E7CD5B03176}"/>
              </a:ext>
            </a:extLst>
          </p:cNvPr>
          <p:cNvSpPr>
            <a:spLocks noGrp="1"/>
          </p:cNvSpPr>
          <p:nvPr>
            <p:ph type="body" sz="quarter" idx="16" hasCustomPrompt="1"/>
          </p:nvPr>
        </p:nvSpPr>
        <p:spPr>
          <a:xfrm>
            <a:off x="6520644"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Hexagon 15">
            <a:extLst>
              <a:ext uri="{FF2B5EF4-FFF2-40B4-BE49-F238E27FC236}">
                <a16:creationId xmlns:a16="http://schemas.microsoft.com/office/drawing/2014/main" id="{15D0C30B-52FE-4C74-BCB9-74F693882ED5}"/>
              </a:ext>
            </a:extLst>
          </p:cNvPr>
          <p:cNvSpPr/>
          <p:nvPr userDrawn="1"/>
        </p:nvSpPr>
        <p:spPr>
          <a:xfrm>
            <a:off x="5344335"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Picture Placeholder 8">
            <a:extLst>
              <a:ext uri="{FF2B5EF4-FFF2-40B4-BE49-F238E27FC236}">
                <a16:creationId xmlns:a16="http://schemas.microsoft.com/office/drawing/2014/main" id="{AC4F6B06-F9E8-41C5-BC81-A06F38C7AF1C}"/>
              </a:ext>
            </a:extLst>
          </p:cNvPr>
          <p:cNvSpPr>
            <a:spLocks noGrp="1"/>
          </p:cNvSpPr>
          <p:nvPr>
            <p:ph type="pic" sz="quarter" idx="21" hasCustomPrompt="1"/>
          </p:nvPr>
        </p:nvSpPr>
        <p:spPr>
          <a:xfrm>
            <a:off x="5569393" y="765202"/>
            <a:ext cx="619952" cy="619952"/>
          </a:xfrm>
          <a:prstGeom prst="ellipse">
            <a:avLst/>
          </a:prstGeom>
        </p:spPr>
        <p:txBody>
          <a:bodyPr lIns="0" rIns="0" anchor="ctr"/>
          <a:lstStyle>
            <a:lvl1pPr algn="ctr">
              <a:defRPr sz="1200"/>
            </a:lvl1pPr>
          </a:lstStyle>
          <a:p>
            <a:r>
              <a:rPr lang="en-GB"/>
              <a:t>Insert icon</a:t>
            </a:r>
          </a:p>
        </p:txBody>
      </p:sp>
      <p:sp>
        <p:nvSpPr>
          <p:cNvPr id="19" name="Text Placeholder 11">
            <a:extLst>
              <a:ext uri="{FF2B5EF4-FFF2-40B4-BE49-F238E27FC236}">
                <a16:creationId xmlns:a16="http://schemas.microsoft.com/office/drawing/2014/main" id="{F7520A29-C9D9-493A-BF88-F15B100D7843}"/>
              </a:ext>
            </a:extLst>
          </p:cNvPr>
          <p:cNvSpPr>
            <a:spLocks noGrp="1"/>
          </p:cNvSpPr>
          <p:nvPr>
            <p:ph type="body" sz="quarter" idx="22" hasCustomPrompt="1"/>
          </p:nvPr>
        </p:nvSpPr>
        <p:spPr>
          <a:xfrm>
            <a:off x="6520644"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Hexagon 19">
            <a:extLst>
              <a:ext uri="{FF2B5EF4-FFF2-40B4-BE49-F238E27FC236}">
                <a16:creationId xmlns:a16="http://schemas.microsoft.com/office/drawing/2014/main" id="{519FD457-DF4A-4DB1-8CBE-93B0F07B7730}"/>
              </a:ext>
            </a:extLst>
          </p:cNvPr>
          <p:cNvSpPr/>
          <p:nvPr userDrawn="1"/>
        </p:nvSpPr>
        <p:spPr>
          <a:xfrm>
            <a:off x="5344335"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1" name="Picture Placeholder 8">
            <a:extLst>
              <a:ext uri="{FF2B5EF4-FFF2-40B4-BE49-F238E27FC236}">
                <a16:creationId xmlns:a16="http://schemas.microsoft.com/office/drawing/2014/main" id="{79CBFD12-532B-4586-BF66-4AB6B49CD349}"/>
              </a:ext>
            </a:extLst>
          </p:cNvPr>
          <p:cNvSpPr>
            <a:spLocks noGrp="1"/>
          </p:cNvSpPr>
          <p:nvPr>
            <p:ph type="pic" sz="quarter" idx="23" hasCustomPrompt="1"/>
          </p:nvPr>
        </p:nvSpPr>
        <p:spPr>
          <a:xfrm>
            <a:off x="5569393" y="1931170"/>
            <a:ext cx="619952" cy="619952"/>
          </a:xfrm>
          <a:prstGeom prst="ellipse">
            <a:avLst/>
          </a:prstGeom>
        </p:spPr>
        <p:txBody>
          <a:bodyPr lIns="0" rIns="0" anchor="ctr"/>
          <a:lstStyle>
            <a:lvl1pPr algn="ctr">
              <a:defRPr sz="1200"/>
            </a:lvl1pPr>
          </a:lstStyle>
          <a:p>
            <a:r>
              <a:rPr lang="en-GB"/>
              <a:t>Insert icon</a:t>
            </a:r>
          </a:p>
        </p:txBody>
      </p:sp>
      <p:sp>
        <p:nvSpPr>
          <p:cNvPr id="22" name="Text Placeholder 11">
            <a:extLst>
              <a:ext uri="{FF2B5EF4-FFF2-40B4-BE49-F238E27FC236}">
                <a16:creationId xmlns:a16="http://schemas.microsoft.com/office/drawing/2014/main" id="{153EDC44-E444-48AE-B2C3-70A53D0BE1D2}"/>
              </a:ext>
            </a:extLst>
          </p:cNvPr>
          <p:cNvSpPr>
            <a:spLocks noGrp="1"/>
          </p:cNvSpPr>
          <p:nvPr>
            <p:ph type="body" sz="quarter" idx="24" hasCustomPrompt="1"/>
          </p:nvPr>
        </p:nvSpPr>
        <p:spPr>
          <a:xfrm>
            <a:off x="6520644"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Hexagon 22">
            <a:extLst>
              <a:ext uri="{FF2B5EF4-FFF2-40B4-BE49-F238E27FC236}">
                <a16:creationId xmlns:a16="http://schemas.microsoft.com/office/drawing/2014/main" id="{C903D2BB-E7B7-4B6B-B2A2-7F9E2E3532FE}"/>
              </a:ext>
            </a:extLst>
          </p:cNvPr>
          <p:cNvSpPr/>
          <p:nvPr userDrawn="1"/>
        </p:nvSpPr>
        <p:spPr>
          <a:xfrm>
            <a:off x="5344335"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Picture Placeholder 8">
            <a:extLst>
              <a:ext uri="{FF2B5EF4-FFF2-40B4-BE49-F238E27FC236}">
                <a16:creationId xmlns:a16="http://schemas.microsoft.com/office/drawing/2014/main" id="{ED58D092-2E8C-4ECC-B694-7E136AB794F2}"/>
              </a:ext>
            </a:extLst>
          </p:cNvPr>
          <p:cNvSpPr>
            <a:spLocks noGrp="1"/>
          </p:cNvSpPr>
          <p:nvPr>
            <p:ph type="pic" sz="quarter" idx="25" hasCustomPrompt="1"/>
          </p:nvPr>
        </p:nvSpPr>
        <p:spPr>
          <a:xfrm>
            <a:off x="5569393" y="3097138"/>
            <a:ext cx="619952" cy="619952"/>
          </a:xfrm>
          <a:prstGeom prst="ellipse">
            <a:avLst/>
          </a:prstGeom>
        </p:spPr>
        <p:txBody>
          <a:bodyPr lIns="0" rIns="0" anchor="ctr"/>
          <a:lstStyle>
            <a:lvl1pPr algn="ctr">
              <a:defRPr sz="1200"/>
            </a:lvl1pPr>
          </a:lstStyle>
          <a:p>
            <a:r>
              <a:rPr lang="en-GB"/>
              <a:t>Insert icon</a:t>
            </a:r>
          </a:p>
        </p:txBody>
      </p:sp>
      <p:sp>
        <p:nvSpPr>
          <p:cNvPr id="26" name="Text Placeholder 11">
            <a:extLst>
              <a:ext uri="{FF2B5EF4-FFF2-40B4-BE49-F238E27FC236}">
                <a16:creationId xmlns:a16="http://schemas.microsoft.com/office/drawing/2014/main" id="{8096A032-264B-4929-B57C-92CEEE9D0703}"/>
              </a:ext>
            </a:extLst>
          </p:cNvPr>
          <p:cNvSpPr>
            <a:spLocks noGrp="1"/>
          </p:cNvSpPr>
          <p:nvPr>
            <p:ph type="body" sz="quarter" idx="26" hasCustomPrompt="1"/>
          </p:nvPr>
        </p:nvSpPr>
        <p:spPr>
          <a:xfrm>
            <a:off x="6520644"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AE94C3FB-B789-448D-8158-67979C18C52F}"/>
              </a:ext>
            </a:extLst>
          </p:cNvPr>
          <p:cNvSpPr/>
          <p:nvPr userDrawn="1"/>
        </p:nvSpPr>
        <p:spPr>
          <a:xfrm>
            <a:off x="5344335"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Picture Placeholder 8">
            <a:extLst>
              <a:ext uri="{FF2B5EF4-FFF2-40B4-BE49-F238E27FC236}">
                <a16:creationId xmlns:a16="http://schemas.microsoft.com/office/drawing/2014/main" id="{68B4C8FA-44A3-4009-B5D5-B05E71ED06EA}"/>
              </a:ext>
            </a:extLst>
          </p:cNvPr>
          <p:cNvSpPr>
            <a:spLocks noGrp="1"/>
          </p:cNvSpPr>
          <p:nvPr>
            <p:ph type="pic" sz="quarter" idx="27" hasCustomPrompt="1"/>
          </p:nvPr>
        </p:nvSpPr>
        <p:spPr>
          <a:xfrm>
            <a:off x="5569393" y="4263106"/>
            <a:ext cx="619952" cy="619952"/>
          </a:xfrm>
          <a:prstGeom prst="ellipse">
            <a:avLst/>
          </a:prstGeom>
        </p:spPr>
        <p:txBody>
          <a:bodyPr lIns="0" rIns="0" anchor="ctr"/>
          <a:lstStyle>
            <a:lvl1pPr algn="ctr">
              <a:defRPr sz="1200"/>
            </a:lvl1pPr>
          </a:lstStyle>
          <a:p>
            <a:r>
              <a:rPr lang="en-GB"/>
              <a:t>Insert icon</a:t>
            </a:r>
          </a:p>
        </p:txBody>
      </p:sp>
      <p:sp>
        <p:nvSpPr>
          <p:cNvPr id="29" name="Text Placeholder 11">
            <a:extLst>
              <a:ext uri="{FF2B5EF4-FFF2-40B4-BE49-F238E27FC236}">
                <a16:creationId xmlns:a16="http://schemas.microsoft.com/office/drawing/2014/main" id="{E2039198-3CCB-4546-ADAF-39AB6FDED9D5}"/>
              </a:ext>
            </a:extLst>
          </p:cNvPr>
          <p:cNvSpPr>
            <a:spLocks noGrp="1"/>
          </p:cNvSpPr>
          <p:nvPr>
            <p:ph type="body" sz="quarter" idx="28" hasCustomPrompt="1"/>
          </p:nvPr>
        </p:nvSpPr>
        <p:spPr>
          <a:xfrm>
            <a:off x="6520644"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Hexagon 29">
            <a:extLst>
              <a:ext uri="{FF2B5EF4-FFF2-40B4-BE49-F238E27FC236}">
                <a16:creationId xmlns:a16="http://schemas.microsoft.com/office/drawing/2014/main" id="{96522316-1E08-4188-A398-9A36339F06AB}"/>
              </a:ext>
            </a:extLst>
          </p:cNvPr>
          <p:cNvSpPr/>
          <p:nvPr userDrawn="1"/>
        </p:nvSpPr>
        <p:spPr>
          <a:xfrm>
            <a:off x="5344335"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Picture Placeholder 8">
            <a:extLst>
              <a:ext uri="{FF2B5EF4-FFF2-40B4-BE49-F238E27FC236}">
                <a16:creationId xmlns:a16="http://schemas.microsoft.com/office/drawing/2014/main" id="{C0CAAB71-54D8-49AF-943D-3F5B1428331E}"/>
              </a:ext>
            </a:extLst>
          </p:cNvPr>
          <p:cNvSpPr>
            <a:spLocks noGrp="1"/>
          </p:cNvSpPr>
          <p:nvPr>
            <p:ph type="pic" sz="quarter" idx="29" hasCustomPrompt="1"/>
          </p:nvPr>
        </p:nvSpPr>
        <p:spPr>
          <a:xfrm>
            <a:off x="5569393" y="5429074"/>
            <a:ext cx="619952" cy="619952"/>
          </a:xfrm>
          <a:prstGeom prst="ellipse">
            <a:avLst/>
          </a:prstGeom>
        </p:spPr>
        <p:txBody>
          <a:bodyPr lIns="0" rIns="0" anchor="ctr"/>
          <a:lstStyle>
            <a:lvl1pPr algn="ctr">
              <a:defRPr sz="1200"/>
            </a:lvl1pPr>
          </a:lstStyle>
          <a:p>
            <a:r>
              <a:rPr lang="en-GB"/>
              <a:t>Insert icon</a:t>
            </a:r>
          </a:p>
        </p:txBody>
      </p:sp>
      <p:sp>
        <p:nvSpPr>
          <p:cNvPr id="32" name="Text Placeholder 11">
            <a:extLst>
              <a:ext uri="{FF2B5EF4-FFF2-40B4-BE49-F238E27FC236}">
                <a16:creationId xmlns:a16="http://schemas.microsoft.com/office/drawing/2014/main" id="{3DF43AA2-28E9-4A24-80D2-62B4069AEF1C}"/>
              </a:ext>
            </a:extLst>
          </p:cNvPr>
          <p:cNvSpPr>
            <a:spLocks noGrp="1"/>
          </p:cNvSpPr>
          <p:nvPr>
            <p:ph type="body" sz="quarter" idx="30" hasCustomPrompt="1"/>
          </p:nvPr>
        </p:nvSpPr>
        <p:spPr>
          <a:xfrm>
            <a:off x="9644229" y="676864"/>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Hexagon 33">
            <a:extLst>
              <a:ext uri="{FF2B5EF4-FFF2-40B4-BE49-F238E27FC236}">
                <a16:creationId xmlns:a16="http://schemas.microsoft.com/office/drawing/2014/main" id="{00E4B09B-ABE1-4F6A-99E4-A820CD6AC97A}"/>
              </a:ext>
            </a:extLst>
          </p:cNvPr>
          <p:cNvSpPr/>
          <p:nvPr userDrawn="1"/>
        </p:nvSpPr>
        <p:spPr>
          <a:xfrm>
            <a:off x="8467920" y="613941"/>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Picture Placeholder 8">
            <a:extLst>
              <a:ext uri="{FF2B5EF4-FFF2-40B4-BE49-F238E27FC236}">
                <a16:creationId xmlns:a16="http://schemas.microsoft.com/office/drawing/2014/main" id="{BBF93E21-95D5-4EC2-9131-B3864C657691}"/>
              </a:ext>
            </a:extLst>
          </p:cNvPr>
          <p:cNvSpPr>
            <a:spLocks noGrp="1"/>
          </p:cNvSpPr>
          <p:nvPr>
            <p:ph type="pic" sz="quarter" idx="31" hasCustomPrompt="1"/>
          </p:nvPr>
        </p:nvSpPr>
        <p:spPr>
          <a:xfrm>
            <a:off x="8692978" y="765202"/>
            <a:ext cx="619952" cy="619952"/>
          </a:xfrm>
          <a:prstGeom prst="ellipse">
            <a:avLst/>
          </a:prstGeom>
        </p:spPr>
        <p:txBody>
          <a:bodyPr lIns="0" rIns="0" anchor="ctr"/>
          <a:lstStyle>
            <a:lvl1pPr algn="ctr">
              <a:defRPr sz="1200"/>
            </a:lvl1pPr>
          </a:lstStyle>
          <a:p>
            <a:r>
              <a:rPr lang="en-GB"/>
              <a:t>Insert icon</a:t>
            </a:r>
          </a:p>
        </p:txBody>
      </p:sp>
      <p:sp>
        <p:nvSpPr>
          <p:cNvPr id="40" name="Text Placeholder 11">
            <a:extLst>
              <a:ext uri="{FF2B5EF4-FFF2-40B4-BE49-F238E27FC236}">
                <a16:creationId xmlns:a16="http://schemas.microsoft.com/office/drawing/2014/main" id="{5D57DFA7-0372-4754-A64F-8AEAB781AF8F}"/>
              </a:ext>
            </a:extLst>
          </p:cNvPr>
          <p:cNvSpPr>
            <a:spLocks noGrp="1"/>
          </p:cNvSpPr>
          <p:nvPr>
            <p:ph type="body" sz="quarter" idx="32" hasCustomPrompt="1"/>
          </p:nvPr>
        </p:nvSpPr>
        <p:spPr>
          <a:xfrm>
            <a:off x="9644229" y="1842832"/>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Hexagon 40">
            <a:extLst>
              <a:ext uri="{FF2B5EF4-FFF2-40B4-BE49-F238E27FC236}">
                <a16:creationId xmlns:a16="http://schemas.microsoft.com/office/drawing/2014/main" id="{3B4C8242-E00D-4400-9E4B-BB3E997A59C9}"/>
              </a:ext>
            </a:extLst>
          </p:cNvPr>
          <p:cNvSpPr/>
          <p:nvPr userDrawn="1"/>
        </p:nvSpPr>
        <p:spPr>
          <a:xfrm>
            <a:off x="8467920" y="1779909"/>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8">
            <a:extLst>
              <a:ext uri="{FF2B5EF4-FFF2-40B4-BE49-F238E27FC236}">
                <a16:creationId xmlns:a16="http://schemas.microsoft.com/office/drawing/2014/main" id="{C988A0D5-F598-4E96-BA03-441A1EBC77DF}"/>
              </a:ext>
            </a:extLst>
          </p:cNvPr>
          <p:cNvSpPr>
            <a:spLocks noGrp="1"/>
          </p:cNvSpPr>
          <p:nvPr>
            <p:ph type="pic" sz="quarter" idx="33" hasCustomPrompt="1"/>
          </p:nvPr>
        </p:nvSpPr>
        <p:spPr>
          <a:xfrm>
            <a:off x="8692978" y="1931170"/>
            <a:ext cx="619952" cy="619952"/>
          </a:xfrm>
          <a:prstGeom prst="ellipse">
            <a:avLst/>
          </a:prstGeom>
        </p:spPr>
        <p:txBody>
          <a:bodyPr lIns="0" rIns="0" anchor="ctr"/>
          <a:lstStyle>
            <a:lvl1pPr algn="ctr">
              <a:defRPr sz="1200"/>
            </a:lvl1pPr>
          </a:lstStyle>
          <a:p>
            <a:r>
              <a:rPr lang="en-GB"/>
              <a:t>Insert icon</a:t>
            </a:r>
          </a:p>
        </p:txBody>
      </p:sp>
      <p:sp>
        <p:nvSpPr>
          <p:cNvPr id="43" name="Text Placeholder 11">
            <a:extLst>
              <a:ext uri="{FF2B5EF4-FFF2-40B4-BE49-F238E27FC236}">
                <a16:creationId xmlns:a16="http://schemas.microsoft.com/office/drawing/2014/main" id="{E33E6D75-2315-4FCD-B5FB-151BE4188941}"/>
              </a:ext>
            </a:extLst>
          </p:cNvPr>
          <p:cNvSpPr>
            <a:spLocks noGrp="1"/>
          </p:cNvSpPr>
          <p:nvPr>
            <p:ph type="body" sz="quarter" idx="34" hasCustomPrompt="1"/>
          </p:nvPr>
        </p:nvSpPr>
        <p:spPr>
          <a:xfrm>
            <a:off x="9644229" y="3008800"/>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Hexagon 43">
            <a:extLst>
              <a:ext uri="{FF2B5EF4-FFF2-40B4-BE49-F238E27FC236}">
                <a16:creationId xmlns:a16="http://schemas.microsoft.com/office/drawing/2014/main" id="{53999778-25CA-448F-8D8D-879793120FBC}"/>
              </a:ext>
            </a:extLst>
          </p:cNvPr>
          <p:cNvSpPr/>
          <p:nvPr userDrawn="1"/>
        </p:nvSpPr>
        <p:spPr>
          <a:xfrm>
            <a:off x="8467920" y="2945877"/>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Picture Placeholder 8">
            <a:extLst>
              <a:ext uri="{FF2B5EF4-FFF2-40B4-BE49-F238E27FC236}">
                <a16:creationId xmlns:a16="http://schemas.microsoft.com/office/drawing/2014/main" id="{24CDE6BB-00CE-49EE-930A-A883171A6B8C}"/>
              </a:ext>
            </a:extLst>
          </p:cNvPr>
          <p:cNvSpPr>
            <a:spLocks noGrp="1"/>
          </p:cNvSpPr>
          <p:nvPr>
            <p:ph type="pic" sz="quarter" idx="35" hasCustomPrompt="1"/>
          </p:nvPr>
        </p:nvSpPr>
        <p:spPr>
          <a:xfrm>
            <a:off x="8692978" y="3097138"/>
            <a:ext cx="619952" cy="619952"/>
          </a:xfrm>
          <a:prstGeom prst="ellipse">
            <a:avLst/>
          </a:prstGeom>
        </p:spPr>
        <p:txBody>
          <a:bodyPr lIns="0" rIns="0" anchor="ctr"/>
          <a:lstStyle>
            <a:lvl1pPr algn="ctr">
              <a:defRPr sz="1200"/>
            </a:lvl1pPr>
          </a:lstStyle>
          <a:p>
            <a:r>
              <a:rPr lang="en-GB"/>
              <a:t>Insert icon</a:t>
            </a:r>
          </a:p>
        </p:txBody>
      </p:sp>
      <p:sp>
        <p:nvSpPr>
          <p:cNvPr id="46" name="Text Placeholder 11">
            <a:extLst>
              <a:ext uri="{FF2B5EF4-FFF2-40B4-BE49-F238E27FC236}">
                <a16:creationId xmlns:a16="http://schemas.microsoft.com/office/drawing/2014/main" id="{F5220186-0702-4507-B5B8-EB92D07DF154}"/>
              </a:ext>
            </a:extLst>
          </p:cNvPr>
          <p:cNvSpPr>
            <a:spLocks noGrp="1"/>
          </p:cNvSpPr>
          <p:nvPr>
            <p:ph type="body" sz="quarter" idx="36" hasCustomPrompt="1"/>
          </p:nvPr>
        </p:nvSpPr>
        <p:spPr>
          <a:xfrm>
            <a:off x="9644229" y="4174768"/>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Hexagon 46">
            <a:extLst>
              <a:ext uri="{FF2B5EF4-FFF2-40B4-BE49-F238E27FC236}">
                <a16:creationId xmlns:a16="http://schemas.microsoft.com/office/drawing/2014/main" id="{68A8F116-4E06-49B3-8363-829F822A2D57}"/>
              </a:ext>
            </a:extLst>
          </p:cNvPr>
          <p:cNvSpPr/>
          <p:nvPr userDrawn="1"/>
        </p:nvSpPr>
        <p:spPr>
          <a:xfrm>
            <a:off x="8467920" y="4111845"/>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Picture Placeholder 8">
            <a:extLst>
              <a:ext uri="{FF2B5EF4-FFF2-40B4-BE49-F238E27FC236}">
                <a16:creationId xmlns:a16="http://schemas.microsoft.com/office/drawing/2014/main" id="{33CDED4A-EC2C-4941-9A2C-FAB5EDD7EFE1}"/>
              </a:ext>
            </a:extLst>
          </p:cNvPr>
          <p:cNvSpPr>
            <a:spLocks noGrp="1"/>
          </p:cNvSpPr>
          <p:nvPr>
            <p:ph type="pic" sz="quarter" idx="37" hasCustomPrompt="1"/>
          </p:nvPr>
        </p:nvSpPr>
        <p:spPr>
          <a:xfrm>
            <a:off x="8692978" y="4263106"/>
            <a:ext cx="619952" cy="619952"/>
          </a:xfrm>
          <a:prstGeom prst="ellipse">
            <a:avLst/>
          </a:prstGeom>
        </p:spPr>
        <p:txBody>
          <a:bodyPr lIns="0" rIns="0" anchor="ctr"/>
          <a:lstStyle>
            <a:lvl1pPr algn="ctr">
              <a:defRPr sz="1200"/>
            </a:lvl1pPr>
          </a:lstStyle>
          <a:p>
            <a:r>
              <a:rPr lang="en-GB"/>
              <a:t>Insert icon</a:t>
            </a:r>
          </a:p>
        </p:txBody>
      </p:sp>
      <p:sp>
        <p:nvSpPr>
          <p:cNvPr id="49" name="Text Placeholder 11">
            <a:extLst>
              <a:ext uri="{FF2B5EF4-FFF2-40B4-BE49-F238E27FC236}">
                <a16:creationId xmlns:a16="http://schemas.microsoft.com/office/drawing/2014/main" id="{BF846DBE-3D90-415F-A27B-40410CE3A213}"/>
              </a:ext>
            </a:extLst>
          </p:cNvPr>
          <p:cNvSpPr>
            <a:spLocks noGrp="1"/>
          </p:cNvSpPr>
          <p:nvPr>
            <p:ph type="body" sz="quarter" idx="38" hasCustomPrompt="1"/>
          </p:nvPr>
        </p:nvSpPr>
        <p:spPr>
          <a:xfrm>
            <a:off x="9644229" y="5340736"/>
            <a:ext cx="1841036" cy="796626"/>
          </a:xfrm>
        </p:spPr>
        <p:txBody>
          <a:bodyPr anchor="ctr"/>
          <a:lstStyle>
            <a:lvl1pPr algn="l">
              <a:defRPr sz="1600">
                <a:solidFill>
                  <a:schemeClr val="tx1"/>
                </a:solidFill>
              </a:defRPr>
            </a:lvl1pPr>
            <a:lvl2pPr algn="l">
              <a:defRPr sz="1600">
                <a:solidFill>
                  <a:schemeClr val="tx1"/>
                </a:solidFill>
              </a:defRPr>
            </a:lvl2pPr>
            <a:lvl3pPr algn="l">
              <a:defRPr sz="1400">
                <a:solidFill>
                  <a:schemeClr val="tx1"/>
                </a:solidFill>
              </a:defRPr>
            </a:lvl3pPr>
            <a:lvl4pPr algn="l">
              <a:defRPr sz="1200">
                <a:solidFill>
                  <a:schemeClr val="tx1"/>
                </a:solidFill>
              </a:defRPr>
            </a:lvl4pPr>
            <a:lvl5pPr algn="l">
              <a:defRPr sz="12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Hexagon 49">
            <a:extLst>
              <a:ext uri="{FF2B5EF4-FFF2-40B4-BE49-F238E27FC236}">
                <a16:creationId xmlns:a16="http://schemas.microsoft.com/office/drawing/2014/main" id="{B51A3F78-85AC-49FC-8927-48F0CD54EC4D}"/>
              </a:ext>
            </a:extLst>
          </p:cNvPr>
          <p:cNvSpPr/>
          <p:nvPr userDrawn="1"/>
        </p:nvSpPr>
        <p:spPr>
          <a:xfrm>
            <a:off x="8467920" y="5277813"/>
            <a:ext cx="1070069" cy="922473"/>
          </a:xfrm>
          <a:prstGeom prst="hexagon">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Picture Placeholder 8">
            <a:extLst>
              <a:ext uri="{FF2B5EF4-FFF2-40B4-BE49-F238E27FC236}">
                <a16:creationId xmlns:a16="http://schemas.microsoft.com/office/drawing/2014/main" id="{2A9AD338-3C18-4623-9866-14B6A645CBAE}"/>
              </a:ext>
            </a:extLst>
          </p:cNvPr>
          <p:cNvSpPr>
            <a:spLocks noGrp="1"/>
          </p:cNvSpPr>
          <p:nvPr>
            <p:ph type="pic" sz="quarter" idx="39" hasCustomPrompt="1"/>
          </p:nvPr>
        </p:nvSpPr>
        <p:spPr>
          <a:xfrm>
            <a:off x="8692978" y="5429074"/>
            <a:ext cx="619952" cy="619952"/>
          </a:xfrm>
          <a:prstGeom prst="ellipse">
            <a:avLst/>
          </a:prstGeom>
        </p:spPr>
        <p:txBody>
          <a:bodyPr lIns="0" rIns="0" anchor="ctr"/>
          <a:lstStyle>
            <a:lvl1pPr algn="ctr">
              <a:defRPr sz="1200"/>
            </a:lvl1pPr>
          </a:lstStyle>
          <a:p>
            <a:r>
              <a:rPr lang="en-GB"/>
              <a:t>Insert icon</a:t>
            </a:r>
          </a:p>
        </p:txBody>
      </p:sp>
      <p:grpSp>
        <p:nvGrpSpPr>
          <p:cNvPr id="52" name="Group 51">
            <a:extLst>
              <a:ext uri="{FF2B5EF4-FFF2-40B4-BE49-F238E27FC236}">
                <a16:creationId xmlns:a16="http://schemas.microsoft.com/office/drawing/2014/main" id="{E7135370-8EEB-408D-A9CF-0C36EB3A8E34}"/>
              </a:ext>
            </a:extLst>
          </p:cNvPr>
          <p:cNvGrpSpPr/>
          <p:nvPr userDrawn="1"/>
        </p:nvGrpSpPr>
        <p:grpSpPr>
          <a:xfrm rot="16200000">
            <a:off x="360407" y="4836458"/>
            <a:ext cx="1946732" cy="3990582"/>
            <a:chOff x="10692184" y="-1639954"/>
            <a:chExt cx="1784352" cy="3657721"/>
          </a:xfrm>
          <a:noFill/>
        </p:grpSpPr>
        <p:sp>
          <p:nvSpPr>
            <p:cNvPr id="53" name="Hexagon 52">
              <a:extLst>
                <a:ext uri="{FF2B5EF4-FFF2-40B4-BE49-F238E27FC236}">
                  <a16:creationId xmlns:a16="http://schemas.microsoft.com/office/drawing/2014/main" id="{EF2E0FFB-B075-497C-B2F1-8EC6CC0F89E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4092F5E8-CB65-4C66-A39E-648D5694C390}"/>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6EEE4AE-AB77-4DA7-895D-D52B53ADE880}"/>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CF21927A-E4CC-4C53-9A6D-8909BF225398}"/>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68" name="Group 67">
            <a:extLst>
              <a:ext uri="{FF2B5EF4-FFF2-40B4-BE49-F238E27FC236}">
                <a16:creationId xmlns:a16="http://schemas.microsoft.com/office/drawing/2014/main" id="{EB3FA2C6-1E1E-40F6-84D7-B592E5ABFA74}"/>
              </a:ext>
            </a:extLst>
          </p:cNvPr>
          <p:cNvGrpSpPr/>
          <p:nvPr userDrawn="1"/>
        </p:nvGrpSpPr>
        <p:grpSpPr>
          <a:xfrm>
            <a:off x="-3633349" y="0"/>
            <a:ext cx="3507558" cy="6137026"/>
            <a:chOff x="-3633349" y="0"/>
            <a:chExt cx="3507558" cy="6137026"/>
          </a:xfrm>
        </p:grpSpPr>
        <p:grpSp>
          <p:nvGrpSpPr>
            <p:cNvPr id="69" name="Group 68">
              <a:extLst>
                <a:ext uri="{FF2B5EF4-FFF2-40B4-BE49-F238E27FC236}">
                  <a16:creationId xmlns:a16="http://schemas.microsoft.com/office/drawing/2014/main" id="{7AFCEE2B-01BD-4A6E-A0C3-389318D86F6F}"/>
                </a:ext>
              </a:extLst>
            </p:cNvPr>
            <p:cNvGrpSpPr/>
            <p:nvPr userDrawn="1"/>
          </p:nvGrpSpPr>
          <p:grpSpPr>
            <a:xfrm>
              <a:off x="-3633349" y="0"/>
              <a:ext cx="3507558" cy="6137026"/>
              <a:chOff x="838199" y="1150069"/>
              <a:chExt cx="3507558" cy="6137026"/>
            </a:xfrm>
          </p:grpSpPr>
          <p:sp>
            <p:nvSpPr>
              <p:cNvPr id="71" name="Rectangle 70">
                <a:extLst>
                  <a:ext uri="{FF2B5EF4-FFF2-40B4-BE49-F238E27FC236}">
                    <a16:creationId xmlns:a16="http://schemas.microsoft.com/office/drawing/2014/main" id="{30F2EEB1-B3D0-40E3-8564-12607EF9B861}"/>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334D9B07-F623-4C7D-8B9E-80CC58650CCC}"/>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73" name="Rectangle 72">
                <a:extLst>
                  <a:ext uri="{FF2B5EF4-FFF2-40B4-BE49-F238E27FC236}">
                    <a16:creationId xmlns:a16="http://schemas.microsoft.com/office/drawing/2014/main" id="{C72BA5CE-5FEF-4B21-8447-9DB2BB5E45B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0353789C-B6C6-4F92-8051-33EEFDA85CF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75" name="TextBox 74">
                <a:extLst>
                  <a:ext uri="{FF2B5EF4-FFF2-40B4-BE49-F238E27FC236}">
                    <a16:creationId xmlns:a16="http://schemas.microsoft.com/office/drawing/2014/main" id="{A17D70CE-47E4-4BB5-A687-E59B1F050CA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76" name="TextBox 75">
                <a:extLst>
                  <a:ext uri="{FF2B5EF4-FFF2-40B4-BE49-F238E27FC236}">
                    <a16:creationId xmlns:a16="http://schemas.microsoft.com/office/drawing/2014/main" id="{BCB5C784-0EE8-4F22-9B7D-9EBD97370348}"/>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70" name="Picture 69">
              <a:extLst>
                <a:ext uri="{FF2B5EF4-FFF2-40B4-BE49-F238E27FC236}">
                  <a16:creationId xmlns:a16="http://schemas.microsoft.com/office/drawing/2014/main" id="{797742DD-9D94-4DD4-A19E-0F24FD684EB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34807475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w/ Image Al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EA630B-BDA6-41F0-A467-D9D9EFFC353D}"/>
              </a:ext>
            </a:extLst>
          </p:cNvPr>
          <p:cNvSpPr>
            <a:spLocks noGrp="1"/>
          </p:cNvSpPr>
          <p:nvPr>
            <p:ph type="body" sz="quarter" idx="15" hasCustomPrompt="1"/>
          </p:nvPr>
        </p:nvSpPr>
        <p:spPr>
          <a:xfrm>
            <a:off x="3546903" y="-533564"/>
            <a:ext cx="2814551" cy="568485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GB"/>
          </a:p>
        </p:txBody>
      </p:sp>
      <p:sp>
        <p:nvSpPr>
          <p:cNvPr id="22" name="Rectangle 21">
            <a:extLst>
              <a:ext uri="{FF2B5EF4-FFF2-40B4-BE49-F238E27FC236}">
                <a16:creationId xmlns:a16="http://schemas.microsoft.com/office/drawing/2014/main" id="{7EA53854-095E-4636-A44F-FF32D419CBB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Picture Placeholder 41">
            <a:extLst>
              <a:ext uri="{FF2B5EF4-FFF2-40B4-BE49-F238E27FC236}">
                <a16:creationId xmlns:a16="http://schemas.microsoft.com/office/drawing/2014/main" id="{3296C8A1-0F08-4616-AE06-10DFAA8CCBDA}"/>
              </a:ext>
            </a:extLst>
          </p:cNvPr>
          <p:cNvSpPr>
            <a:spLocks noGrp="1"/>
          </p:cNvSpPr>
          <p:nvPr>
            <p:ph type="pic" sz="quarter" idx="13" hasCustomPrompt="1"/>
          </p:nvPr>
        </p:nvSpPr>
        <p:spPr>
          <a:xfrm flipH="1">
            <a:off x="0" y="0"/>
            <a:ext cx="6058105" cy="6858000"/>
          </a:xfrm>
          <a:custGeom>
            <a:avLst/>
            <a:gdLst>
              <a:gd name="connsiteX0" fmla="*/ 6058105 w 6058105"/>
              <a:gd name="connsiteY0" fmla="*/ 0 h 6858000"/>
              <a:gd name="connsiteX1" fmla="*/ 1714501 w 6058105"/>
              <a:gd name="connsiteY1" fmla="*/ 0 h 6858000"/>
              <a:gd name="connsiteX2" fmla="*/ 0 w 6058105"/>
              <a:gd name="connsiteY2" fmla="*/ 3429000 h 6858000"/>
              <a:gd name="connsiteX3" fmla="*/ 1714501 w 6058105"/>
              <a:gd name="connsiteY3" fmla="*/ 6858000 h 6858000"/>
              <a:gd name="connsiteX4" fmla="*/ 6058105 w 6058105"/>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8105" h="6858000">
                <a:moveTo>
                  <a:pt x="6058105" y="0"/>
                </a:moveTo>
                <a:lnTo>
                  <a:pt x="1714501" y="0"/>
                </a:lnTo>
                <a:lnTo>
                  <a:pt x="0" y="3429000"/>
                </a:lnTo>
                <a:lnTo>
                  <a:pt x="1714501" y="6858000"/>
                </a:lnTo>
                <a:lnTo>
                  <a:pt x="6058105" y="6858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6586755"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6" name="Text Placeholder 25">
            <a:extLst>
              <a:ext uri="{FF2B5EF4-FFF2-40B4-BE49-F238E27FC236}">
                <a16:creationId xmlns:a16="http://schemas.microsoft.com/office/drawing/2014/main" id="{674F492C-4E49-4FCC-8D17-5804822320BB}"/>
              </a:ext>
            </a:extLst>
          </p:cNvPr>
          <p:cNvSpPr>
            <a:spLocks noGrp="1"/>
          </p:cNvSpPr>
          <p:nvPr>
            <p:ph type="body" sz="quarter" idx="14" hasCustomPrompt="1"/>
          </p:nvPr>
        </p:nvSpPr>
        <p:spPr>
          <a:xfrm>
            <a:off x="325119" y="1"/>
            <a:ext cx="579756" cy="1022985"/>
          </a:xfrm>
          <a:custGeom>
            <a:avLst/>
            <a:gdLst>
              <a:gd name="connsiteX0" fmla="*/ 0 w 579756"/>
              <a:gd name="connsiteY0" fmla="*/ 0 h 1022985"/>
              <a:gd name="connsiteX1" fmla="*/ 579756 w 579756"/>
              <a:gd name="connsiteY1" fmla="*/ 0 h 1022985"/>
              <a:gd name="connsiteX2" fmla="*/ 579756 w 579756"/>
              <a:gd name="connsiteY2" fmla="*/ 1022985 h 1022985"/>
              <a:gd name="connsiteX3" fmla="*/ 0 w 579756"/>
              <a:gd name="connsiteY3" fmla="*/ 1022985 h 1022985"/>
            </a:gdLst>
            <a:ahLst/>
            <a:cxnLst>
              <a:cxn ang="0">
                <a:pos x="connsiteX0" y="connsiteY0"/>
              </a:cxn>
              <a:cxn ang="0">
                <a:pos x="connsiteX1" y="connsiteY1"/>
              </a:cxn>
              <a:cxn ang="0">
                <a:pos x="connsiteX2" y="connsiteY2"/>
              </a:cxn>
              <a:cxn ang="0">
                <a:pos x="connsiteX3" y="connsiteY3"/>
              </a:cxn>
            </a:cxnLst>
            <a:rect l="l" t="t" r="r" b="b"/>
            <a:pathLst>
              <a:path w="579756" h="1022985">
                <a:moveTo>
                  <a:pt x="0" y="0"/>
                </a:moveTo>
                <a:lnTo>
                  <a:pt x="579756" y="0"/>
                </a:lnTo>
                <a:lnTo>
                  <a:pt x="579756" y="1022985"/>
                </a:lnTo>
                <a:lnTo>
                  <a:pt x="0" y="1022985"/>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wrap="square">
            <a:noAutofit/>
          </a:bodyPr>
          <a:lstStyle>
            <a:lvl1pPr>
              <a:defRPr/>
            </a:lvl1pPr>
          </a:lstStyle>
          <a:p>
            <a:pPr lvl="0"/>
            <a:r>
              <a:rPr lang="en-GB"/>
              <a:t> </a:t>
            </a:r>
          </a:p>
        </p:txBody>
      </p:sp>
      <p:grpSp>
        <p:nvGrpSpPr>
          <p:cNvPr id="38" name="Group 37">
            <a:extLst>
              <a:ext uri="{FF2B5EF4-FFF2-40B4-BE49-F238E27FC236}">
                <a16:creationId xmlns:a16="http://schemas.microsoft.com/office/drawing/2014/main" id="{36CB86E7-7E33-42A8-B9C8-C83C817FB951}"/>
              </a:ext>
            </a:extLst>
          </p:cNvPr>
          <p:cNvGrpSpPr/>
          <p:nvPr userDrawn="1"/>
        </p:nvGrpSpPr>
        <p:grpSpPr>
          <a:xfrm rot="16200000">
            <a:off x="10687930" y="-920867"/>
            <a:ext cx="1946732" cy="2721338"/>
            <a:chOff x="10692184" y="-476580"/>
            <a:chExt cx="1784352" cy="2494347"/>
          </a:xfrm>
          <a:noFill/>
        </p:grpSpPr>
        <p:sp>
          <p:nvSpPr>
            <p:cNvPr id="39" name="Hexagon 38">
              <a:extLst>
                <a:ext uri="{FF2B5EF4-FFF2-40B4-BE49-F238E27FC236}">
                  <a16:creationId xmlns:a16="http://schemas.microsoft.com/office/drawing/2014/main" id="{EED6F99A-211C-40A5-8571-49FF2D486C8B}"/>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713DCBA1-C8C2-48C4-A2A4-6ABF2FD3ED9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5F2E347-DD52-4F1B-851E-DE51E3EC3E30}"/>
              </a:ext>
            </a:extLst>
          </p:cNvPr>
          <p:cNvSpPr>
            <a:spLocks noGrp="1"/>
          </p:cNvSpPr>
          <p:nvPr>
            <p:ph type="title" hasCustomPrompt="1"/>
          </p:nvPr>
        </p:nvSpPr>
        <p:spPr>
          <a:xfrm>
            <a:off x="6586755" y="524414"/>
            <a:ext cx="4439920" cy="912178"/>
          </a:xfrm>
        </p:spPr>
        <p:txBody>
          <a:bodyPr/>
          <a:lstStyle>
            <a:lvl1pPr>
              <a:defRPr/>
            </a:lvl1pPr>
          </a:lstStyle>
          <a:p>
            <a:r>
              <a:rPr lang="en-GB"/>
              <a:t>Enter title here</a:t>
            </a:r>
          </a:p>
        </p:txBody>
      </p:sp>
      <p:grpSp>
        <p:nvGrpSpPr>
          <p:cNvPr id="20" name="Group 19">
            <a:extLst>
              <a:ext uri="{FF2B5EF4-FFF2-40B4-BE49-F238E27FC236}">
                <a16:creationId xmlns:a16="http://schemas.microsoft.com/office/drawing/2014/main" id="{87A17ADA-63BC-496D-99F2-4441884889F7}"/>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51B9F2D2-8663-4994-87D8-F3190E268394}"/>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AAEBA0AD-2A14-48B9-8A5F-42BCBB1F0CA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30DFCAB7-B68F-4E80-BF85-E42CD2C6CD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34355324-86EA-4691-98D3-888015C13F3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F24CA22F-CA74-4BA9-8E2E-38B33644C1CB}"/>
                </a:ext>
              </a:extLst>
            </p:cNvPr>
            <p:cNvSpPr txBox="1"/>
            <p:nvPr/>
          </p:nvSpPr>
          <p:spPr>
            <a:xfrm>
              <a:off x="838199" y="2650785"/>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5AAA15DF-6D28-42ED-9B8F-2904741A970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7ACE2BB6-5ABE-4E0F-9A9C-F5576A1373A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492155B1-176F-4B02-AC25-FFD11F224A39}"/>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D54C0B6A-2223-49FB-9E45-8AAFE97BF0F6}"/>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71486517"/>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7" name="Group 16">
            <a:extLst>
              <a:ext uri="{FF2B5EF4-FFF2-40B4-BE49-F238E27FC236}">
                <a16:creationId xmlns:a16="http://schemas.microsoft.com/office/drawing/2014/main" id="{A5F5CD2E-7644-46E2-A7C1-299AB5D4D30B}"/>
              </a:ext>
            </a:extLst>
          </p:cNvPr>
          <p:cNvGrpSpPr/>
          <p:nvPr userDrawn="1"/>
        </p:nvGrpSpPr>
        <p:grpSpPr>
          <a:xfrm>
            <a:off x="-3633349" y="0"/>
            <a:ext cx="3507558" cy="3745276"/>
            <a:chOff x="838199" y="1150070"/>
            <a:chExt cx="3507558" cy="3745276"/>
          </a:xfrm>
          <a:solidFill>
            <a:schemeClr val="tx1"/>
          </a:solidFill>
        </p:grpSpPr>
        <p:sp>
          <p:nvSpPr>
            <p:cNvPr id="18" name="Rectangle 17">
              <a:extLst>
                <a:ext uri="{FF2B5EF4-FFF2-40B4-BE49-F238E27FC236}">
                  <a16:creationId xmlns:a16="http://schemas.microsoft.com/office/drawing/2014/main" id="{2DA64C25-B038-4146-A83E-22C03593EE9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6C81478B-A226-47B8-B478-D9B21DFF90E7}"/>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20" name="Rectangle 19">
              <a:extLst>
                <a:ext uri="{FF2B5EF4-FFF2-40B4-BE49-F238E27FC236}">
                  <a16:creationId xmlns:a16="http://schemas.microsoft.com/office/drawing/2014/main" id="{EA274675-A6F0-40BB-910D-1F0D432E8407}"/>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57CA8CDA-BE54-4788-9881-07384C817F8F}"/>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2" name="TextBox 21">
              <a:extLst>
                <a:ext uri="{FF2B5EF4-FFF2-40B4-BE49-F238E27FC236}">
                  <a16:creationId xmlns:a16="http://schemas.microsoft.com/office/drawing/2014/main" id="{5391DEC5-24B3-406D-98F1-4EB1B0B9B1FE}"/>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3" name="TextBox 22">
              <a:extLst>
                <a:ext uri="{FF2B5EF4-FFF2-40B4-BE49-F238E27FC236}">
                  <a16:creationId xmlns:a16="http://schemas.microsoft.com/office/drawing/2014/main" id="{67993D91-2B4C-4A08-920C-34590C34CF1A}"/>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4" name="TextBox 23">
              <a:extLst>
                <a:ext uri="{FF2B5EF4-FFF2-40B4-BE49-F238E27FC236}">
                  <a16:creationId xmlns:a16="http://schemas.microsoft.com/office/drawing/2014/main" id="{DC352FB2-403B-4010-B08F-B8298061D93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5" name="TextBox 24">
              <a:extLst>
                <a:ext uri="{FF2B5EF4-FFF2-40B4-BE49-F238E27FC236}">
                  <a16:creationId xmlns:a16="http://schemas.microsoft.com/office/drawing/2014/main" id="{3564A57E-71DE-4FF2-99B1-46F0366B374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3036591380"/>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ong Quot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5057878" y="-485547"/>
            <a:ext cx="4214897" cy="3534768"/>
            <a:chOff x="5387349" y="-852399"/>
            <a:chExt cx="4816112" cy="4038967"/>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5"/>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2" name="Picture Placeholder 21">
            <a:extLst>
              <a:ext uri="{FF2B5EF4-FFF2-40B4-BE49-F238E27FC236}">
                <a16:creationId xmlns:a16="http://schemas.microsoft.com/office/drawing/2014/main" id="{AF520733-7DE2-4630-AFCE-0E7320D31B17}"/>
              </a:ext>
            </a:extLst>
          </p:cNvPr>
          <p:cNvSpPr>
            <a:spLocks noGrp="1"/>
          </p:cNvSpPr>
          <p:nvPr>
            <p:ph type="pic" sz="quarter" idx="13" hasCustomPrompt="1"/>
          </p:nvPr>
        </p:nvSpPr>
        <p:spPr>
          <a:xfrm>
            <a:off x="6431007" y="0"/>
            <a:ext cx="5760993" cy="6858000"/>
          </a:xfrm>
          <a:custGeom>
            <a:avLst/>
            <a:gdLst>
              <a:gd name="connsiteX0" fmla="*/ 1714501 w 5760993"/>
              <a:gd name="connsiteY0" fmla="*/ 0 h 6858000"/>
              <a:gd name="connsiteX1" fmla="*/ 5760993 w 5760993"/>
              <a:gd name="connsiteY1" fmla="*/ 0 h 6858000"/>
              <a:gd name="connsiteX2" fmla="*/ 5760993 w 5760993"/>
              <a:gd name="connsiteY2" fmla="*/ 6858000 h 6858000"/>
              <a:gd name="connsiteX3" fmla="*/ 1714501 w 5760993"/>
              <a:gd name="connsiteY3" fmla="*/ 6858000 h 6858000"/>
              <a:gd name="connsiteX4" fmla="*/ 0 w 5760993"/>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993" h="6858000">
                <a:moveTo>
                  <a:pt x="1714501" y="0"/>
                </a:moveTo>
                <a:lnTo>
                  <a:pt x="5760993" y="0"/>
                </a:lnTo>
                <a:lnTo>
                  <a:pt x="5760993"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5626888"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709210" y="1238491"/>
            <a:ext cx="4688732" cy="3585961"/>
          </a:xfrm>
        </p:spPr>
        <p:txBody>
          <a:bodyPr/>
          <a:lstStyle>
            <a:lvl1pPr>
              <a:defRPr sz="1800"/>
            </a:lvl1pPr>
            <a:lvl2pPr>
              <a:defRPr sz="1800"/>
            </a:lvl2pPr>
            <a:lvl3pPr>
              <a:defRPr sz="1600"/>
            </a:lvl3pPr>
            <a:lvl4pPr>
              <a:defRPr sz="1400"/>
            </a:lvl4pPr>
            <a:lvl5pPr>
              <a:defRPr sz="1400"/>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6" name="Text Placeholder 35">
            <a:extLst>
              <a:ext uri="{FF2B5EF4-FFF2-40B4-BE49-F238E27FC236}">
                <a16:creationId xmlns:a16="http://schemas.microsoft.com/office/drawing/2014/main" id="{7AA18954-65D3-45D5-8281-4AB22D636BC3}"/>
              </a:ext>
            </a:extLst>
          </p:cNvPr>
          <p:cNvSpPr>
            <a:spLocks noGrp="1"/>
          </p:cNvSpPr>
          <p:nvPr>
            <p:ph type="body" sz="quarter" idx="15" hasCustomPrompt="1"/>
          </p:nvPr>
        </p:nvSpPr>
        <p:spPr>
          <a:xfrm>
            <a:off x="6839465" y="5049520"/>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wrap="square">
            <a:noAutofit/>
          </a:bodyPr>
          <a:lstStyle>
            <a:lvl1pPr>
              <a:defRPr/>
            </a:lvl1pPr>
          </a:lstStyle>
          <a:p>
            <a:pPr lvl="0"/>
            <a:r>
              <a:rPr lang="en-US"/>
              <a:t> </a:t>
            </a:r>
            <a:endParaRPr lang="en-GB"/>
          </a:p>
        </p:txBody>
      </p:sp>
      <p:sp>
        <p:nvSpPr>
          <p:cNvPr id="37" name="Text Placeholder 36">
            <a:extLst>
              <a:ext uri="{FF2B5EF4-FFF2-40B4-BE49-F238E27FC236}">
                <a16:creationId xmlns:a16="http://schemas.microsoft.com/office/drawing/2014/main" id="{FE49065D-97DF-4C1D-9289-DE6F862782B3}"/>
              </a:ext>
            </a:extLst>
          </p:cNvPr>
          <p:cNvSpPr>
            <a:spLocks noGrp="1"/>
          </p:cNvSpPr>
          <p:nvPr>
            <p:ph type="body" sz="quarter" idx="16" hasCustomPrompt="1"/>
          </p:nvPr>
        </p:nvSpPr>
        <p:spPr>
          <a:xfrm>
            <a:off x="760812" y="661190"/>
            <a:ext cx="578403" cy="450445"/>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1"/>
          </a:solidFill>
        </p:spPr>
        <p:txBody>
          <a:bodyPr wrap="square">
            <a:noAutofit/>
          </a:bodyPr>
          <a:lstStyle>
            <a:lvl1pPr>
              <a:defRPr/>
            </a:lvl1pPr>
          </a:lstStyle>
          <a:p>
            <a:pPr lvl="0"/>
            <a:r>
              <a:rPr lang="en-US"/>
              <a:t> </a:t>
            </a:r>
            <a:endParaRPr lang="en-GB"/>
          </a:p>
        </p:txBody>
      </p:sp>
      <p:sp>
        <p:nvSpPr>
          <p:cNvPr id="38" name="Text Placeholder 20">
            <a:extLst>
              <a:ext uri="{FF2B5EF4-FFF2-40B4-BE49-F238E27FC236}">
                <a16:creationId xmlns:a16="http://schemas.microsoft.com/office/drawing/2014/main" id="{504C8A1B-80B1-4916-BBA6-BB248B1B97D1}"/>
              </a:ext>
            </a:extLst>
          </p:cNvPr>
          <p:cNvSpPr>
            <a:spLocks noGrp="1"/>
          </p:cNvSpPr>
          <p:nvPr>
            <p:ph type="body" sz="quarter" idx="17" hasCustomPrompt="1"/>
          </p:nvPr>
        </p:nvSpPr>
        <p:spPr>
          <a:xfrm>
            <a:off x="701453" y="5218407"/>
            <a:ext cx="4688732" cy="1031022"/>
          </a:xfrm>
        </p:spPr>
        <p:txBody>
          <a:bodyPr/>
          <a:lstStyle>
            <a:lvl1pPr>
              <a:defRPr sz="1800" b="1">
                <a:solidFill>
                  <a:schemeClr val="accent1"/>
                </a:solidFill>
              </a:defRPr>
            </a:lvl1pPr>
            <a:lvl2pPr>
              <a:defRPr sz="1800"/>
            </a:lvl2pPr>
            <a:lvl3pPr>
              <a:defRPr sz="1600"/>
            </a:lvl3pPr>
            <a:lvl4pPr>
              <a:defRPr sz="1400"/>
            </a:lvl4pPr>
            <a:lvl5pPr>
              <a:defRPr sz="1400"/>
            </a:lvl5pPr>
          </a:lstStyle>
          <a:p>
            <a:pPr lvl="0"/>
            <a:r>
              <a:rPr lang="en-US"/>
              <a:t>Enter name and position here</a:t>
            </a:r>
            <a:endParaRPr lang="en-GB"/>
          </a:p>
        </p:txBody>
      </p:sp>
      <p:grpSp>
        <p:nvGrpSpPr>
          <p:cNvPr id="19" name="Group 18">
            <a:extLst>
              <a:ext uri="{FF2B5EF4-FFF2-40B4-BE49-F238E27FC236}">
                <a16:creationId xmlns:a16="http://schemas.microsoft.com/office/drawing/2014/main" id="{155BBBA2-2585-4FFF-9185-4CFF05ED66AB}"/>
              </a:ext>
            </a:extLst>
          </p:cNvPr>
          <p:cNvGrpSpPr/>
          <p:nvPr userDrawn="1"/>
        </p:nvGrpSpPr>
        <p:grpSpPr>
          <a:xfrm>
            <a:off x="-3633350" y="0"/>
            <a:ext cx="3507559" cy="5160812"/>
            <a:chOff x="838198" y="1150069"/>
            <a:chExt cx="3507559" cy="5160812"/>
          </a:xfrm>
        </p:grpSpPr>
        <p:sp>
          <p:nvSpPr>
            <p:cNvPr id="20" name="Rectangle 19">
              <a:extLst>
                <a:ext uri="{FF2B5EF4-FFF2-40B4-BE49-F238E27FC236}">
                  <a16:creationId xmlns:a16="http://schemas.microsoft.com/office/drawing/2014/main" id="{C3A6993D-9286-4B29-B315-9D979E9D5B58}"/>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D4FAC6D7-046B-4649-9CA6-52ABFDE0A20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4" name="Rectangle 23">
              <a:extLst>
                <a:ext uri="{FF2B5EF4-FFF2-40B4-BE49-F238E27FC236}">
                  <a16:creationId xmlns:a16="http://schemas.microsoft.com/office/drawing/2014/main" id="{487E622C-FC9C-4E46-AD56-2262235D026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C660AB39-62B4-4494-B449-DC77901A301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6" name="TextBox 25">
              <a:extLst>
                <a:ext uri="{FF2B5EF4-FFF2-40B4-BE49-F238E27FC236}">
                  <a16:creationId xmlns:a16="http://schemas.microsoft.com/office/drawing/2014/main" id="{980AE72D-E137-462C-8B28-A575763534D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6E424E87-015F-4216-BD25-AA09E44342B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89E7E5A7-19FD-47F7-BA5A-E22D3EB673A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5" name="TextBox 34">
              <a:extLst>
                <a:ext uri="{FF2B5EF4-FFF2-40B4-BE49-F238E27FC236}">
                  <a16:creationId xmlns:a16="http://schemas.microsoft.com/office/drawing/2014/main" id="{31C053A0-FF92-4074-A9FB-4C24CEB75C0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9" name="TextBox 38">
              <a:extLst>
                <a:ext uri="{FF2B5EF4-FFF2-40B4-BE49-F238E27FC236}">
                  <a16:creationId xmlns:a16="http://schemas.microsoft.com/office/drawing/2014/main" id="{29000432-1766-47A5-8112-48230FD05C10}"/>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4085303230"/>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grpSp>
        <p:nvGrpSpPr>
          <p:cNvPr id="24" name="Group 23">
            <a:extLst>
              <a:ext uri="{FF2B5EF4-FFF2-40B4-BE49-F238E27FC236}">
                <a16:creationId xmlns:a16="http://schemas.microsoft.com/office/drawing/2014/main" id="{28B5A35C-7D6B-4F8B-960E-58BF499EB6DE}"/>
              </a:ext>
            </a:extLst>
          </p:cNvPr>
          <p:cNvGrpSpPr/>
          <p:nvPr userDrawn="1"/>
        </p:nvGrpSpPr>
        <p:grpSpPr>
          <a:xfrm>
            <a:off x="-3633350" y="0"/>
            <a:ext cx="3507559" cy="2918856"/>
            <a:chOff x="397357" y="1593847"/>
            <a:chExt cx="3507559" cy="2918856"/>
          </a:xfrm>
        </p:grpSpPr>
        <p:sp>
          <p:nvSpPr>
            <p:cNvPr id="25" name="Rectangle 24">
              <a:extLst>
                <a:ext uri="{FF2B5EF4-FFF2-40B4-BE49-F238E27FC236}">
                  <a16:creationId xmlns:a16="http://schemas.microsoft.com/office/drawing/2014/main" id="{AF9FACA6-F8A4-4517-8B2E-6A343128252D}"/>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27" name="TextBox 26">
              <a:extLst>
                <a:ext uri="{FF2B5EF4-FFF2-40B4-BE49-F238E27FC236}">
                  <a16:creationId xmlns:a16="http://schemas.microsoft.com/office/drawing/2014/main" id="{2530B6F8-2A5A-4EDF-8BD0-02B88C813BF7}"/>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28" name="TextBox 27">
              <a:extLst>
                <a:ext uri="{FF2B5EF4-FFF2-40B4-BE49-F238E27FC236}">
                  <a16:creationId xmlns:a16="http://schemas.microsoft.com/office/drawing/2014/main" id="{5B38853E-1EC8-46DE-8893-293A86ADB8A3}"/>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9" name="TextBox 28">
              <a:extLst>
                <a:ext uri="{FF2B5EF4-FFF2-40B4-BE49-F238E27FC236}">
                  <a16:creationId xmlns:a16="http://schemas.microsoft.com/office/drawing/2014/main" id="{EC91B849-826E-46EC-907D-FBBBED4DFF99}"/>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30" name="TextBox 29">
              <a:extLst>
                <a:ext uri="{FF2B5EF4-FFF2-40B4-BE49-F238E27FC236}">
                  <a16:creationId xmlns:a16="http://schemas.microsoft.com/office/drawing/2014/main" id="{6A6A9DC0-FD1C-4DB0-899C-B3485E5AB08F}"/>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31" name="TextBox 30">
              <a:extLst>
                <a:ext uri="{FF2B5EF4-FFF2-40B4-BE49-F238E27FC236}">
                  <a16:creationId xmlns:a16="http://schemas.microsoft.com/office/drawing/2014/main" id="{8A3828D3-D1AE-4831-8945-958D42B48F93}"/>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32" name="Rectangle 31">
              <a:extLst>
                <a:ext uri="{FF2B5EF4-FFF2-40B4-BE49-F238E27FC236}">
                  <a16:creationId xmlns:a16="http://schemas.microsoft.com/office/drawing/2014/main" id="{19F43AEA-DA96-4C3A-B544-0BED0A83079F}"/>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977392847"/>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rt w/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1687308526"/>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t Mockup Portrai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6845401" y="2192060"/>
            <a:ext cx="4320221"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078521"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2360463" y="912813"/>
            <a:ext cx="3619500" cy="4945062"/>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0EC98694-93EC-4812-93E5-2A9E9294F127}"/>
              </a:ext>
            </a:extLst>
          </p:cNvPr>
          <p:cNvSpPr>
            <a:spLocks noGrp="1"/>
          </p:cNvSpPr>
          <p:nvPr>
            <p:ph type="title" hasCustomPrompt="1"/>
          </p:nvPr>
        </p:nvSpPr>
        <p:spPr>
          <a:xfrm>
            <a:off x="6845400" y="1022985"/>
            <a:ext cx="4320221" cy="912178"/>
          </a:xfrm>
        </p:spPr>
        <p:txBody>
          <a:bodyPr/>
          <a:lstStyle>
            <a:lvl1pPr>
              <a:defRPr/>
            </a:lvl1pPr>
          </a:lstStyle>
          <a:p>
            <a:r>
              <a:rPr lang="en-US"/>
              <a:t>Enter title here</a:t>
            </a:r>
            <a:endParaRPr lang="en-GB"/>
          </a:p>
        </p:txBody>
      </p:sp>
      <p:grpSp>
        <p:nvGrpSpPr>
          <p:cNvPr id="25" name="Group 24">
            <a:extLst>
              <a:ext uri="{FF2B5EF4-FFF2-40B4-BE49-F238E27FC236}">
                <a16:creationId xmlns:a16="http://schemas.microsoft.com/office/drawing/2014/main" id="{8F9F7DDF-2F9C-4170-857A-0009B1FBBB96}"/>
              </a:ext>
            </a:extLst>
          </p:cNvPr>
          <p:cNvGrpSpPr/>
          <p:nvPr userDrawn="1"/>
        </p:nvGrpSpPr>
        <p:grpSpPr>
          <a:xfrm>
            <a:off x="-3633350" y="0"/>
            <a:ext cx="3507559" cy="5160812"/>
            <a:chOff x="838198" y="1150069"/>
            <a:chExt cx="3507559" cy="5160812"/>
          </a:xfrm>
        </p:grpSpPr>
        <p:sp>
          <p:nvSpPr>
            <p:cNvPr id="26" name="Rectangle 25">
              <a:extLst>
                <a:ext uri="{FF2B5EF4-FFF2-40B4-BE49-F238E27FC236}">
                  <a16:creationId xmlns:a16="http://schemas.microsoft.com/office/drawing/2014/main" id="{BA8A5833-D266-4BEC-82BD-43FC0AD593CD}"/>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E24D6D61-BC98-425B-9978-AB1C55499DA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8" name="Rectangle 27">
              <a:extLst>
                <a:ext uri="{FF2B5EF4-FFF2-40B4-BE49-F238E27FC236}">
                  <a16:creationId xmlns:a16="http://schemas.microsoft.com/office/drawing/2014/main" id="{B9483F7F-F767-47D0-99C2-5810A293103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93AB13F-A235-42F3-8662-95A72BD863E1}"/>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4C00D1EE-5B29-4E16-9CAF-47779BF544E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A6B67826-6976-4DA8-B693-C69230364B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2" name="TextBox 31">
              <a:extLst>
                <a:ext uri="{FF2B5EF4-FFF2-40B4-BE49-F238E27FC236}">
                  <a16:creationId xmlns:a16="http://schemas.microsoft.com/office/drawing/2014/main" id="{1D68F847-2762-4700-910F-9D8A950D96CE}"/>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4" name="TextBox 33">
              <a:extLst>
                <a:ext uri="{FF2B5EF4-FFF2-40B4-BE49-F238E27FC236}">
                  <a16:creationId xmlns:a16="http://schemas.microsoft.com/office/drawing/2014/main" id="{BBEF1DD7-DF3D-4B4C-A368-B424D1AEDCF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6" name="TextBox 35">
              <a:extLst>
                <a:ext uri="{FF2B5EF4-FFF2-40B4-BE49-F238E27FC236}">
                  <a16:creationId xmlns:a16="http://schemas.microsoft.com/office/drawing/2014/main" id="{8264B9E2-E708-4E7F-ADC6-0F65F4AF56A3}"/>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828445416"/>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t Mockup Landscap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81E498FB-83B9-4336-8C2A-0B64E847E032}"/>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C71646A5-AECE-458B-A64F-6837F5DD3A9E}"/>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D1C8B28E-8E51-423B-9868-670EF44EC3E6}"/>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06914C6E-6322-4E30-A216-E065906A29D3}"/>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5" name="Graphic 4">
            <a:extLst>
              <a:ext uri="{FF2B5EF4-FFF2-40B4-BE49-F238E27FC236}">
                <a16:creationId xmlns:a16="http://schemas.microsoft.com/office/drawing/2014/main" id="{C8BAAF68-84C5-486C-BAB9-DBE3310B74D7}"/>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1797784" y="432098"/>
            <a:ext cx="4183383" cy="5969200"/>
          </a:xfrm>
          <a:prstGeom prst="rect">
            <a:avLst/>
          </a:prstGeom>
        </p:spPr>
      </p:pic>
      <p:sp>
        <p:nvSpPr>
          <p:cNvPr id="12" name="Picture Placeholder 11">
            <a:extLst>
              <a:ext uri="{FF2B5EF4-FFF2-40B4-BE49-F238E27FC236}">
                <a16:creationId xmlns:a16="http://schemas.microsoft.com/office/drawing/2014/main" id="{A37FB69C-A968-48F9-9FFD-AC9D1C348F63}"/>
              </a:ext>
            </a:extLst>
          </p:cNvPr>
          <p:cNvSpPr>
            <a:spLocks noGrp="1"/>
          </p:cNvSpPr>
          <p:nvPr>
            <p:ph type="pic" sz="quarter" idx="14" hasCustomPrompt="1"/>
          </p:nvPr>
        </p:nvSpPr>
        <p:spPr>
          <a:xfrm>
            <a:off x="1404700" y="1607698"/>
            <a:ext cx="4946400" cy="3618000"/>
          </a:xfrm>
        </p:spPr>
        <p:txBody>
          <a:bodyPr anchor="ctr"/>
          <a:lstStyle>
            <a:lvl1pPr algn="ctr">
              <a:defRPr sz="1800"/>
            </a:lvl1pPr>
          </a:lstStyle>
          <a:p>
            <a:r>
              <a:rPr lang="en-GB"/>
              <a:t>Click icon to insert image</a:t>
            </a:r>
          </a:p>
        </p:txBody>
      </p:sp>
      <p:sp>
        <p:nvSpPr>
          <p:cNvPr id="3" name="Title 2">
            <a:extLst>
              <a:ext uri="{FF2B5EF4-FFF2-40B4-BE49-F238E27FC236}">
                <a16:creationId xmlns:a16="http://schemas.microsoft.com/office/drawing/2014/main" id="{482208BF-A413-4B35-8B12-1A41BF007D5C}"/>
              </a:ext>
            </a:extLst>
          </p:cNvPr>
          <p:cNvSpPr>
            <a:spLocks noGrp="1"/>
          </p:cNvSpPr>
          <p:nvPr>
            <p:ph type="title" hasCustomPrompt="1"/>
          </p:nvPr>
        </p:nvSpPr>
        <p:spPr>
          <a:xfrm>
            <a:off x="7230157" y="1022985"/>
            <a:ext cx="4056967"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71A384CE-CCC1-4461-A4FC-6534A39BF3F1}"/>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2CA5B257-BC12-4B2E-81A9-3273F59CC287}"/>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1FB6231E-A7EE-4075-8B7D-0E88B3B9E4FB}"/>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6" name="Rectangle 25">
              <a:extLst>
                <a:ext uri="{FF2B5EF4-FFF2-40B4-BE49-F238E27FC236}">
                  <a16:creationId xmlns:a16="http://schemas.microsoft.com/office/drawing/2014/main" id="{093234A4-65EF-4FCD-9205-C7A759661B2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0852D558-A3B7-497D-947E-2091DB0DC11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28" name="TextBox 27">
              <a:extLst>
                <a:ext uri="{FF2B5EF4-FFF2-40B4-BE49-F238E27FC236}">
                  <a16:creationId xmlns:a16="http://schemas.microsoft.com/office/drawing/2014/main" id="{6DD1289B-2168-418E-929A-6647F179820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39EBD996-C727-4FF1-9BB5-5090A8A4436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0" name="TextBox 29">
              <a:extLst>
                <a:ext uri="{FF2B5EF4-FFF2-40B4-BE49-F238E27FC236}">
                  <a16:creationId xmlns:a16="http://schemas.microsoft.com/office/drawing/2014/main" id="{06757CE1-4BD5-488C-9828-0F0141664C94}"/>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1" name="TextBox 30">
              <a:extLst>
                <a:ext uri="{FF2B5EF4-FFF2-40B4-BE49-F238E27FC236}">
                  <a16:creationId xmlns:a16="http://schemas.microsoft.com/office/drawing/2014/main" id="{60663044-21CE-4847-8FCC-4930EC51E922}"/>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2" name="TextBox 31">
              <a:extLst>
                <a:ext uri="{FF2B5EF4-FFF2-40B4-BE49-F238E27FC236}">
                  <a16:creationId xmlns:a16="http://schemas.microsoft.com/office/drawing/2014/main" id="{87EB2100-BFA0-4A45-A761-581E55AB338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
        <p:nvSpPr>
          <p:cNvPr id="40" name="Text Placeholder 20">
            <a:extLst>
              <a:ext uri="{FF2B5EF4-FFF2-40B4-BE49-F238E27FC236}">
                <a16:creationId xmlns:a16="http://schemas.microsoft.com/office/drawing/2014/main" id="{7CE42531-93EE-4FF9-9D2C-0837EBBB407C}"/>
              </a:ext>
            </a:extLst>
          </p:cNvPr>
          <p:cNvSpPr>
            <a:spLocks noGrp="1"/>
          </p:cNvSpPr>
          <p:nvPr>
            <p:ph type="body" sz="quarter" idx="13" hasCustomPrompt="1"/>
          </p:nvPr>
        </p:nvSpPr>
        <p:spPr>
          <a:xfrm>
            <a:off x="7230157" y="2192060"/>
            <a:ext cx="4056967" cy="3665816"/>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1"/>
    </p:custDataLst>
    <p:extLst>
      <p:ext uri="{BB962C8B-B14F-4D97-AF65-F5344CB8AC3E}">
        <p14:creationId xmlns:p14="http://schemas.microsoft.com/office/powerpoint/2010/main" val="1296977036"/>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ne Mockup">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7500681"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7" name="Group 26">
            <a:extLst>
              <a:ext uri="{FF2B5EF4-FFF2-40B4-BE49-F238E27FC236}">
                <a16:creationId xmlns:a16="http://schemas.microsoft.com/office/drawing/2014/main" id="{BD0D9CEC-9D21-4866-95BB-8BFB61C57C34}"/>
              </a:ext>
            </a:extLst>
          </p:cNvPr>
          <p:cNvGrpSpPr/>
          <p:nvPr userDrawn="1"/>
        </p:nvGrpSpPr>
        <p:grpSpPr>
          <a:xfrm rot="16200000">
            <a:off x="9380253" y="-225916"/>
            <a:ext cx="4149137" cy="3479618"/>
            <a:chOff x="5387349" y="2559730"/>
            <a:chExt cx="4816113" cy="4038969"/>
          </a:xfrm>
          <a:noFill/>
        </p:grpSpPr>
        <p:sp>
          <p:nvSpPr>
            <p:cNvPr id="32" name="Hexagon 31">
              <a:extLst>
                <a:ext uri="{FF2B5EF4-FFF2-40B4-BE49-F238E27FC236}">
                  <a16:creationId xmlns:a16="http://schemas.microsoft.com/office/drawing/2014/main" id="{0645BB51-6D87-444C-B105-6712C03BD8A0}"/>
                </a:ext>
              </a:extLst>
            </p:cNvPr>
            <p:cNvSpPr/>
            <p:nvPr userDrawn="1"/>
          </p:nvSpPr>
          <p:spPr>
            <a:xfrm>
              <a:off x="6936468" y="2559730"/>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99100E3E-1E7B-4F64-965E-495600F3B113}"/>
                </a:ext>
              </a:extLst>
            </p:cNvPr>
            <p:cNvSpPr/>
            <p:nvPr userDrawn="1"/>
          </p:nvSpPr>
          <p:spPr>
            <a:xfrm>
              <a:off x="6936469" y="4265374"/>
              <a:ext cx="1717873"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4A908B46-EC64-40F9-84BE-0640E761CEB1}"/>
                </a:ext>
              </a:extLst>
            </p:cNvPr>
            <p:cNvSpPr/>
            <p:nvPr userDrawn="1"/>
          </p:nvSpPr>
          <p:spPr>
            <a:xfrm>
              <a:off x="8485590"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4" name="Hexagon 43">
              <a:extLst>
                <a:ext uri="{FF2B5EF4-FFF2-40B4-BE49-F238E27FC236}">
                  <a16:creationId xmlns:a16="http://schemas.microsoft.com/office/drawing/2014/main" id="{2CC06D9A-09EE-47CC-8AD0-1330B142CA90}"/>
                </a:ext>
              </a:extLst>
            </p:cNvPr>
            <p:cNvSpPr/>
            <p:nvPr userDrawn="1"/>
          </p:nvSpPr>
          <p:spPr>
            <a:xfrm>
              <a:off x="538734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5" name="Hexagon 44">
              <a:extLst>
                <a:ext uri="{FF2B5EF4-FFF2-40B4-BE49-F238E27FC236}">
                  <a16:creationId xmlns:a16="http://schemas.microsoft.com/office/drawing/2014/main" id="{FE668E68-0D75-4E61-9287-20E719D1B9C6}"/>
                </a:ext>
              </a:extLst>
            </p:cNvPr>
            <p:cNvSpPr/>
            <p:nvPr userDrawn="1"/>
          </p:nvSpPr>
          <p:spPr>
            <a:xfrm>
              <a:off x="8485590" y="511777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215435" cy="4212567"/>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2" name="Group 51">
            <a:extLst>
              <a:ext uri="{FF2B5EF4-FFF2-40B4-BE49-F238E27FC236}">
                <a16:creationId xmlns:a16="http://schemas.microsoft.com/office/drawing/2014/main" id="{65FB34F6-D9A1-4680-B94D-8BD9DE659137}"/>
              </a:ext>
            </a:extLst>
          </p:cNvPr>
          <p:cNvGrpSpPr/>
          <p:nvPr userDrawn="1"/>
        </p:nvGrpSpPr>
        <p:grpSpPr>
          <a:xfrm rot="16200000">
            <a:off x="6672536" y="4836458"/>
            <a:ext cx="1946732" cy="3990582"/>
            <a:chOff x="10692184" y="-1639954"/>
            <a:chExt cx="1784352" cy="3657721"/>
          </a:xfrm>
          <a:noFill/>
        </p:grpSpPr>
        <p:sp>
          <p:nvSpPr>
            <p:cNvPr id="53" name="Hexagon 52">
              <a:extLst>
                <a:ext uri="{FF2B5EF4-FFF2-40B4-BE49-F238E27FC236}">
                  <a16:creationId xmlns:a16="http://schemas.microsoft.com/office/drawing/2014/main" id="{4ADDDE81-3DB2-4018-8369-C5DD19A2AE12}"/>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58065B7F-6484-49EB-AF40-9B9A1E079D1D}"/>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77B54B96-6D57-4A8E-A3D2-EFD2BF2EC695}"/>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8" name="Graphic 7">
            <a:extLst>
              <a:ext uri="{FF2B5EF4-FFF2-40B4-BE49-F238E27FC236}">
                <a16:creationId xmlns:a16="http://schemas.microsoft.com/office/drawing/2014/main" id="{9AA91558-D666-4CF1-918B-088A2A7FFD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91695" y="534606"/>
            <a:ext cx="2897464" cy="5788789"/>
          </a:xfrm>
          <a:prstGeom prst="rect">
            <a:avLst/>
          </a:prstGeom>
        </p:spPr>
      </p:pic>
      <p:sp>
        <p:nvSpPr>
          <p:cNvPr id="23" name="Picture Placeholder 22">
            <a:extLst>
              <a:ext uri="{FF2B5EF4-FFF2-40B4-BE49-F238E27FC236}">
                <a16:creationId xmlns:a16="http://schemas.microsoft.com/office/drawing/2014/main" id="{80581B03-C4D8-4079-8A88-F25AF87CC61C}"/>
              </a:ext>
            </a:extLst>
          </p:cNvPr>
          <p:cNvSpPr>
            <a:spLocks noGrp="1"/>
          </p:cNvSpPr>
          <p:nvPr>
            <p:ph type="pic" sz="quarter" idx="14" hasCustomPrompt="1"/>
          </p:nvPr>
        </p:nvSpPr>
        <p:spPr>
          <a:xfrm>
            <a:off x="7188219" y="726947"/>
            <a:ext cx="2502625" cy="5404897"/>
          </a:xfrm>
          <a:custGeom>
            <a:avLst/>
            <a:gdLst>
              <a:gd name="connsiteX0" fmla="*/ 502994 w 2502625"/>
              <a:gd name="connsiteY0" fmla="*/ 0 h 5404897"/>
              <a:gd name="connsiteX1" fmla="*/ 544527 w 2502625"/>
              <a:gd name="connsiteY1" fmla="*/ 14533 h 5404897"/>
              <a:gd name="connsiteX2" fmla="*/ 681844 w 2502625"/>
              <a:gd name="connsiteY2" fmla="*/ 192183 h 5404897"/>
              <a:gd name="connsiteX3" fmla="*/ 1251312 w 2502625"/>
              <a:gd name="connsiteY3" fmla="*/ 192213 h 5404897"/>
              <a:gd name="connsiteX4" fmla="*/ 1820786 w 2502625"/>
              <a:gd name="connsiteY4" fmla="*/ 192183 h 5404897"/>
              <a:gd name="connsiteX5" fmla="*/ 1958103 w 2502625"/>
              <a:gd name="connsiteY5" fmla="*/ 14533 h 5404897"/>
              <a:gd name="connsiteX6" fmla="*/ 1999637 w 2502625"/>
              <a:gd name="connsiteY6" fmla="*/ 0 h 5404897"/>
              <a:gd name="connsiteX7" fmla="*/ 2004682 w 2502625"/>
              <a:gd name="connsiteY7" fmla="*/ 183 h 5404897"/>
              <a:gd name="connsiteX8" fmla="*/ 2248325 w 2502625"/>
              <a:gd name="connsiteY8" fmla="*/ 183 h 5404897"/>
              <a:gd name="connsiteX9" fmla="*/ 2502625 w 2502625"/>
              <a:gd name="connsiteY9" fmla="*/ 251028 h 5404897"/>
              <a:gd name="connsiteX10" fmla="*/ 2502625 w 2502625"/>
              <a:gd name="connsiteY10" fmla="*/ 5159627 h 5404897"/>
              <a:gd name="connsiteX11" fmla="*/ 2308187 w 2502625"/>
              <a:gd name="connsiteY11" fmla="*/ 5401539 h 5404897"/>
              <a:gd name="connsiteX12" fmla="*/ 2294105 w 2502625"/>
              <a:gd name="connsiteY12" fmla="*/ 5404897 h 5404897"/>
              <a:gd name="connsiteX13" fmla="*/ 208520 w 2502625"/>
              <a:gd name="connsiteY13" fmla="*/ 5404897 h 5404897"/>
              <a:gd name="connsiteX14" fmla="*/ 194437 w 2502625"/>
              <a:gd name="connsiteY14" fmla="*/ 5401539 h 5404897"/>
              <a:gd name="connsiteX15" fmla="*/ 0 w 2502625"/>
              <a:gd name="connsiteY15" fmla="*/ 5159627 h 5404897"/>
              <a:gd name="connsiteX16" fmla="*/ 0 w 2502625"/>
              <a:gd name="connsiteY16" fmla="*/ 251052 h 5404897"/>
              <a:gd name="connsiteX17" fmla="*/ 254300 w 2502625"/>
              <a:gd name="connsiteY17" fmla="*/ 207 h 5404897"/>
              <a:gd name="connsiteX18" fmla="*/ 497949 w 2502625"/>
              <a:gd name="connsiteY18" fmla="*/ 207 h 5404897"/>
              <a:gd name="connsiteX19" fmla="*/ 502994 w 2502625"/>
              <a:gd name="connsiteY19" fmla="*/ 0 h 5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2625" h="5404897">
                <a:moveTo>
                  <a:pt x="502994" y="0"/>
                </a:moveTo>
                <a:cubicBezTo>
                  <a:pt x="512378" y="0"/>
                  <a:pt x="532627" y="1621"/>
                  <a:pt x="544527" y="14533"/>
                </a:cubicBezTo>
                <a:cubicBezTo>
                  <a:pt x="574556" y="47121"/>
                  <a:pt x="534138" y="179795"/>
                  <a:pt x="681844" y="192183"/>
                </a:cubicBezTo>
                <a:lnTo>
                  <a:pt x="1251312" y="192213"/>
                </a:lnTo>
                <a:lnTo>
                  <a:pt x="1820786" y="192183"/>
                </a:lnTo>
                <a:cubicBezTo>
                  <a:pt x="1968493" y="179795"/>
                  <a:pt x="1928075" y="47115"/>
                  <a:pt x="1958103" y="14533"/>
                </a:cubicBezTo>
                <a:cubicBezTo>
                  <a:pt x="1970004" y="1615"/>
                  <a:pt x="1990252" y="0"/>
                  <a:pt x="1999637" y="0"/>
                </a:cubicBezTo>
                <a:cubicBezTo>
                  <a:pt x="2002762" y="0"/>
                  <a:pt x="2004682" y="183"/>
                  <a:pt x="2004682" y="183"/>
                </a:cubicBezTo>
                <a:lnTo>
                  <a:pt x="2248325" y="183"/>
                </a:lnTo>
                <a:cubicBezTo>
                  <a:pt x="2499584" y="12571"/>
                  <a:pt x="2502625" y="252582"/>
                  <a:pt x="2502625" y="251028"/>
                </a:cubicBezTo>
                <a:lnTo>
                  <a:pt x="2502625" y="5159627"/>
                </a:lnTo>
                <a:cubicBezTo>
                  <a:pt x="2493484" y="5328021"/>
                  <a:pt x="2369573" y="5384057"/>
                  <a:pt x="2308187" y="5401539"/>
                </a:cubicBezTo>
                <a:lnTo>
                  <a:pt x="2294105" y="5404897"/>
                </a:lnTo>
                <a:lnTo>
                  <a:pt x="208520" y="5404897"/>
                </a:lnTo>
                <a:lnTo>
                  <a:pt x="194437" y="5401539"/>
                </a:lnTo>
                <a:cubicBezTo>
                  <a:pt x="133052" y="5384057"/>
                  <a:pt x="9140" y="5328021"/>
                  <a:pt x="0" y="5159627"/>
                </a:cubicBezTo>
                <a:lnTo>
                  <a:pt x="0" y="251052"/>
                </a:lnTo>
                <a:cubicBezTo>
                  <a:pt x="0" y="252600"/>
                  <a:pt x="3047" y="12589"/>
                  <a:pt x="254300" y="207"/>
                </a:cubicBezTo>
                <a:lnTo>
                  <a:pt x="497949" y="207"/>
                </a:lnTo>
                <a:cubicBezTo>
                  <a:pt x="497949" y="207"/>
                  <a:pt x="499862" y="0"/>
                  <a:pt x="502994" y="0"/>
                </a:cubicBezTo>
                <a:close/>
              </a:path>
            </a:pathLst>
          </a:custGeom>
        </p:spPr>
        <p:txBody>
          <a:bodyPr wrap="square" anchor="ctr">
            <a:noAutofit/>
          </a:bodyPr>
          <a:lstStyle>
            <a:lvl1pPr algn="ctr">
              <a:defRPr sz="1800"/>
            </a:lvl1pPr>
          </a:lstStyle>
          <a:p>
            <a:r>
              <a:rPr lang="en-GB"/>
              <a:t>Click icon to insert image</a:t>
            </a:r>
          </a:p>
        </p:txBody>
      </p:sp>
      <p:sp>
        <p:nvSpPr>
          <p:cNvPr id="2" name="Title 1">
            <a:extLst>
              <a:ext uri="{FF2B5EF4-FFF2-40B4-BE49-F238E27FC236}">
                <a16:creationId xmlns:a16="http://schemas.microsoft.com/office/drawing/2014/main" id="{568D37EB-B649-4156-AD52-5D86E698302B}"/>
              </a:ext>
            </a:extLst>
          </p:cNvPr>
          <p:cNvSpPr>
            <a:spLocks noGrp="1"/>
          </p:cNvSpPr>
          <p:nvPr>
            <p:ph type="title" hasCustomPrompt="1"/>
          </p:nvPr>
        </p:nvSpPr>
        <p:spPr>
          <a:xfrm>
            <a:off x="1130300" y="524414"/>
            <a:ext cx="5215435" cy="912178"/>
          </a:xfrm>
        </p:spPr>
        <p:txBody>
          <a:bodyPr/>
          <a:lstStyle>
            <a:lvl1pPr>
              <a:defRPr/>
            </a:lvl1pPr>
          </a:lstStyle>
          <a:p>
            <a:r>
              <a:rPr lang="en-US"/>
              <a:t>Enter title here</a:t>
            </a:r>
            <a:endParaRPr lang="en-GB"/>
          </a:p>
        </p:txBody>
      </p:sp>
      <p:grpSp>
        <p:nvGrpSpPr>
          <p:cNvPr id="28" name="Group 27">
            <a:extLst>
              <a:ext uri="{FF2B5EF4-FFF2-40B4-BE49-F238E27FC236}">
                <a16:creationId xmlns:a16="http://schemas.microsoft.com/office/drawing/2014/main" id="{21462DCB-FC32-4C19-81BA-F75216298404}"/>
              </a:ext>
            </a:extLst>
          </p:cNvPr>
          <p:cNvGrpSpPr/>
          <p:nvPr userDrawn="1"/>
        </p:nvGrpSpPr>
        <p:grpSpPr>
          <a:xfrm>
            <a:off x="-3633350" y="0"/>
            <a:ext cx="3507559" cy="5160812"/>
            <a:chOff x="838198" y="1150069"/>
            <a:chExt cx="3507559" cy="5160812"/>
          </a:xfrm>
        </p:grpSpPr>
        <p:sp>
          <p:nvSpPr>
            <p:cNvPr id="29" name="Rectangle 28">
              <a:extLst>
                <a:ext uri="{FF2B5EF4-FFF2-40B4-BE49-F238E27FC236}">
                  <a16:creationId xmlns:a16="http://schemas.microsoft.com/office/drawing/2014/main" id="{E0046E15-A0AA-4E7E-8A83-4FF9C4991FB5}"/>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4D37830C-04ED-4284-B336-A00AE9E5EE5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31" name="Rectangle 30">
              <a:extLst>
                <a:ext uri="{FF2B5EF4-FFF2-40B4-BE49-F238E27FC236}">
                  <a16:creationId xmlns:a16="http://schemas.microsoft.com/office/drawing/2014/main" id="{35D4D9B8-A7F3-46EE-B01D-3FE14FAF1A0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D6431810-A29D-4E80-A36F-2E92F35E6B2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1E3E1D68-997F-4A79-BA6C-FAF192EDA75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462B07A2-9E12-467C-AC0F-52A9F7D12866}"/>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8" name="TextBox 37">
              <a:extLst>
                <a:ext uri="{FF2B5EF4-FFF2-40B4-BE49-F238E27FC236}">
                  <a16:creationId xmlns:a16="http://schemas.microsoft.com/office/drawing/2014/main" id="{F0731675-7753-443A-8CDE-73480618409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9" name="TextBox 38">
              <a:extLst>
                <a:ext uri="{FF2B5EF4-FFF2-40B4-BE49-F238E27FC236}">
                  <a16:creationId xmlns:a16="http://schemas.microsoft.com/office/drawing/2014/main" id="{26B94258-61C9-4B85-B0E0-6A164888186E}"/>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41" name="TextBox 40">
              <a:extLst>
                <a:ext uri="{FF2B5EF4-FFF2-40B4-BE49-F238E27FC236}">
                  <a16:creationId xmlns:a16="http://schemas.microsoft.com/office/drawing/2014/main" id="{AFB6474A-2675-4ED3-AAC6-5DBAA15C1B8A}"/>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316036556"/>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 v1">
    <p:bg>
      <p:bgPr>
        <a:solidFill>
          <a:schemeClr val="bg1"/>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C8866218-8F04-46ED-98D0-DFDC37FFCFA9}"/>
              </a:ext>
            </a:extLst>
          </p:cNvPr>
          <p:cNvSpPr>
            <a:spLocks noGrp="1"/>
          </p:cNvSpPr>
          <p:nvPr>
            <p:ph type="body" sz="quarter" idx="21" hasCustomPrompt="1"/>
          </p:nvPr>
        </p:nvSpPr>
        <p:spPr>
          <a:xfrm>
            <a:off x="5451676" y="2280158"/>
            <a:ext cx="6740324" cy="2286000"/>
          </a:xfr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defRPr lang="en-GB" sz="1800" dirty="0">
                <a:solidFill>
                  <a:schemeClr val="lt1"/>
                </a:solidFill>
              </a:defRPr>
            </a:lvl1pPr>
          </a:lstStyle>
          <a:p>
            <a:pPr lvl="0" algn="ctr"/>
            <a:r>
              <a:rPr lang="en-US"/>
              <a:t> </a:t>
            </a:r>
            <a:endParaRPr lang="en-GB"/>
          </a:p>
        </p:txBody>
      </p:sp>
      <p:sp>
        <p:nvSpPr>
          <p:cNvPr id="24" name="Rectangle 23">
            <a:extLst>
              <a:ext uri="{FF2B5EF4-FFF2-40B4-BE49-F238E27FC236}">
                <a16:creationId xmlns:a16="http://schemas.microsoft.com/office/drawing/2014/main" id="{CA79533D-F4E8-45D2-8BBE-9F6172BE2A44}"/>
              </a:ext>
            </a:extLst>
          </p:cNvPr>
          <p:cNvSpPr/>
          <p:nvPr userDrawn="1"/>
        </p:nvSpPr>
        <p:spPr>
          <a:xfrm>
            <a:off x="0" y="0"/>
            <a:ext cx="545167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4050039" cy="131544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Hexagon 32">
            <a:extLst>
              <a:ext uri="{FF2B5EF4-FFF2-40B4-BE49-F238E27FC236}">
                <a16:creationId xmlns:a16="http://schemas.microsoft.com/office/drawing/2014/main" id="{2420A806-D821-4306-9FB4-60C5FD044FD7}"/>
              </a:ext>
            </a:extLst>
          </p:cNvPr>
          <p:cNvSpPr/>
          <p:nvPr userDrawn="1"/>
        </p:nvSpPr>
        <p:spPr>
          <a:xfrm>
            <a:off x="-14549" y="346674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sz="4000">
              <a:solidFill>
                <a:schemeClr val="accent2"/>
              </a:solidFill>
            </a:endParaRPr>
          </a:p>
        </p:txBody>
      </p:sp>
      <p:grpSp>
        <p:nvGrpSpPr>
          <p:cNvPr id="28" name="Group 27">
            <a:extLst>
              <a:ext uri="{FF2B5EF4-FFF2-40B4-BE49-F238E27FC236}">
                <a16:creationId xmlns:a16="http://schemas.microsoft.com/office/drawing/2014/main" id="{C5AE7595-174E-4817-AA4C-5B69A16CDF31}"/>
              </a:ext>
            </a:extLst>
          </p:cNvPr>
          <p:cNvGrpSpPr/>
          <p:nvPr userDrawn="1"/>
        </p:nvGrpSpPr>
        <p:grpSpPr>
          <a:xfrm rot="16200000">
            <a:off x="2497568" y="4836458"/>
            <a:ext cx="1946732" cy="3990582"/>
            <a:chOff x="10692184" y="-1639954"/>
            <a:chExt cx="1784352" cy="3657721"/>
          </a:xfrm>
          <a:noFill/>
        </p:grpSpPr>
        <p:sp>
          <p:nvSpPr>
            <p:cNvPr id="29" name="Hexagon 28">
              <a:extLst>
                <a:ext uri="{FF2B5EF4-FFF2-40B4-BE49-F238E27FC236}">
                  <a16:creationId xmlns:a16="http://schemas.microsoft.com/office/drawing/2014/main" id="{79B30DD1-A2DB-4115-979A-DADB863723B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EA600E4-7171-4028-A95B-1B1A72FA446E}"/>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86972C1D-AD6D-4335-B2C0-FB37EF7F9B8A}"/>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3" name="Text Placeholder 12">
            <a:extLst>
              <a:ext uri="{FF2B5EF4-FFF2-40B4-BE49-F238E27FC236}">
                <a16:creationId xmlns:a16="http://schemas.microsoft.com/office/drawing/2014/main" id="{621D95D2-ABCF-4C2A-8253-CE260DDEAB65}"/>
              </a:ext>
            </a:extLst>
          </p:cNvPr>
          <p:cNvSpPr>
            <a:spLocks noGrp="1"/>
          </p:cNvSpPr>
          <p:nvPr>
            <p:ph type="body" sz="quarter" idx="14" hasCustomPrompt="1"/>
          </p:nvPr>
        </p:nvSpPr>
        <p:spPr>
          <a:xfrm>
            <a:off x="643396" y="4183381"/>
            <a:ext cx="2617964" cy="1957988"/>
          </a:xfrm>
        </p:spPr>
        <p:txBody>
          <a:bodyPr anchor="ctr"/>
          <a:lstStyle>
            <a:lvl1pPr algn="ctr">
              <a:defRPr/>
            </a:lvl1pPr>
          </a:lstStyle>
          <a:p>
            <a:pPr lvl="0"/>
            <a:r>
              <a:rPr lang="en-US"/>
              <a:t>Enter quote here</a:t>
            </a:r>
            <a:endParaRPr lang="en-GB"/>
          </a:p>
        </p:txBody>
      </p:sp>
      <p:sp>
        <p:nvSpPr>
          <p:cNvPr id="15" name="Text Placeholder 14">
            <a:extLst>
              <a:ext uri="{FF2B5EF4-FFF2-40B4-BE49-F238E27FC236}">
                <a16:creationId xmlns:a16="http://schemas.microsoft.com/office/drawing/2014/main" id="{FB30552D-601B-4905-AE99-CAA9EAA57DC9}"/>
              </a:ext>
            </a:extLst>
          </p:cNvPr>
          <p:cNvSpPr>
            <a:spLocks noGrp="1"/>
          </p:cNvSpPr>
          <p:nvPr>
            <p:ph type="body" sz="quarter" idx="15" hasCustomPrompt="1"/>
          </p:nvPr>
        </p:nvSpPr>
        <p:spPr>
          <a:xfrm>
            <a:off x="5805805" y="318453"/>
            <a:ext cx="4086225" cy="418147"/>
          </a:xfrm>
        </p:spPr>
        <p:txBody>
          <a:bodyPr anchor="ctr"/>
          <a:lstStyle>
            <a:lvl1pPr>
              <a:defRPr b="1"/>
            </a:lvl1pPr>
          </a:lstStyle>
          <a:p>
            <a:pPr lvl="0"/>
            <a:r>
              <a:rPr lang="en-US"/>
              <a:t>Situation</a:t>
            </a:r>
            <a:endParaRPr lang="en-GB"/>
          </a:p>
        </p:txBody>
      </p:sp>
      <p:sp>
        <p:nvSpPr>
          <p:cNvPr id="18" name="Text Placeholder 17">
            <a:extLst>
              <a:ext uri="{FF2B5EF4-FFF2-40B4-BE49-F238E27FC236}">
                <a16:creationId xmlns:a16="http://schemas.microsoft.com/office/drawing/2014/main" id="{50BD331E-A9FA-40F2-8DEF-53ED8633A284}"/>
              </a:ext>
            </a:extLst>
          </p:cNvPr>
          <p:cNvSpPr>
            <a:spLocks noGrp="1"/>
          </p:cNvSpPr>
          <p:nvPr>
            <p:ph type="body" sz="quarter" idx="16" hasCustomPrompt="1"/>
          </p:nvPr>
        </p:nvSpPr>
        <p:spPr>
          <a:xfrm>
            <a:off x="5805805" y="736600"/>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Text Placeholder 14">
            <a:extLst>
              <a:ext uri="{FF2B5EF4-FFF2-40B4-BE49-F238E27FC236}">
                <a16:creationId xmlns:a16="http://schemas.microsoft.com/office/drawing/2014/main" id="{3EC2204B-0CD3-48A8-BB34-769EEDD0477A}"/>
              </a:ext>
            </a:extLst>
          </p:cNvPr>
          <p:cNvSpPr>
            <a:spLocks noGrp="1"/>
          </p:cNvSpPr>
          <p:nvPr>
            <p:ph type="body" sz="quarter" idx="17" hasCustomPrompt="1"/>
          </p:nvPr>
        </p:nvSpPr>
        <p:spPr>
          <a:xfrm>
            <a:off x="5805805" y="2592824"/>
            <a:ext cx="4086225" cy="418147"/>
          </a:xfrm>
        </p:spPr>
        <p:txBody>
          <a:bodyPr anchor="ctr"/>
          <a:lstStyle>
            <a:lvl1pPr>
              <a:defRPr b="1"/>
            </a:lvl1pPr>
          </a:lstStyle>
          <a:p>
            <a:pPr lvl="0"/>
            <a:r>
              <a:rPr lang="en-US"/>
              <a:t>Action</a:t>
            </a:r>
            <a:endParaRPr lang="en-GB"/>
          </a:p>
        </p:txBody>
      </p:sp>
      <p:sp>
        <p:nvSpPr>
          <p:cNvPr id="41" name="Text Placeholder 17">
            <a:extLst>
              <a:ext uri="{FF2B5EF4-FFF2-40B4-BE49-F238E27FC236}">
                <a16:creationId xmlns:a16="http://schemas.microsoft.com/office/drawing/2014/main" id="{2C22D73D-879C-44DD-B0BA-442323844745}"/>
              </a:ext>
            </a:extLst>
          </p:cNvPr>
          <p:cNvSpPr>
            <a:spLocks noGrp="1"/>
          </p:cNvSpPr>
          <p:nvPr>
            <p:ph type="body" sz="quarter" idx="18" hasCustomPrompt="1"/>
          </p:nvPr>
        </p:nvSpPr>
        <p:spPr>
          <a:xfrm>
            <a:off x="5805805" y="3010971"/>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2" name="Text Placeholder 14">
            <a:extLst>
              <a:ext uri="{FF2B5EF4-FFF2-40B4-BE49-F238E27FC236}">
                <a16:creationId xmlns:a16="http://schemas.microsoft.com/office/drawing/2014/main" id="{59C066E5-B23A-492C-AEBD-1D15E6428E48}"/>
              </a:ext>
            </a:extLst>
          </p:cNvPr>
          <p:cNvSpPr>
            <a:spLocks noGrp="1"/>
          </p:cNvSpPr>
          <p:nvPr>
            <p:ph type="body" sz="quarter" idx="19" hasCustomPrompt="1"/>
          </p:nvPr>
        </p:nvSpPr>
        <p:spPr>
          <a:xfrm>
            <a:off x="5805805" y="4867195"/>
            <a:ext cx="4086225" cy="418147"/>
          </a:xfrm>
        </p:spPr>
        <p:txBody>
          <a:bodyPr anchor="ctr"/>
          <a:lstStyle>
            <a:lvl1pPr>
              <a:defRPr b="1"/>
            </a:lvl1pPr>
          </a:lstStyle>
          <a:p>
            <a:pPr lvl="0"/>
            <a:r>
              <a:rPr lang="en-US"/>
              <a:t>Result</a:t>
            </a:r>
            <a:endParaRPr lang="en-GB"/>
          </a:p>
        </p:txBody>
      </p:sp>
      <p:sp>
        <p:nvSpPr>
          <p:cNvPr id="43" name="Text Placeholder 17">
            <a:extLst>
              <a:ext uri="{FF2B5EF4-FFF2-40B4-BE49-F238E27FC236}">
                <a16:creationId xmlns:a16="http://schemas.microsoft.com/office/drawing/2014/main" id="{C2A3B30A-0730-433B-BFD1-1EF82C580885}"/>
              </a:ext>
            </a:extLst>
          </p:cNvPr>
          <p:cNvSpPr>
            <a:spLocks noGrp="1"/>
          </p:cNvSpPr>
          <p:nvPr>
            <p:ph type="body" sz="quarter" idx="20" hasCustomPrompt="1"/>
          </p:nvPr>
        </p:nvSpPr>
        <p:spPr>
          <a:xfrm>
            <a:off x="5805805" y="5285342"/>
            <a:ext cx="5634467" cy="1235075"/>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a:extLst>
              <a:ext uri="{FF2B5EF4-FFF2-40B4-BE49-F238E27FC236}">
                <a16:creationId xmlns:a16="http://schemas.microsoft.com/office/drawing/2014/main" id="{1A015EE8-9997-4C30-84A8-CD111034F669}"/>
              </a:ext>
            </a:extLst>
          </p:cNvPr>
          <p:cNvSpPr>
            <a:spLocks noGrp="1"/>
          </p:cNvSpPr>
          <p:nvPr>
            <p:ph type="pic" sz="quarter" idx="13" hasCustomPrompt="1"/>
          </p:nvPr>
        </p:nvSpPr>
        <p:spPr>
          <a:xfrm>
            <a:off x="3029704" y="3057271"/>
            <a:ext cx="2150636" cy="1853997"/>
          </a:xfrm>
          <a:prstGeom prst="hexagon">
            <a:avLst/>
          </a:prstGeom>
        </p:spPr>
        <p:txBody>
          <a:bodyPr anchor="ctr"/>
          <a:lstStyle>
            <a:lvl1pPr algn="ctr">
              <a:defRPr sz="1800"/>
            </a:lvl1pPr>
          </a:lstStyle>
          <a:p>
            <a:r>
              <a:rPr lang="en-GB"/>
              <a:t>Click icon to insert image</a:t>
            </a:r>
          </a:p>
        </p:txBody>
      </p:sp>
      <p:sp>
        <p:nvSpPr>
          <p:cNvPr id="20" name="Title 19">
            <a:extLst>
              <a:ext uri="{FF2B5EF4-FFF2-40B4-BE49-F238E27FC236}">
                <a16:creationId xmlns:a16="http://schemas.microsoft.com/office/drawing/2014/main" id="{10BD4603-64DC-4011-AC84-960A99C992F2}"/>
              </a:ext>
            </a:extLst>
          </p:cNvPr>
          <p:cNvSpPr>
            <a:spLocks noGrp="1"/>
          </p:cNvSpPr>
          <p:nvPr>
            <p:ph type="title" hasCustomPrompt="1"/>
          </p:nvPr>
        </p:nvSpPr>
        <p:spPr>
          <a:xfrm>
            <a:off x="1130300" y="524414"/>
            <a:ext cx="4050039" cy="912178"/>
          </a:xfrm>
        </p:spPr>
        <p:txBody>
          <a:bodyPr/>
          <a:lstStyle>
            <a:lvl1pPr>
              <a:defRPr/>
            </a:lvl1pPr>
          </a:lstStyle>
          <a:p>
            <a:r>
              <a:rPr lang="en-US"/>
              <a:t>Enter title here</a:t>
            </a:r>
            <a:endParaRPr lang="en-GB"/>
          </a:p>
        </p:txBody>
      </p:sp>
      <p:grpSp>
        <p:nvGrpSpPr>
          <p:cNvPr id="72" name="Group 71">
            <a:extLst>
              <a:ext uri="{FF2B5EF4-FFF2-40B4-BE49-F238E27FC236}">
                <a16:creationId xmlns:a16="http://schemas.microsoft.com/office/drawing/2014/main" id="{8B29C7EE-7E13-4486-96FE-538865A79301}"/>
              </a:ext>
            </a:extLst>
          </p:cNvPr>
          <p:cNvGrpSpPr/>
          <p:nvPr userDrawn="1"/>
        </p:nvGrpSpPr>
        <p:grpSpPr>
          <a:xfrm>
            <a:off x="-3633350" y="0"/>
            <a:ext cx="3507559" cy="5160812"/>
            <a:chOff x="838198" y="1150069"/>
            <a:chExt cx="3507559" cy="5160812"/>
          </a:xfrm>
        </p:grpSpPr>
        <p:sp>
          <p:nvSpPr>
            <p:cNvPr id="73" name="Rectangle 72">
              <a:extLst>
                <a:ext uri="{FF2B5EF4-FFF2-40B4-BE49-F238E27FC236}">
                  <a16:creationId xmlns:a16="http://schemas.microsoft.com/office/drawing/2014/main" id="{6B1EE14F-C06A-49E8-8BAA-1C270B233583}"/>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4" name="TextBox 73">
              <a:extLst>
                <a:ext uri="{FF2B5EF4-FFF2-40B4-BE49-F238E27FC236}">
                  <a16:creationId xmlns:a16="http://schemas.microsoft.com/office/drawing/2014/main" id="{3DF69B3D-23E2-4D3E-9066-F7C985EE61BA}"/>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75" name="Rectangle 74">
              <a:extLst>
                <a:ext uri="{FF2B5EF4-FFF2-40B4-BE49-F238E27FC236}">
                  <a16:creationId xmlns:a16="http://schemas.microsoft.com/office/drawing/2014/main" id="{2D2375C1-C3F5-4D9E-A4CE-D37D3328C32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6" name="TextBox 75">
              <a:extLst>
                <a:ext uri="{FF2B5EF4-FFF2-40B4-BE49-F238E27FC236}">
                  <a16:creationId xmlns:a16="http://schemas.microsoft.com/office/drawing/2014/main" id="{0913DCB5-3BFA-459B-8999-73ED924592A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77" name="TextBox 76">
              <a:extLst>
                <a:ext uri="{FF2B5EF4-FFF2-40B4-BE49-F238E27FC236}">
                  <a16:creationId xmlns:a16="http://schemas.microsoft.com/office/drawing/2014/main" id="{2846685C-5084-439C-AEA0-557FFDF1462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78" name="TextBox 77">
              <a:extLst>
                <a:ext uri="{FF2B5EF4-FFF2-40B4-BE49-F238E27FC236}">
                  <a16:creationId xmlns:a16="http://schemas.microsoft.com/office/drawing/2014/main" id="{EAD0CFF9-020A-4C5E-B080-C4E7D918B72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79" name="TextBox 78">
              <a:extLst>
                <a:ext uri="{FF2B5EF4-FFF2-40B4-BE49-F238E27FC236}">
                  <a16:creationId xmlns:a16="http://schemas.microsoft.com/office/drawing/2014/main" id="{C938CFB8-4988-4BE5-AB07-C666120971F3}"/>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80" name="TextBox 79">
              <a:extLst>
                <a:ext uri="{FF2B5EF4-FFF2-40B4-BE49-F238E27FC236}">
                  <a16:creationId xmlns:a16="http://schemas.microsoft.com/office/drawing/2014/main" id="{C11FDEC6-B665-42BD-9755-78754654CBE5}"/>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81" name="TextBox 80">
              <a:extLst>
                <a:ext uri="{FF2B5EF4-FFF2-40B4-BE49-F238E27FC236}">
                  <a16:creationId xmlns:a16="http://schemas.microsoft.com/office/drawing/2014/main" id="{0BCE0311-DD8A-49BF-AF9B-0C8A140A7FA9}"/>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6233292"/>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 name="Rectangle 4">
            <a:extLst>
              <a:ext uri="{FF2B5EF4-FFF2-40B4-BE49-F238E27FC236}">
                <a16:creationId xmlns:a16="http://schemas.microsoft.com/office/drawing/2014/main" id="{AF3550AB-8CD5-4B0B-A7A3-7D92B71818E5}"/>
              </a:ext>
            </a:extLst>
          </p:cNvPr>
          <p:cNvSpPr/>
          <p:nvPr userDrawn="1"/>
        </p:nvSpPr>
        <p:spPr>
          <a:xfrm>
            <a:off x="6929298"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0" y="1693488"/>
            <a:ext cx="5311831"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7303627"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8325976"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7303627"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8325976"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7303627"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8325976"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7303627"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8325976"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7303627"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8325976"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7303627"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8325976"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7381096"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7381096"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7381096"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7381096"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7381096"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531183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328927567"/>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se Study v2">
    <p:bg>
      <p:bgPr>
        <a:solidFill>
          <a:schemeClr val="bg1"/>
        </a:soli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2C2CAE1B-067E-469A-A534-5031456E1A59}"/>
              </a:ext>
            </a:extLst>
          </p:cNvPr>
          <p:cNvGrpSpPr/>
          <p:nvPr userDrawn="1"/>
        </p:nvGrpSpPr>
        <p:grpSpPr>
          <a:xfrm rot="10800000">
            <a:off x="10868515" y="3098042"/>
            <a:ext cx="1946732" cy="3990582"/>
            <a:chOff x="10692184" y="-1639954"/>
            <a:chExt cx="1784352" cy="3657721"/>
          </a:xfrm>
          <a:noFill/>
        </p:grpSpPr>
        <p:sp>
          <p:nvSpPr>
            <p:cNvPr id="53" name="Hexagon 52">
              <a:extLst>
                <a:ext uri="{FF2B5EF4-FFF2-40B4-BE49-F238E27FC236}">
                  <a16:creationId xmlns:a16="http://schemas.microsoft.com/office/drawing/2014/main" id="{6ECFEA25-D74C-448D-A588-B940CFD66B1F}"/>
                </a:ext>
              </a:extLst>
            </p:cNvPr>
            <p:cNvSpPr/>
            <p:nvPr userDrawn="1"/>
          </p:nvSpPr>
          <p:spPr>
            <a:xfrm rot="5400000">
              <a:off x="10600392" y="778587"/>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D6BAE1A-652C-4E6D-95A4-0000BCEB8824}"/>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0F9374D9-1C64-4577-96F0-B991DEC7F27E}"/>
                </a:ext>
              </a:extLst>
            </p:cNvPr>
            <p:cNvSpPr/>
            <p:nvPr userDrawn="1"/>
          </p:nvSpPr>
          <p:spPr>
            <a:xfrm rot="5400000">
              <a:off x="10600392" y="-1548162"/>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59" name="Text Placeholder 58">
            <a:extLst>
              <a:ext uri="{FF2B5EF4-FFF2-40B4-BE49-F238E27FC236}">
                <a16:creationId xmlns:a16="http://schemas.microsoft.com/office/drawing/2014/main" id="{E8631E8E-4623-44C2-AD08-C2CFEFDE5065}"/>
              </a:ext>
            </a:extLst>
          </p:cNvPr>
          <p:cNvSpPr>
            <a:spLocks noGrp="1"/>
          </p:cNvSpPr>
          <p:nvPr>
            <p:ph type="body" sz="quarter" idx="27" hasCustomPrompt="1"/>
          </p:nvPr>
        </p:nvSpPr>
        <p:spPr>
          <a:xfrm>
            <a:off x="8389595" y="-1"/>
            <a:ext cx="3802406" cy="3589649"/>
          </a:xfrm>
          <a:solidFill>
            <a:schemeClr val="accent5"/>
          </a:solidFill>
        </p:spPr>
        <p:txBody>
          <a:bodyPr/>
          <a:lstStyle>
            <a:lvl1pPr>
              <a:defRPr/>
            </a:lvl1pPr>
          </a:lstStyle>
          <a:p>
            <a:pPr lvl="0"/>
            <a:r>
              <a:rPr lang="en-US"/>
              <a:t> </a:t>
            </a:r>
            <a:endParaRPr lang="en-GB"/>
          </a:p>
        </p:txBody>
      </p:sp>
      <p:sp>
        <p:nvSpPr>
          <p:cNvPr id="5" name="Rectangle 4">
            <a:extLst>
              <a:ext uri="{FF2B5EF4-FFF2-40B4-BE49-F238E27FC236}">
                <a16:creationId xmlns:a16="http://schemas.microsoft.com/office/drawing/2014/main" id="{AF3550AB-8CD5-4B0B-A7A3-7D92B71818E5}"/>
              </a:ext>
            </a:extLst>
          </p:cNvPr>
          <p:cNvSpPr/>
          <p:nvPr userDrawn="1"/>
        </p:nvSpPr>
        <p:spPr>
          <a:xfrm>
            <a:off x="4699322" y="0"/>
            <a:ext cx="36923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Rectangle 25">
            <a:extLst>
              <a:ext uri="{FF2B5EF4-FFF2-40B4-BE49-F238E27FC236}">
                <a16:creationId xmlns:a16="http://schemas.microsoft.com/office/drawing/2014/main" id="{63720014-3C93-4217-A92B-39B11C470344}"/>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Text Placeholder 20">
            <a:extLst>
              <a:ext uri="{FF2B5EF4-FFF2-40B4-BE49-F238E27FC236}">
                <a16:creationId xmlns:a16="http://schemas.microsoft.com/office/drawing/2014/main" id="{91F9E971-0944-4459-A75A-C13804B31A7C}"/>
              </a:ext>
            </a:extLst>
          </p:cNvPr>
          <p:cNvSpPr>
            <a:spLocks noGrp="1"/>
          </p:cNvSpPr>
          <p:nvPr>
            <p:ph type="body" sz="quarter" idx="12" hasCustomPrompt="1"/>
          </p:nvPr>
        </p:nvSpPr>
        <p:spPr>
          <a:xfrm>
            <a:off x="1130301" y="1693488"/>
            <a:ext cx="3464848" cy="3964850"/>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3FB22CBF-A452-4D1C-B29B-E15805D61C78}"/>
              </a:ext>
            </a:extLst>
          </p:cNvPr>
          <p:cNvSpPr>
            <a:spLocks noGrp="1"/>
          </p:cNvSpPr>
          <p:nvPr>
            <p:ph type="body" sz="quarter" idx="13" hasCustomPrompt="1"/>
          </p:nvPr>
        </p:nvSpPr>
        <p:spPr>
          <a:xfrm>
            <a:off x="5073651" y="312103"/>
            <a:ext cx="1022350" cy="822325"/>
          </a:xfrm>
        </p:spPr>
        <p:txBody>
          <a:bodyPr lIns="0" rIns="0" anchor="ctr"/>
          <a:lstStyle>
            <a:lvl1pPr algn="ctr">
              <a:defRPr sz="4800">
                <a:solidFill>
                  <a:schemeClr val="accent3"/>
                </a:solidFill>
              </a:defRPr>
            </a:lvl1pPr>
          </a:lstStyle>
          <a:p>
            <a:pPr lvl="0"/>
            <a:r>
              <a:rPr lang="en-GB"/>
              <a:t>XX</a:t>
            </a:r>
          </a:p>
        </p:txBody>
      </p:sp>
      <p:sp>
        <p:nvSpPr>
          <p:cNvPr id="11" name="Text Placeholder 10">
            <a:extLst>
              <a:ext uri="{FF2B5EF4-FFF2-40B4-BE49-F238E27FC236}">
                <a16:creationId xmlns:a16="http://schemas.microsoft.com/office/drawing/2014/main" id="{33DC5C97-343A-4B9F-BD1E-5DF491640F19}"/>
              </a:ext>
            </a:extLst>
          </p:cNvPr>
          <p:cNvSpPr>
            <a:spLocks noGrp="1"/>
          </p:cNvSpPr>
          <p:nvPr>
            <p:ph type="body" sz="quarter" idx="14" hasCustomPrompt="1"/>
          </p:nvPr>
        </p:nvSpPr>
        <p:spPr>
          <a:xfrm>
            <a:off x="6096000" y="312103"/>
            <a:ext cx="1889125" cy="822325"/>
          </a:xfrm>
        </p:spPr>
        <p:txBody>
          <a:bodyPr anchor="ctr"/>
          <a:lstStyle>
            <a:lvl1pPr>
              <a:defRPr sz="1600">
                <a:solidFill>
                  <a:schemeClr val="bg1"/>
                </a:solidFill>
              </a:defRPr>
            </a:lvl1pPr>
          </a:lstStyle>
          <a:p>
            <a:pPr lvl="0"/>
            <a:r>
              <a:rPr lang="en-US"/>
              <a:t>Enter text here</a:t>
            </a:r>
            <a:endParaRPr lang="en-GB"/>
          </a:p>
        </p:txBody>
      </p:sp>
      <p:sp>
        <p:nvSpPr>
          <p:cNvPr id="32" name="Text Placeholder 7">
            <a:extLst>
              <a:ext uri="{FF2B5EF4-FFF2-40B4-BE49-F238E27FC236}">
                <a16:creationId xmlns:a16="http://schemas.microsoft.com/office/drawing/2014/main" id="{6285F0A5-DB56-4253-9DBB-E56235ADFB47}"/>
              </a:ext>
            </a:extLst>
          </p:cNvPr>
          <p:cNvSpPr>
            <a:spLocks noGrp="1"/>
          </p:cNvSpPr>
          <p:nvPr>
            <p:ph type="body" sz="quarter" idx="15" hasCustomPrompt="1"/>
          </p:nvPr>
        </p:nvSpPr>
        <p:spPr>
          <a:xfrm>
            <a:off x="5073651" y="1404620"/>
            <a:ext cx="1022350" cy="822325"/>
          </a:xfrm>
        </p:spPr>
        <p:txBody>
          <a:bodyPr lIns="0" rIns="0" anchor="ctr"/>
          <a:lstStyle>
            <a:lvl1pPr algn="ctr">
              <a:defRPr sz="4800">
                <a:solidFill>
                  <a:schemeClr val="accent4"/>
                </a:solidFill>
              </a:defRPr>
            </a:lvl1pPr>
          </a:lstStyle>
          <a:p>
            <a:pPr lvl="0"/>
            <a:r>
              <a:rPr lang="en-GB"/>
              <a:t>XX</a:t>
            </a:r>
          </a:p>
        </p:txBody>
      </p:sp>
      <p:sp>
        <p:nvSpPr>
          <p:cNvPr id="34" name="Text Placeholder 10">
            <a:extLst>
              <a:ext uri="{FF2B5EF4-FFF2-40B4-BE49-F238E27FC236}">
                <a16:creationId xmlns:a16="http://schemas.microsoft.com/office/drawing/2014/main" id="{6AF219E5-E6A5-4AD0-A987-497E0543D7D5}"/>
              </a:ext>
            </a:extLst>
          </p:cNvPr>
          <p:cNvSpPr>
            <a:spLocks noGrp="1"/>
          </p:cNvSpPr>
          <p:nvPr>
            <p:ph type="body" sz="quarter" idx="16" hasCustomPrompt="1"/>
          </p:nvPr>
        </p:nvSpPr>
        <p:spPr>
          <a:xfrm>
            <a:off x="6096000" y="1404620"/>
            <a:ext cx="1889125" cy="822325"/>
          </a:xfrm>
        </p:spPr>
        <p:txBody>
          <a:bodyPr anchor="ctr"/>
          <a:lstStyle>
            <a:lvl1pPr>
              <a:defRPr sz="1600">
                <a:solidFill>
                  <a:schemeClr val="bg1"/>
                </a:solidFill>
              </a:defRPr>
            </a:lvl1pPr>
          </a:lstStyle>
          <a:p>
            <a:pPr lvl="0"/>
            <a:r>
              <a:rPr lang="en-US"/>
              <a:t>Enter text here</a:t>
            </a:r>
            <a:endParaRPr lang="en-GB"/>
          </a:p>
        </p:txBody>
      </p:sp>
      <p:sp>
        <p:nvSpPr>
          <p:cNvPr id="35" name="Text Placeholder 7">
            <a:extLst>
              <a:ext uri="{FF2B5EF4-FFF2-40B4-BE49-F238E27FC236}">
                <a16:creationId xmlns:a16="http://schemas.microsoft.com/office/drawing/2014/main" id="{9C0DEF12-C751-44B2-B17A-BC778636D3BC}"/>
              </a:ext>
            </a:extLst>
          </p:cNvPr>
          <p:cNvSpPr>
            <a:spLocks noGrp="1"/>
          </p:cNvSpPr>
          <p:nvPr>
            <p:ph type="body" sz="quarter" idx="17" hasCustomPrompt="1"/>
          </p:nvPr>
        </p:nvSpPr>
        <p:spPr>
          <a:xfrm>
            <a:off x="5073651" y="2497137"/>
            <a:ext cx="1022350" cy="822325"/>
          </a:xfrm>
        </p:spPr>
        <p:txBody>
          <a:bodyPr lIns="0" rIns="0" anchor="ctr"/>
          <a:lstStyle>
            <a:lvl1pPr algn="ctr">
              <a:defRPr sz="4800">
                <a:solidFill>
                  <a:schemeClr val="accent3"/>
                </a:solidFill>
              </a:defRPr>
            </a:lvl1pPr>
          </a:lstStyle>
          <a:p>
            <a:pPr lvl="0"/>
            <a:r>
              <a:rPr lang="en-GB"/>
              <a:t>XX</a:t>
            </a:r>
          </a:p>
        </p:txBody>
      </p:sp>
      <p:sp>
        <p:nvSpPr>
          <p:cNvPr id="36" name="Text Placeholder 10">
            <a:extLst>
              <a:ext uri="{FF2B5EF4-FFF2-40B4-BE49-F238E27FC236}">
                <a16:creationId xmlns:a16="http://schemas.microsoft.com/office/drawing/2014/main" id="{3BA7DE11-CEAB-4168-B451-5A078A67D632}"/>
              </a:ext>
            </a:extLst>
          </p:cNvPr>
          <p:cNvSpPr>
            <a:spLocks noGrp="1"/>
          </p:cNvSpPr>
          <p:nvPr>
            <p:ph type="body" sz="quarter" idx="18" hasCustomPrompt="1"/>
          </p:nvPr>
        </p:nvSpPr>
        <p:spPr>
          <a:xfrm>
            <a:off x="6096000" y="2497137"/>
            <a:ext cx="1889125" cy="822325"/>
          </a:xfrm>
        </p:spPr>
        <p:txBody>
          <a:bodyPr anchor="ctr"/>
          <a:lstStyle>
            <a:lvl1pPr>
              <a:defRPr sz="1600">
                <a:solidFill>
                  <a:schemeClr val="bg1"/>
                </a:solidFill>
              </a:defRPr>
            </a:lvl1pPr>
          </a:lstStyle>
          <a:p>
            <a:pPr lvl="0"/>
            <a:r>
              <a:rPr lang="en-US"/>
              <a:t>Enter text here</a:t>
            </a:r>
            <a:endParaRPr lang="en-GB"/>
          </a:p>
        </p:txBody>
      </p:sp>
      <p:sp>
        <p:nvSpPr>
          <p:cNvPr id="38" name="Text Placeholder 7">
            <a:extLst>
              <a:ext uri="{FF2B5EF4-FFF2-40B4-BE49-F238E27FC236}">
                <a16:creationId xmlns:a16="http://schemas.microsoft.com/office/drawing/2014/main" id="{3C818EC3-8F5E-4B67-B6B0-E4A678E196CB}"/>
              </a:ext>
            </a:extLst>
          </p:cNvPr>
          <p:cNvSpPr>
            <a:spLocks noGrp="1"/>
          </p:cNvSpPr>
          <p:nvPr>
            <p:ph type="body" sz="quarter" idx="19" hasCustomPrompt="1"/>
          </p:nvPr>
        </p:nvSpPr>
        <p:spPr>
          <a:xfrm>
            <a:off x="5073651" y="3589654"/>
            <a:ext cx="1022350" cy="822325"/>
          </a:xfrm>
        </p:spPr>
        <p:txBody>
          <a:bodyPr lIns="0" rIns="0" anchor="ctr"/>
          <a:lstStyle>
            <a:lvl1pPr algn="ctr">
              <a:defRPr sz="4800">
                <a:solidFill>
                  <a:schemeClr val="accent4"/>
                </a:solidFill>
              </a:defRPr>
            </a:lvl1pPr>
          </a:lstStyle>
          <a:p>
            <a:pPr lvl="0"/>
            <a:r>
              <a:rPr lang="en-GB"/>
              <a:t>XX</a:t>
            </a:r>
          </a:p>
        </p:txBody>
      </p:sp>
      <p:sp>
        <p:nvSpPr>
          <p:cNvPr id="40" name="Text Placeholder 10">
            <a:extLst>
              <a:ext uri="{FF2B5EF4-FFF2-40B4-BE49-F238E27FC236}">
                <a16:creationId xmlns:a16="http://schemas.microsoft.com/office/drawing/2014/main" id="{2662147B-54D7-4CC0-8279-6E9712EC37A5}"/>
              </a:ext>
            </a:extLst>
          </p:cNvPr>
          <p:cNvSpPr>
            <a:spLocks noGrp="1"/>
          </p:cNvSpPr>
          <p:nvPr>
            <p:ph type="body" sz="quarter" idx="20" hasCustomPrompt="1"/>
          </p:nvPr>
        </p:nvSpPr>
        <p:spPr>
          <a:xfrm>
            <a:off x="6096000" y="3589654"/>
            <a:ext cx="1889125" cy="822325"/>
          </a:xfrm>
        </p:spPr>
        <p:txBody>
          <a:bodyPr anchor="ctr"/>
          <a:lstStyle>
            <a:lvl1pPr>
              <a:defRPr sz="1600">
                <a:solidFill>
                  <a:schemeClr val="bg1"/>
                </a:solidFill>
              </a:defRPr>
            </a:lvl1pPr>
          </a:lstStyle>
          <a:p>
            <a:pPr lvl="0"/>
            <a:r>
              <a:rPr lang="en-US"/>
              <a:t>Enter text here</a:t>
            </a:r>
            <a:endParaRPr lang="en-GB"/>
          </a:p>
        </p:txBody>
      </p:sp>
      <p:sp>
        <p:nvSpPr>
          <p:cNvPr id="44" name="Text Placeholder 7">
            <a:extLst>
              <a:ext uri="{FF2B5EF4-FFF2-40B4-BE49-F238E27FC236}">
                <a16:creationId xmlns:a16="http://schemas.microsoft.com/office/drawing/2014/main" id="{AD98EFA5-FC09-4780-8D50-8A41C19919EA}"/>
              </a:ext>
            </a:extLst>
          </p:cNvPr>
          <p:cNvSpPr>
            <a:spLocks noGrp="1"/>
          </p:cNvSpPr>
          <p:nvPr>
            <p:ph type="body" sz="quarter" idx="21" hasCustomPrompt="1"/>
          </p:nvPr>
        </p:nvSpPr>
        <p:spPr>
          <a:xfrm>
            <a:off x="5073651" y="4682171"/>
            <a:ext cx="1022350" cy="822325"/>
          </a:xfrm>
        </p:spPr>
        <p:txBody>
          <a:bodyPr lIns="0" rIns="0" anchor="ctr"/>
          <a:lstStyle>
            <a:lvl1pPr algn="ctr">
              <a:defRPr sz="4800">
                <a:solidFill>
                  <a:schemeClr val="accent3"/>
                </a:solidFill>
              </a:defRPr>
            </a:lvl1pPr>
          </a:lstStyle>
          <a:p>
            <a:pPr lvl="0"/>
            <a:r>
              <a:rPr lang="en-GB"/>
              <a:t>XX</a:t>
            </a:r>
          </a:p>
        </p:txBody>
      </p:sp>
      <p:sp>
        <p:nvSpPr>
          <p:cNvPr id="45" name="Text Placeholder 10">
            <a:extLst>
              <a:ext uri="{FF2B5EF4-FFF2-40B4-BE49-F238E27FC236}">
                <a16:creationId xmlns:a16="http://schemas.microsoft.com/office/drawing/2014/main" id="{5FABB8D5-59FB-45B0-8A62-C52A2CB6B9BC}"/>
              </a:ext>
            </a:extLst>
          </p:cNvPr>
          <p:cNvSpPr>
            <a:spLocks noGrp="1"/>
          </p:cNvSpPr>
          <p:nvPr>
            <p:ph type="body" sz="quarter" idx="22" hasCustomPrompt="1"/>
          </p:nvPr>
        </p:nvSpPr>
        <p:spPr>
          <a:xfrm>
            <a:off x="6096000" y="4682171"/>
            <a:ext cx="1889125" cy="822325"/>
          </a:xfrm>
        </p:spPr>
        <p:txBody>
          <a:bodyPr anchor="ctr"/>
          <a:lstStyle>
            <a:lvl1pPr>
              <a:defRPr sz="1600">
                <a:solidFill>
                  <a:schemeClr val="bg1"/>
                </a:solidFill>
              </a:defRPr>
            </a:lvl1pPr>
          </a:lstStyle>
          <a:p>
            <a:pPr lvl="0"/>
            <a:r>
              <a:rPr lang="en-US"/>
              <a:t>Enter text here</a:t>
            </a:r>
            <a:endParaRPr lang="en-GB"/>
          </a:p>
        </p:txBody>
      </p:sp>
      <p:sp>
        <p:nvSpPr>
          <p:cNvPr id="46" name="Text Placeholder 7">
            <a:extLst>
              <a:ext uri="{FF2B5EF4-FFF2-40B4-BE49-F238E27FC236}">
                <a16:creationId xmlns:a16="http://schemas.microsoft.com/office/drawing/2014/main" id="{E2DFBDD0-F619-4B80-8234-76F86E85811D}"/>
              </a:ext>
            </a:extLst>
          </p:cNvPr>
          <p:cNvSpPr>
            <a:spLocks noGrp="1"/>
          </p:cNvSpPr>
          <p:nvPr>
            <p:ph type="body" sz="quarter" idx="23" hasCustomPrompt="1"/>
          </p:nvPr>
        </p:nvSpPr>
        <p:spPr>
          <a:xfrm>
            <a:off x="5073651" y="5774690"/>
            <a:ext cx="1022350" cy="822325"/>
          </a:xfrm>
        </p:spPr>
        <p:txBody>
          <a:bodyPr lIns="0" rIns="0" anchor="ctr"/>
          <a:lstStyle>
            <a:lvl1pPr algn="ctr">
              <a:defRPr sz="4800">
                <a:solidFill>
                  <a:schemeClr val="accent4"/>
                </a:solidFill>
              </a:defRPr>
            </a:lvl1pPr>
          </a:lstStyle>
          <a:p>
            <a:pPr lvl="0"/>
            <a:r>
              <a:rPr lang="en-GB"/>
              <a:t>XX</a:t>
            </a:r>
          </a:p>
        </p:txBody>
      </p:sp>
      <p:sp>
        <p:nvSpPr>
          <p:cNvPr id="47" name="Text Placeholder 10">
            <a:extLst>
              <a:ext uri="{FF2B5EF4-FFF2-40B4-BE49-F238E27FC236}">
                <a16:creationId xmlns:a16="http://schemas.microsoft.com/office/drawing/2014/main" id="{3FC68AF3-77A7-425A-AB1A-9EEC8E99CC30}"/>
              </a:ext>
            </a:extLst>
          </p:cNvPr>
          <p:cNvSpPr>
            <a:spLocks noGrp="1"/>
          </p:cNvSpPr>
          <p:nvPr>
            <p:ph type="body" sz="quarter" idx="24" hasCustomPrompt="1"/>
          </p:nvPr>
        </p:nvSpPr>
        <p:spPr>
          <a:xfrm>
            <a:off x="6096000" y="5774690"/>
            <a:ext cx="1889125" cy="822325"/>
          </a:xfrm>
        </p:spPr>
        <p:txBody>
          <a:bodyPr anchor="ctr"/>
          <a:lstStyle>
            <a:lvl1pPr>
              <a:defRPr sz="1600">
                <a:solidFill>
                  <a:schemeClr val="bg1"/>
                </a:solidFill>
              </a:defRPr>
            </a:lvl1pPr>
          </a:lstStyle>
          <a:p>
            <a:pPr lvl="0"/>
            <a:r>
              <a:rPr lang="en-US"/>
              <a:t>Enter text here</a:t>
            </a:r>
            <a:endParaRPr lang="en-GB"/>
          </a:p>
        </p:txBody>
      </p:sp>
      <p:cxnSp>
        <p:nvCxnSpPr>
          <p:cNvPr id="14" name="Straight Connector 13">
            <a:extLst>
              <a:ext uri="{FF2B5EF4-FFF2-40B4-BE49-F238E27FC236}">
                <a16:creationId xmlns:a16="http://schemas.microsoft.com/office/drawing/2014/main" id="{E492DED1-4C19-43AD-B3B3-6D22E2F39941}"/>
              </a:ext>
            </a:extLst>
          </p:cNvPr>
          <p:cNvCxnSpPr>
            <a:cxnSpLocks/>
          </p:cNvCxnSpPr>
          <p:nvPr userDrawn="1"/>
        </p:nvCxnSpPr>
        <p:spPr>
          <a:xfrm>
            <a:off x="5151120" y="125222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CAA70B6-AA2B-4AEB-91DC-0B35E19BB4BD}"/>
              </a:ext>
            </a:extLst>
          </p:cNvPr>
          <p:cNvCxnSpPr>
            <a:cxnSpLocks/>
          </p:cNvCxnSpPr>
          <p:nvPr userDrawn="1"/>
        </p:nvCxnSpPr>
        <p:spPr>
          <a:xfrm>
            <a:off x="5151120" y="234696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9622E6-0ADE-4BFF-9C75-1434948644F6}"/>
              </a:ext>
            </a:extLst>
          </p:cNvPr>
          <p:cNvCxnSpPr>
            <a:cxnSpLocks/>
          </p:cNvCxnSpPr>
          <p:nvPr userDrawn="1"/>
        </p:nvCxnSpPr>
        <p:spPr>
          <a:xfrm>
            <a:off x="5151120" y="344170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883F6D1-56A8-427D-8784-5CD251A94547}"/>
              </a:ext>
            </a:extLst>
          </p:cNvPr>
          <p:cNvCxnSpPr>
            <a:cxnSpLocks/>
          </p:cNvCxnSpPr>
          <p:nvPr userDrawn="1"/>
        </p:nvCxnSpPr>
        <p:spPr>
          <a:xfrm>
            <a:off x="5151120" y="453644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FC992C-469D-41DB-AE24-83B39EB78B53}"/>
              </a:ext>
            </a:extLst>
          </p:cNvPr>
          <p:cNvCxnSpPr>
            <a:cxnSpLocks/>
          </p:cNvCxnSpPr>
          <p:nvPr userDrawn="1"/>
        </p:nvCxnSpPr>
        <p:spPr>
          <a:xfrm>
            <a:off x="5151120" y="5631180"/>
            <a:ext cx="275336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3356E14-0BCC-44F3-AC41-2C46BDEBB3BE}"/>
              </a:ext>
            </a:extLst>
          </p:cNvPr>
          <p:cNvSpPr>
            <a:spLocks noGrp="1"/>
          </p:cNvSpPr>
          <p:nvPr>
            <p:ph type="body" sz="quarter" idx="25" hasCustomPrompt="1"/>
          </p:nvPr>
        </p:nvSpPr>
        <p:spPr>
          <a:xfrm>
            <a:off x="8767763" y="312103"/>
            <a:ext cx="3111817" cy="822960"/>
          </a:xfrm>
        </p:spPr>
        <p:txBody>
          <a:bodyPr anchor="b"/>
          <a:lstStyle>
            <a:lvl1pPr>
              <a:defRPr b="1"/>
            </a:lvl1pPr>
          </a:lstStyle>
          <a:p>
            <a:pPr lvl="0"/>
            <a:r>
              <a:rPr lang="en-US"/>
              <a:t>Enter heading here</a:t>
            </a:r>
            <a:endParaRPr lang="en-GB"/>
          </a:p>
        </p:txBody>
      </p:sp>
      <p:sp>
        <p:nvSpPr>
          <p:cNvPr id="22" name="Text Placeholder 21">
            <a:extLst>
              <a:ext uri="{FF2B5EF4-FFF2-40B4-BE49-F238E27FC236}">
                <a16:creationId xmlns:a16="http://schemas.microsoft.com/office/drawing/2014/main" id="{D5319DD9-5623-4553-900D-979263888EE7}"/>
              </a:ext>
            </a:extLst>
          </p:cNvPr>
          <p:cNvSpPr>
            <a:spLocks noGrp="1"/>
          </p:cNvSpPr>
          <p:nvPr>
            <p:ph type="body" sz="quarter" idx="26" hasCustomPrompt="1"/>
          </p:nvPr>
        </p:nvSpPr>
        <p:spPr>
          <a:xfrm>
            <a:off x="8767763" y="1214120"/>
            <a:ext cx="3111500" cy="2214879"/>
          </a:xfrm>
        </p:spPr>
        <p:txBody>
          <a:bodyPr/>
          <a:lstStyle>
            <a:lvl1pPr>
              <a:defRPr sz="1600"/>
            </a:lvl1pPr>
            <a:lvl2pPr>
              <a:defRPr sz="1600"/>
            </a:lvl2pPr>
            <a:lvl3pPr>
              <a:defRPr sz="1400"/>
            </a:lvl3pPr>
            <a:lvl4pPr>
              <a:defRPr sz="1200"/>
            </a:lvl4pPr>
            <a:lvl5pP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itle 22">
            <a:extLst>
              <a:ext uri="{FF2B5EF4-FFF2-40B4-BE49-F238E27FC236}">
                <a16:creationId xmlns:a16="http://schemas.microsoft.com/office/drawing/2014/main" id="{1F179DD4-0DB8-4AD0-B2AE-C3587F23A39F}"/>
              </a:ext>
            </a:extLst>
          </p:cNvPr>
          <p:cNvSpPr>
            <a:spLocks noGrp="1"/>
          </p:cNvSpPr>
          <p:nvPr>
            <p:ph type="title" hasCustomPrompt="1"/>
          </p:nvPr>
        </p:nvSpPr>
        <p:spPr>
          <a:xfrm>
            <a:off x="1130300" y="524414"/>
            <a:ext cx="3464848"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280893012"/>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301568702"/>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4179761840"/>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1 Stat">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7437120" y="0"/>
            <a:ext cx="47548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6766560" y="1749013"/>
            <a:ext cx="4754880" cy="2012152"/>
          </a:xfrm>
        </p:spPr>
        <p:txBody>
          <a:bodyPr anchor="b"/>
          <a:lstStyle>
            <a:lvl1pPr algn="ctr">
              <a:defRPr sz="13800" b="1">
                <a:solidFill>
                  <a:schemeClr val="accent3"/>
                </a:solidFill>
              </a:defRPr>
            </a:lvl1pPr>
          </a:lstStyle>
          <a:p>
            <a:pPr lvl="0"/>
            <a:r>
              <a:rPr lang="en-US"/>
              <a:t>XX%</a:t>
            </a:r>
            <a:endParaRPr lang="en-GB"/>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7226301" y="3572037"/>
            <a:ext cx="3835398"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7226301" y="1167798"/>
            <a:ext cx="3835398"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5122634"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Text Placeholder 20">
            <a:extLst>
              <a:ext uri="{FF2B5EF4-FFF2-40B4-BE49-F238E27FC236}">
                <a16:creationId xmlns:a16="http://schemas.microsoft.com/office/drawing/2014/main" id="{C4AB9662-8D15-4B7A-925A-4A2BFDB1C001}"/>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7" name="Group 36">
            <a:extLst>
              <a:ext uri="{FF2B5EF4-FFF2-40B4-BE49-F238E27FC236}">
                <a16:creationId xmlns:a16="http://schemas.microsoft.com/office/drawing/2014/main" id="{4A371188-425F-455B-8FDA-D479C487DF7D}"/>
              </a:ext>
            </a:extLst>
          </p:cNvPr>
          <p:cNvGrpSpPr/>
          <p:nvPr userDrawn="1"/>
        </p:nvGrpSpPr>
        <p:grpSpPr>
          <a:xfrm rot="10800000">
            <a:off x="10964089" y="-754416"/>
            <a:ext cx="1946732" cy="3990582"/>
            <a:chOff x="10692184" y="-1639954"/>
            <a:chExt cx="1784352" cy="3657721"/>
          </a:xfrm>
          <a:noFill/>
        </p:grpSpPr>
        <p:sp>
          <p:nvSpPr>
            <p:cNvPr id="38" name="Hexagon 37">
              <a:extLst>
                <a:ext uri="{FF2B5EF4-FFF2-40B4-BE49-F238E27FC236}">
                  <a16:creationId xmlns:a16="http://schemas.microsoft.com/office/drawing/2014/main" id="{4A1165BF-870B-4000-AB7E-A43A3236DF3D}"/>
                </a:ext>
              </a:extLst>
            </p:cNvPr>
            <p:cNvSpPr/>
            <p:nvPr userDrawn="1"/>
          </p:nvSpPr>
          <p:spPr>
            <a:xfrm rot="5400000">
              <a:off x="10600392" y="778587"/>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D836B9C2-6C1C-48E8-A86B-F67503069BB5}"/>
                </a:ext>
              </a:extLst>
            </p:cNvPr>
            <p:cNvSpPr/>
            <p:nvPr userDrawn="1"/>
          </p:nvSpPr>
          <p:spPr>
            <a:xfrm rot="5400000">
              <a:off x="11237356" y="-384788"/>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6950414A-42F7-40A8-BBF4-42A36B0DE21B}"/>
                </a:ext>
              </a:extLst>
            </p:cNvPr>
            <p:cNvSpPr/>
            <p:nvPr userDrawn="1"/>
          </p:nvSpPr>
          <p:spPr>
            <a:xfrm rot="5400000">
              <a:off x="10600392" y="-1548162"/>
              <a:ext cx="1330972" cy="1147388"/>
            </a:xfrm>
            <a:prstGeom prst="hexagon">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3373CF7F-CA8A-4BE2-9D2C-7A776D128E29}"/>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99938901"/>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DC73440-D64D-40FA-81E7-45484499A6B3}"/>
              </a:ext>
            </a:extLst>
          </p:cNvPr>
          <p:cNvSpPr/>
          <p:nvPr userDrawn="1"/>
        </p:nvSpPr>
        <p:spPr>
          <a:xfrm>
            <a:off x="0" y="751312"/>
            <a:ext cx="5727411" cy="6106688"/>
          </a:xfrm>
          <a:custGeom>
            <a:avLst/>
            <a:gdLst>
              <a:gd name="connsiteX0" fmla="*/ 0 w 5727411"/>
              <a:gd name="connsiteY0" fmla="*/ 0 h 6106688"/>
              <a:gd name="connsiteX1" fmla="*/ 3694674 w 5727411"/>
              <a:gd name="connsiteY1" fmla="*/ 0 h 6106688"/>
              <a:gd name="connsiteX2" fmla="*/ 5727411 w 5727411"/>
              <a:gd name="connsiteY2" fmla="*/ 4065472 h 6106688"/>
              <a:gd name="connsiteX3" fmla="*/ 4706803 w 5727411"/>
              <a:gd name="connsiteY3" fmla="*/ 6106688 h 6106688"/>
              <a:gd name="connsiteX4" fmla="*/ 0 w 5727411"/>
              <a:gd name="connsiteY4" fmla="*/ 6106688 h 610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411" h="6106688">
                <a:moveTo>
                  <a:pt x="0" y="0"/>
                </a:moveTo>
                <a:lnTo>
                  <a:pt x="3694674" y="0"/>
                </a:lnTo>
                <a:lnTo>
                  <a:pt x="5727411" y="4065472"/>
                </a:lnTo>
                <a:lnTo>
                  <a:pt x="4706803" y="6106688"/>
                </a:lnTo>
                <a:lnTo>
                  <a:pt x="0" y="61066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spcAft>
                <a:spcPts val="800"/>
              </a:spcAft>
            </a:pPr>
            <a:endParaRPr lang="en-GB"/>
          </a:p>
        </p:txBody>
      </p:sp>
      <p:sp>
        <p:nvSpPr>
          <p:cNvPr id="2" name="Title 1">
            <a:extLst>
              <a:ext uri="{FF2B5EF4-FFF2-40B4-BE49-F238E27FC236}">
                <a16:creationId xmlns:a16="http://schemas.microsoft.com/office/drawing/2014/main" id="{F16F753E-09B0-4686-9BC2-A425F326A504}"/>
              </a:ext>
            </a:extLst>
          </p:cNvPr>
          <p:cNvSpPr>
            <a:spLocks noGrp="1"/>
          </p:cNvSpPr>
          <p:nvPr>
            <p:ph type="title" hasCustomPrompt="1"/>
          </p:nvPr>
        </p:nvSpPr>
        <p:spPr>
          <a:xfrm>
            <a:off x="675132" y="2294626"/>
            <a:ext cx="4235120" cy="1730798"/>
          </a:xfrm>
        </p:spPr>
        <p:txBody>
          <a:bodyPr anchor="b"/>
          <a:lstStyle>
            <a:lvl1pPr>
              <a:defRPr sz="4800" b="1"/>
            </a:lvl1pPr>
          </a:lstStyle>
          <a:p>
            <a:r>
              <a:rPr lang="en-US"/>
              <a:t>Enter title here</a:t>
            </a:r>
            <a:endParaRPr lang="en-GB"/>
          </a:p>
        </p:txBody>
      </p:sp>
      <p:sp>
        <p:nvSpPr>
          <p:cNvPr id="4" name="Slide Number Placeholder 3">
            <a:extLst>
              <a:ext uri="{FF2B5EF4-FFF2-40B4-BE49-F238E27FC236}">
                <a16:creationId xmlns:a16="http://schemas.microsoft.com/office/drawing/2014/main" id="{10D478B2-B931-43F6-A1A3-670B54D00765}"/>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8" name="Text Placeholder 7">
            <a:extLst>
              <a:ext uri="{FF2B5EF4-FFF2-40B4-BE49-F238E27FC236}">
                <a16:creationId xmlns:a16="http://schemas.microsoft.com/office/drawing/2014/main" id="{A1A29488-C7D4-4DFE-9D8D-81FC19BC1869}"/>
              </a:ext>
            </a:extLst>
          </p:cNvPr>
          <p:cNvSpPr>
            <a:spLocks noGrp="1"/>
          </p:cNvSpPr>
          <p:nvPr>
            <p:ph type="body" sz="quarter" idx="12" hasCustomPrompt="1"/>
          </p:nvPr>
        </p:nvSpPr>
        <p:spPr>
          <a:xfrm>
            <a:off x="675132" y="4208223"/>
            <a:ext cx="4235120" cy="982663"/>
          </a:xfrm>
        </p:spPr>
        <p:txBody>
          <a:bodyPr/>
          <a:lstStyle>
            <a:lvl1pPr>
              <a:defRPr/>
            </a:lvl1pPr>
          </a:lstStyle>
          <a:p>
            <a:pPr lvl="0"/>
            <a:r>
              <a:rPr lang="en-US"/>
              <a:t>Enter text here</a:t>
            </a:r>
            <a:endParaRPr lang="en-GB"/>
          </a:p>
        </p:txBody>
      </p:sp>
      <p:sp>
        <p:nvSpPr>
          <p:cNvPr id="9" name="Text Placeholder 7">
            <a:extLst>
              <a:ext uri="{FF2B5EF4-FFF2-40B4-BE49-F238E27FC236}">
                <a16:creationId xmlns:a16="http://schemas.microsoft.com/office/drawing/2014/main" id="{CCB26418-D597-4E1F-AF96-8750E5859505}"/>
              </a:ext>
            </a:extLst>
          </p:cNvPr>
          <p:cNvSpPr>
            <a:spLocks noGrp="1"/>
          </p:cNvSpPr>
          <p:nvPr>
            <p:ph type="body" sz="quarter" idx="13" hasCustomPrompt="1"/>
          </p:nvPr>
        </p:nvSpPr>
        <p:spPr>
          <a:xfrm>
            <a:off x="675132" y="5373687"/>
            <a:ext cx="2939796" cy="527241"/>
          </a:xfrm>
        </p:spPr>
        <p:txBody>
          <a:bodyPr/>
          <a:lstStyle>
            <a:lvl1pPr>
              <a:defRPr/>
            </a:lvl1pPr>
          </a:lstStyle>
          <a:p>
            <a:pPr lvl="0"/>
            <a:r>
              <a:rPr lang="en-US"/>
              <a:t>Enter date here</a:t>
            </a:r>
            <a:endParaRPr lang="en-GB"/>
          </a:p>
        </p:txBody>
      </p:sp>
      <p:cxnSp>
        <p:nvCxnSpPr>
          <p:cNvPr id="11" name="Straight Connector 10">
            <a:extLst>
              <a:ext uri="{FF2B5EF4-FFF2-40B4-BE49-F238E27FC236}">
                <a16:creationId xmlns:a16="http://schemas.microsoft.com/office/drawing/2014/main" id="{44CCE704-9406-4C43-9CE7-9BF26AFFF218}"/>
              </a:ext>
            </a:extLst>
          </p:cNvPr>
          <p:cNvCxnSpPr/>
          <p:nvPr userDrawn="1"/>
        </p:nvCxnSpPr>
        <p:spPr>
          <a:xfrm>
            <a:off x="781086" y="5247401"/>
            <a:ext cx="292435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Hexagon 11">
            <a:extLst>
              <a:ext uri="{FF2B5EF4-FFF2-40B4-BE49-F238E27FC236}">
                <a16:creationId xmlns:a16="http://schemas.microsoft.com/office/drawing/2014/main" id="{80D38335-30EA-4855-AC16-2D92AFE366D9}"/>
              </a:ext>
            </a:extLst>
          </p:cNvPr>
          <p:cNvSpPr/>
          <p:nvPr userDrawn="1"/>
        </p:nvSpPr>
        <p:spPr>
          <a:xfrm>
            <a:off x="280206" y="369100"/>
            <a:ext cx="2158315" cy="186061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14" name="Graphic 13">
            <a:extLst>
              <a:ext uri="{FF2B5EF4-FFF2-40B4-BE49-F238E27FC236}">
                <a16:creationId xmlns:a16="http://schemas.microsoft.com/office/drawing/2014/main" id="{62B5D607-01EE-49D2-8250-C07516B823C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788" y="881106"/>
            <a:ext cx="1655152" cy="836606"/>
          </a:xfrm>
          <a:prstGeom prst="rect">
            <a:avLst/>
          </a:prstGeom>
        </p:spPr>
      </p:pic>
      <p:grpSp>
        <p:nvGrpSpPr>
          <p:cNvPr id="24" name="Group 23">
            <a:extLst>
              <a:ext uri="{FF2B5EF4-FFF2-40B4-BE49-F238E27FC236}">
                <a16:creationId xmlns:a16="http://schemas.microsoft.com/office/drawing/2014/main" id="{28D3A66B-EF70-4A62-9DAE-DC7DC2A837B4}"/>
              </a:ext>
            </a:extLst>
          </p:cNvPr>
          <p:cNvGrpSpPr/>
          <p:nvPr userDrawn="1"/>
        </p:nvGrpSpPr>
        <p:grpSpPr>
          <a:xfrm>
            <a:off x="9875462" y="-592128"/>
            <a:ext cx="2641657" cy="2714067"/>
            <a:chOff x="10055225" y="-469915"/>
            <a:chExt cx="2421312" cy="2487682"/>
          </a:xfrm>
        </p:grpSpPr>
        <p:sp>
          <p:nvSpPr>
            <p:cNvPr id="25" name="Hexagon 24">
              <a:extLst>
                <a:ext uri="{FF2B5EF4-FFF2-40B4-BE49-F238E27FC236}">
                  <a16:creationId xmlns:a16="http://schemas.microsoft.com/office/drawing/2014/main" id="{178ACE63-80C0-4C5B-8852-EB5A9430AB74}"/>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1FAFE67B-F180-413E-AEE5-25FACE3FA1B9}"/>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020AE074-6EEE-4C09-93A8-B0485366B016}"/>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1705809188"/>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046DE2-1E16-486D-A099-BA28910BDA3B}"/>
              </a:ext>
            </a:extLst>
          </p:cNvPr>
          <p:cNvGrpSpPr/>
          <p:nvPr userDrawn="1"/>
        </p:nvGrpSpPr>
        <p:grpSpPr>
          <a:xfrm>
            <a:off x="6482434" y="-1141198"/>
            <a:ext cx="6577072" cy="8580717"/>
            <a:chOff x="3838228" y="-1705643"/>
            <a:chExt cx="6365233" cy="8304341"/>
          </a:xfrm>
          <a:noFill/>
        </p:grpSpPr>
        <p:sp>
          <p:nvSpPr>
            <p:cNvPr id="26" name="Hexagon 25">
              <a:extLst>
                <a:ext uri="{FF2B5EF4-FFF2-40B4-BE49-F238E27FC236}">
                  <a16:creationId xmlns:a16="http://schemas.microsoft.com/office/drawing/2014/main" id="{D4DD0529-F7BE-4884-9A82-BEB4F6D14E06}"/>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54C83339-7675-4783-8373-C82A11E9774E}"/>
                </a:ext>
              </a:extLst>
            </p:cNvPr>
            <p:cNvSpPr/>
            <p:nvPr userDrawn="1"/>
          </p:nvSpPr>
          <p:spPr>
            <a:xfrm>
              <a:off x="5387349" y="1706488"/>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6EF7808-75BC-4CEF-B902-ED53A81124A6}"/>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64315096-FABD-45B3-A9F8-BBAE4435FD2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CCF93F58-680B-432B-8290-8A55BDA2124C}"/>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C73539C-C820-4A61-BBA4-78B5451EACB2}"/>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28758FED-6697-47C2-B528-C093AC060906}"/>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5AB3E7EA-D710-49AC-B5CB-B8E3697A09BE}"/>
                </a:ext>
              </a:extLst>
            </p:cNvPr>
            <p:cNvSpPr/>
            <p:nvPr userDrawn="1"/>
          </p:nvSpPr>
          <p:spPr>
            <a:xfrm>
              <a:off x="6936469"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33A53403-DEED-4F22-A6F9-394D8DE4A635}"/>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5" name="Hexagon 34">
              <a:extLst>
                <a:ext uri="{FF2B5EF4-FFF2-40B4-BE49-F238E27FC236}">
                  <a16:creationId xmlns:a16="http://schemas.microsoft.com/office/drawing/2014/main" id="{C44276E8-BC59-4896-947B-F8F050CCD299}"/>
                </a:ext>
              </a:extLst>
            </p:cNvPr>
            <p:cNvSpPr/>
            <p:nvPr userDrawn="1"/>
          </p:nvSpPr>
          <p:spPr>
            <a:xfrm>
              <a:off x="848558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3369B32C-AA83-4B17-B63A-642EF3590675}"/>
                </a:ext>
              </a:extLst>
            </p:cNvPr>
            <p:cNvSpPr/>
            <p:nvPr userDrawn="1"/>
          </p:nvSpPr>
          <p:spPr>
            <a:xfrm>
              <a:off x="5387349" y="341213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A5C8D866-FD3A-41F6-8BD6-2273FC882935}"/>
                </a:ext>
              </a:extLst>
            </p:cNvPr>
            <p:cNvSpPr/>
            <p:nvPr userDrawn="1"/>
          </p:nvSpPr>
          <p:spPr>
            <a:xfrm>
              <a:off x="5387349" y="5117772"/>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0" name="Hexagon 39">
              <a:extLst>
                <a:ext uri="{FF2B5EF4-FFF2-40B4-BE49-F238E27FC236}">
                  <a16:creationId xmlns:a16="http://schemas.microsoft.com/office/drawing/2014/main" id="{C811146B-9A33-4BA3-8F7C-5D313090B7E9}"/>
                </a:ext>
              </a:extLst>
            </p:cNvPr>
            <p:cNvSpPr/>
            <p:nvPr userDrawn="1"/>
          </p:nvSpPr>
          <p:spPr>
            <a:xfrm>
              <a:off x="3838228" y="426537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41" name="Group 40">
            <a:extLst>
              <a:ext uri="{FF2B5EF4-FFF2-40B4-BE49-F238E27FC236}">
                <a16:creationId xmlns:a16="http://schemas.microsoft.com/office/drawing/2014/main" id="{B6AE80AD-0B0A-4DC2-B54B-2376E75B8446}"/>
              </a:ext>
            </a:extLst>
          </p:cNvPr>
          <p:cNvGrpSpPr/>
          <p:nvPr userDrawn="1"/>
        </p:nvGrpSpPr>
        <p:grpSpPr>
          <a:xfrm flipH="1">
            <a:off x="-335101" y="5172434"/>
            <a:ext cx="4829094" cy="2417547"/>
            <a:chOff x="3838228" y="2559731"/>
            <a:chExt cx="6365233" cy="3186569"/>
          </a:xfrm>
          <a:noFill/>
        </p:grpSpPr>
        <p:sp>
          <p:nvSpPr>
            <p:cNvPr id="48" name="Hexagon 47">
              <a:extLst>
                <a:ext uri="{FF2B5EF4-FFF2-40B4-BE49-F238E27FC236}">
                  <a16:creationId xmlns:a16="http://schemas.microsoft.com/office/drawing/2014/main" id="{EB23C5AB-EDD5-4171-8D82-41716CEF6AD9}"/>
                </a:ext>
              </a:extLst>
            </p:cNvPr>
            <p:cNvSpPr/>
            <p:nvPr userDrawn="1"/>
          </p:nvSpPr>
          <p:spPr>
            <a:xfrm>
              <a:off x="6936469" y="25597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11800678-D7DC-4E4B-B8D4-3DA3CA897E25}"/>
                </a:ext>
              </a:extLst>
            </p:cNvPr>
            <p:cNvSpPr/>
            <p:nvPr userDrawn="1"/>
          </p:nvSpPr>
          <p:spPr>
            <a:xfrm>
              <a:off x="6936469"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AE66B632-828F-4DBE-ADD9-92B3186268F6}"/>
                </a:ext>
              </a:extLst>
            </p:cNvPr>
            <p:cNvSpPr/>
            <p:nvPr userDrawn="1"/>
          </p:nvSpPr>
          <p:spPr>
            <a:xfrm>
              <a:off x="848558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FCF0B3C5-BFD7-403F-A922-24459D431DCC}"/>
                </a:ext>
              </a:extLst>
            </p:cNvPr>
            <p:cNvSpPr/>
            <p:nvPr userDrawn="1"/>
          </p:nvSpPr>
          <p:spPr>
            <a:xfrm>
              <a:off x="5387349" y="341213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1C7E4A07-4BF7-40B2-A154-51918ACE56AB}"/>
                </a:ext>
              </a:extLst>
            </p:cNvPr>
            <p:cNvSpPr/>
            <p:nvPr userDrawn="1"/>
          </p:nvSpPr>
          <p:spPr>
            <a:xfrm>
              <a:off x="3838228" y="426537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84" name="Rectangle 83">
            <a:extLst>
              <a:ext uri="{FF2B5EF4-FFF2-40B4-BE49-F238E27FC236}">
                <a16:creationId xmlns:a16="http://schemas.microsoft.com/office/drawing/2014/main" id="{EDFD343D-1397-4A55-A113-C603F399434F}"/>
              </a:ext>
            </a:extLst>
          </p:cNvPr>
          <p:cNvSpPr/>
          <p:nvPr userDrawn="1"/>
        </p:nvSpPr>
        <p:spPr>
          <a:xfrm>
            <a:off x="0" y="1646238"/>
            <a:ext cx="12192000" cy="43345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837BD3E9-53A7-4655-A8D2-79EA4506B748}"/>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9" name="Graphic 8">
            <a:extLst>
              <a:ext uri="{FF2B5EF4-FFF2-40B4-BE49-F238E27FC236}">
                <a16:creationId xmlns:a16="http://schemas.microsoft.com/office/drawing/2014/main" id="{21E4F8DF-8EE3-40CA-94E4-BC92CD3B311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56" name="Text Placeholder 55">
            <a:extLst>
              <a:ext uri="{FF2B5EF4-FFF2-40B4-BE49-F238E27FC236}">
                <a16:creationId xmlns:a16="http://schemas.microsoft.com/office/drawing/2014/main" id="{1DF00189-C4F8-4035-A7D8-3D7CD82F7692}"/>
              </a:ext>
            </a:extLst>
          </p:cNvPr>
          <p:cNvSpPr>
            <a:spLocks noGrp="1"/>
          </p:cNvSpPr>
          <p:nvPr>
            <p:ph type="body" sz="quarter" idx="12" hasCustomPrompt="1"/>
          </p:nvPr>
        </p:nvSpPr>
        <p:spPr>
          <a:xfrm>
            <a:off x="1130300" y="2001263"/>
            <a:ext cx="1303338" cy="731837"/>
          </a:xfrm>
        </p:spPr>
        <p:txBody>
          <a:bodyPr anchor="b"/>
          <a:lstStyle>
            <a:lvl1pPr>
              <a:defRPr sz="4000" b="1">
                <a:solidFill>
                  <a:schemeClr val="accent3"/>
                </a:solidFill>
              </a:defRPr>
            </a:lvl1pPr>
          </a:lstStyle>
          <a:p>
            <a:pPr lvl="0"/>
            <a:r>
              <a:rPr lang="en-US"/>
              <a:t>XX</a:t>
            </a:r>
            <a:endParaRPr lang="en-GB"/>
          </a:p>
        </p:txBody>
      </p:sp>
      <p:sp>
        <p:nvSpPr>
          <p:cNvPr id="58" name="Text Placeholder 57">
            <a:extLst>
              <a:ext uri="{FF2B5EF4-FFF2-40B4-BE49-F238E27FC236}">
                <a16:creationId xmlns:a16="http://schemas.microsoft.com/office/drawing/2014/main" id="{4F014EF1-8EF1-4F84-B375-39E2781CD7A0}"/>
              </a:ext>
            </a:extLst>
          </p:cNvPr>
          <p:cNvSpPr>
            <a:spLocks noGrp="1"/>
          </p:cNvSpPr>
          <p:nvPr>
            <p:ph type="body" sz="quarter" idx="13" hasCustomPrompt="1"/>
          </p:nvPr>
        </p:nvSpPr>
        <p:spPr>
          <a:xfrm>
            <a:off x="1130300" y="273970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1" name="Text Placeholder 60">
            <a:extLst>
              <a:ext uri="{FF2B5EF4-FFF2-40B4-BE49-F238E27FC236}">
                <a16:creationId xmlns:a16="http://schemas.microsoft.com/office/drawing/2014/main" id="{46DCE429-9408-4073-8F15-D6D942745C26}"/>
              </a:ext>
            </a:extLst>
          </p:cNvPr>
          <p:cNvSpPr>
            <a:spLocks noGrp="1"/>
          </p:cNvSpPr>
          <p:nvPr>
            <p:ph type="body" sz="quarter" idx="14" hasCustomPrompt="1"/>
          </p:nvPr>
        </p:nvSpPr>
        <p:spPr>
          <a:xfrm>
            <a:off x="1130301" y="310515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2" name="Text Placeholder 55">
            <a:extLst>
              <a:ext uri="{FF2B5EF4-FFF2-40B4-BE49-F238E27FC236}">
                <a16:creationId xmlns:a16="http://schemas.microsoft.com/office/drawing/2014/main" id="{30437623-8462-460A-A0F4-D4DF369529E6}"/>
              </a:ext>
            </a:extLst>
          </p:cNvPr>
          <p:cNvSpPr>
            <a:spLocks noGrp="1"/>
          </p:cNvSpPr>
          <p:nvPr>
            <p:ph type="body" sz="quarter" idx="15" hasCustomPrompt="1"/>
          </p:nvPr>
        </p:nvSpPr>
        <p:spPr>
          <a:xfrm>
            <a:off x="4732507" y="2006403"/>
            <a:ext cx="1303338" cy="731837"/>
          </a:xfrm>
        </p:spPr>
        <p:txBody>
          <a:bodyPr anchor="b"/>
          <a:lstStyle>
            <a:lvl1pPr>
              <a:defRPr sz="4000" b="1">
                <a:solidFill>
                  <a:schemeClr val="accent3"/>
                </a:solidFill>
              </a:defRPr>
            </a:lvl1pPr>
          </a:lstStyle>
          <a:p>
            <a:pPr lvl="0"/>
            <a:r>
              <a:rPr lang="en-US"/>
              <a:t>XX</a:t>
            </a:r>
            <a:endParaRPr lang="en-GB"/>
          </a:p>
        </p:txBody>
      </p:sp>
      <p:sp>
        <p:nvSpPr>
          <p:cNvPr id="63" name="Text Placeholder 57">
            <a:extLst>
              <a:ext uri="{FF2B5EF4-FFF2-40B4-BE49-F238E27FC236}">
                <a16:creationId xmlns:a16="http://schemas.microsoft.com/office/drawing/2014/main" id="{EC0DF27A-CB57-4573-83C7-2F52422C23E1}"/>
              </a:ext>
            </a:extLst>
          </p:cNvPr>
          <p:cNvSpPr>
            <a:spLocks noGrp="1"/>
          </p:cNvSpPr>
          <p:nvPr>
            <p:ph type="body" sz="quarter" idx="16" hasCustomPrompt="1"/>
          </p:nvPr>
        </p:nvSpPr>
        <p:spPr>
          <a:xfrm>
            <a:off x="4732507" y="274484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4" name="Text Placeholder 60">
            <a:extLst>
              <a:ext uri="{FF2B5EF4-FFF2-40B4-BE49-F238E27FC236}">
                <a16:creationId xmlns:a16="http://schemas.microsoft.com/office/drawing/2014/main" id="{76624CB3-E62D-41CC-9C38-E3C6D13D7759}"/>
              </a:ext>
            </a:extLst>
          </p:cNvPr>
          <p:cNvSpPr>
            <a:spLocks noGrp="1"/>
          </p:cNvSpPr>
          <p:nvPr>
            <p:ph type="body" sz="quarter" idx="17" hasCustomPrompt="1"/>
          </p:nvPr>
        </p:nvSpPr>
        <p:spPr>
          <a:xfrm>
            <a:off x="4732508" y="311029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5" name="Text Placeholder 55">
            <a:extLst>
              <a:ext uri="{FF2B5EF4-FFF2-40B4-BE49-F238E27FC236}">
                <a16:creationId xmlns:a16="http://schemas.microsoft.com/office/drawing/2014/main" id="{2B50C990-263F-4396-8CBC-37FF11EA5B7C}"/>
              </a:ext>
            </a:extLst>
          </p:cNvPr>
          <p:cNvSpPr>
            <a:spLocks noGrp="1"/>
          </p:cNvSpPr>
          <p:nvPr>
            <p:ph type="body" sz="quarter" idx="18" hasCustomPrompt="1"/>
          </p:nvPr>
        </p:nvSpPr>
        <p:spPr>
          <a:xfrm>
            <a:off x="8334714" y="2011543"/>
            <a:ext cx="1303338" cy="731837"/>
          </a:xfrm>
        </p:spPr>
        <p:txBody>
          <a:bodyPr anchor="b"/>
          <a:lstStyle>
            <a:lvl1pPr>
              <a:defRPr sz="4000" b="1">
                <a:solidFill>
                  <a:schemeClr val="accent3"/>
                </a:solidFill>
              </a:defRPr>
            </a:lvl1pPr>
          </a:lstStyle>
          <a:p>
            <a:pPr lvl="0"/>
            <a:r>
              <a:rPr lang="en-US"/>
              <a:t>XX</a:t>
            </a:r>
            <a:endParaRPr lang="en-GB"/>
          </a:p>
        </p:txBody>
      </p:sp>
      <p:sp>
        <p:nvSpPr>
          <p:cNvPr id="66" name="Text Placeholder 57">
            <a:extLst>
              <a:ext uri="{FF2B5EF4-FFF2-40B4-BE49-F238E27FC236}">
                <a16:creationId xmlns:a16="http://schemas.microsoft.com/office/drawing/2014/main" id="{E14D6A1F-67E8-4F1E-8EA2-E67346E49AD3}"/>
              </a:ext>
            </a:extLst>
          </p:cNvPr>
          <p:cNvSpPr>
            <a:spLocks noGrp="1"/>
          </p:cNvSpPr>
          <p:nvPr>
            <p:ph type="body" sz="quarter" idx="19" hasCustomPrompt="1"/>
          </p:nvPr>
        </p:nvSpPr>
        <p:spPr>
          <a:xfrm>
            <a:off x="8334714" y="2749989"/>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67" name="Text Placeholder 60">
            <a:extLst>
              <a:ext uri="{FF2B5EF4-FFF2-40B4-BE49-F238E27FC236}">
                <a16:creationId xmlns:a16="http://schemas.microsoft.com/office/drawing/2014/main" id="{55AB72A0-F69E-4968-984E-3D90EC0E51D7}"/>
              </a:ext>
            </a:extLst>
          </p:cNvPr>
          <p:cNvSpPr>
            <a:spLocks noGrp="1"/>
          </p:cNvSpPr>
          <p:nvPr>
            <p:ph type="body" sz="quarter" idx="20" hasCustomPrompt="1"/>
          </p:nvPr>
        </p:nvSpPr>
        <p:spPr>
          <a:xfrm>
            <a:off x="8334715" y="3115430"/>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68" name="Text Placeholder 55">
            <a:extLst>
              <a:ext uri="{FF2B5EF4-FFF2-40B4-BE49-F238E27FC236}">
                <a16:creationId xmlns:a16="http://schemas.microsoft.com/office/drawing/2014/main" id="{CD807A1F-5514-4901-8309-500C6E2BB83B}"/>
              </a:ext>
            </a:extLst>
          </p:cNvPr>
          <p:cNvSpPr>
            <a:spLocks noGrp="1"/>
          </p:cNvSpPr>
          <p:nvPr>
            <p:ph type="body" sz="quarter" idx="21" hasCustomPrompt="1"/>
          </p:nvPr>
        </p:nvSpPr>
        <p:spPr>
          <a:xfrm>
            <a:off x="1130299" y="3913205"/>
            <a:ext cx="1303338" cy="731837"/>
          </a:xfrm>
        </p:spPr>
        <p:txBody>
          <a:bodyPr anchor="b"/>
          <a:lstStyle>
            <a:lvl1pPr>
              <a:defRPr sz="4000" b="1">
                <a:solidFill>
                  <a:schemeClr val="accent3"/>
                </a:solidFill>
              </a:defRPr>
            </a:lvl1pPr>
          </a:lstStyle>
          <a:p>
            <a:pPr lvl="0"/>
            <a:r>
              <a:rPr lang="en-US"/>
              <a:t>XX</a:t>
            </a:r>
            <a:endParaRPr lang="en-GB"/>
          </a:p>
        </p:txBody>
      </p:sp>
      <p:sp>
        <p:nvSpPr>
          <p:cNvPr id="69" name="Text Placeholder 57">
            <a:extLst>
              <a:ext uri="{FF2B5EF4-FFF2-40B4-BE49-F238E27FC236}">
                <a16:creationId xmlns:a16="http://schemas.microsoft.com/office/drawing/2014/main" id="{FA0DFF99-25FD-4B37-A886-F25F638B63C9}"/>
              </a:ext>
            </a:extLst>
          </p:cNvPr>
          <p:cNvSpPr>
            <a:spLocks noGrp="1"/>
          </p:cNvSpPr>
          <p:nvPr>
            <p:ph type="body" sz="quarter" idx="22" hasCustomPrompt="1"/>
          </p:nvPr>
        </p:nvSpPr>
        <p:spPr>
          <a:xfrm>
            <a:off x="1130299" y="465165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0" name="Text Placeholder 60">
            <a:extLst>
              <a:ext uri="{FF2B5EF4-FFF2-40B4-BE49-F238E27FC236}">
                <a16:creationId xmlns:a16="http://schemas.microsoft.com/office/drawing/2014/main" id="{4961B616-ED72-4E6B-BF39-01122EAA3F04}"/>
              </a:ext>
            </a:extLst>
          </p:cNvPr>
          <p:cNvSpPr>
            <a:spLocks noGrp="1"/>
          </p:cNvSpPr>
          <p:nvPr>
            <p:ph type="body" sz="quarter" idx="23" hasCustomPrompt="1"/>
          </p:nvPr>
        </p:nvSpPr>
        <p:spPr>
          <a:xfrm>
            <a:off x="1130300" y="501709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1" name="Text Placeholder 55">
            <a:extLst>
              <a:ext uri="{FF2B5EF4-FFF2-40B4-BE49-F238E27FC236}">
                <a16:creationId xmlns:a16="http://schemas.microsoft.com/office/drawing/2014/main" id="{292D382A-DD1E-456C-9102-D0B9457DEADD}"/>
              </a:ext>
            </a:extLst>
          </p:cNvPr>
          <p:cNvSpPr>
            <a:spLocks noGrp="1"/>
          </p:cNvSpPr>
          <p:nvPr>
            <p:ph type="body" sz="quarter" idx="24" hasCustomPrompt="1"/>
          </p:nvPr>
        </p:nvSpPr>
        <p:spPr>
          <a:xfrm>
            <a:off x="4732506" y="3918345"/>
            <a:ext cx="1303338" cy="731837"/>
          </a:xfrm>
        </p:spPr>
        <p:txBody>
          <a:bodyPr anchor="b"/>
          <a:lstStyle>
            <a:lvl1pPr>
              <a:defRPr sz="4000" b="1">
                <a:solidFill>
                  <a:schemeClr val="accent3"/>
                </a:solidFill>
              </a:defRPr>
            </a:lvl1pPr>
          </a:lstStyle>
          <a:p>
            <a:pPr lvl="0"/>
            <a:r>
              <a:rPr lang="en-US"/>
              <a:t>XX</a:t>
            </a:r>
            <a:endParaRPr lang="en-GB"/>
          </a:p>
        </p:txBody>
      </p:sp>
      <p:sp>
        <p:nvSpPr>
          <p:cNvPr id="72" name="Text Placeholder 57">
            <a:extLst>
              <a:ext uri="{FF2B5EF4-FFF2-40B4-BE49-F238E27FC236}">
                <a16:creationId xmlns:a16="http://schemas.microsoft.com/office/drawing/2014/main" id="{70DACDC4-87FF-4BA7-82A8-CF95DAA79B8B}"/>
              </a:ext>
            </a:extLst>
          </p:cNvPr>
          <p:cNvSpPr>
            <a:spLocks noGrp="1"/>
          </p:cNvSpPr>
          <p:nvPr>
            <p:ph type="body" sz="quarter" idx="25" hasCustomPrompt="1"/>
          </p:nvPr>
        </p:nvSpPr>
        <p:spPr>
          <a:xfrm>
            <a:off x="4732506" y="465679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3" name="Text Placeholder 60">
            <a:extLst>
              <a:ext uri="{FF2B5EF4-FFF2-40B4-BE49-F238E27FC236}">
                <a16:creationId xmlns:a16="http://schemas.microsoft.com/office/drawing/2014/main" id="{ECCC9684-AD73-400B-A157-058A9200038F}"/>
              </a:ext>
            </a:extLst>
          </p:cNvPr>
          <p:cNvSpPr>
            <a:spLocks noGrp="1"/>
          </p:cNvSpPr>
          <p:nvPr>
            <p:ph type="body" sz="quarter" idx="26" hasCustomPrompt="1"/>
          </p:nvPr>
        </p:nvSpPr>
        <p:spPr>
          <a:xfrm>
            <a:off x="4732507" y="502223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sp>
        <p:nvSpPr>
          <p:cNvPr id="74" name="Text Placeholder 55">
            <a:extLst>
              <a:ext uri="{FF2B5EF4-FFF2-40B4-BE49-F238E27FC236}">
                <a16:creationId xmlns:a16="http://schemas.microsoft.com/office/drawing/2014/main" id="{8C7F30EB-CA86-49B8-A09E-D0747C6A50C4}"/>
              </a:ext>
            </a:extLst>
          </p:cNvPr>
          <p:cNvSpPr>
            <a:spLocks noGrp="1"/>
          </p:cNvSpPr>
          <p:nvPr>
            <p:ph type="body" sz="quarter" idx="27" hasCustomPrompt="1"/>
          </p:nvPr>
        </p:nvSpPr>
        <p:spPr>
          <a:xfrm>
            <a:off x="8334713" y="3923485"/>
            <a:ext cx="1303338" cy="731837"/>
          </a:xfrm>
        </p:spPr>
        <p:txBody>
          <a:bodyPr anchor="b"/>
          <a:lstStyle>
            <a:lvl1pPr>
              <a:defRPr sz="4000" b="1">
                <a:solidFill>
                  <a:schemeClr val="accent3"/>
                </a:solidFill>
              </a:defRPr>
            </a:lvl1pPr>
          </a:lstStyle>
          <a:p>
            <a:pPr lvl="0"/>
            <a:r>
              <a:rPr lang="en-US"/>
              <a:t>XX</a:t>
            </a:r>
            <a:endParaRPr lang="en-GB"/>
          </a:p>
        </p:txBody>
      </p:sp>
      <p:sp>
        <p:nvSpPr>
          <p:cNvPr id="75" name="Text Placeholder 57">
            <a:extLst>
              <a:ext uri="{FF2B5EF4-FFF2-40B4-BE49-F238E27FC236}">
                <a16:creationId xmlns:a16="http://schemas.microsoft.com/office/drawing/2014/main" id="{5B9AA845-8E57-4749-A304-B7C7C57B3D77}"/>
              </a:ext>
            </a:extLst>
          </p:cNvPr>
          <p:cNvSpPr>
            <a:spLocks noGrp="1"/>
          </p:cNvSpPr>
          <p:nvPr>
            <p:ph type="body" sz="quarter" idx="28" hasCustomPrompt="1"/>
          </p:nvPr>
        </p:nvSpPr>
        <p:spPr>
          <a:xfrm>
            <a:off x="8334713" y="4661931"/>
            <a:ext cx="2776220" cy="365126"/>
          </a:xfrm>
        </p:spPr>
        <p:txBody>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heading here</a:t>
            </a:r>
            <a:endParaRPr lang="en-GB"/>
          </a:p>
        </p:txBody>
      </p:sp>
      <p:sp>
        <p:nvSpPr>
          <p:cNvPr id="76" name="Text Placeholder 60">
            <a:extLst>
              <a:ext uri="{FF2B5EF4-FFF2-40B4-BE49-F238E27FC236}">
                <a16:creationId xmlns:a16="http://schemas.microsoft.com/office/drawing/2014/main" id="{A13AE8A4-B61B-40CE-9CD5-3947C689C9B0}"/>
              </a:ext>
            </a:extLst>
          </p:cNvPr>
          <p:cNvSpPr>
            <a:spLocks noGrp="1"/>
          </p:cNvSpPr>
          <p:nvPr>
            <p:ph type="body" sz="quarter" idx="29" hasCustomPrompt="1"/>
          </p:nvPr>
        </p:nvSpPr>
        <p:spPr>
          <a:xfrm>
            <a:off x="8334714" y="5027372"/>
            <a:ext cx="2776220" cy="633413"/>
          </a:xfrm>
        </p:spPr>
        <p:txBody>
          <a:bodyPr/>
          <a:lstStyle>
            <a:lvl1pPr>
              <a:defRPr sz="1200">
                <a:solidFill>
                  <a:srgbClr val="FFFFFF"/>
                </a:solidFill>
              </a:defRPr>
            </a:lvl1pPr>
            <a:lvl2pPr>
              <a:defRPr sz="1200">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Enter text here</a:t>
            </a:r>
          </a:p>
          <a:p>
            <a:pPr lvl="1"/>
            <a:r>
              <a:rPr lang="en-US"/>
              <a:t>Second level</a:t>
            </a:r>
          </a:p>
        </p:txBody>
      </p:sp>
      <p:grpSp>
        <p:nvGrpSpPr>
          <p:cNvPr id="80" name="Group 79">
            <a:extLst>
              <a:ext uri="{FF2B5EF4-FFF2-40B4-BE49-F238E27FC236}">
                <a16:creationId xmlns:a16="http://schemas.microsoft.com/office/drawing/2014/main" id="{384B203E-A4CA-4A34-ADC5-6E6B67132896}"/>
              </a:ext>
            </a:extLst>
          </p:cNvPr>
          <p:cNvGrpSpPr/>
          <p:nvPr userDrawn="1"/>
        </p:nvGrpSpPr>
        <p:grpSpPr>
          <a:xfrm>
            <a:off x="4338828" y="2110783"/>
            <a:ext cx="0" cy="3366451"/>
            <a:chOff x="4338828" y="2110783"/>
            <a:chExt cx="0" cy="3366451"/>
          </a:xfrm>
        </p:grpSpPr>
        <p:cxnSp>
          <p:nvCxnSpPr>
            <p:cNvPr id="78" name="Straight Connector 77">
              <a:extLst>
                <a:ext uri="{FF2B5EF4-FFF2-40B4-BE49-F238E27FC236}">
                  <a16:creationId xmlns:a16="http://schemas.microsoft.com/office/drawing/2014/main" id="{A650F4FC-E616-467C-88C1-F2E5C0F2341D}"/>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A3BE8A3-06C6-46B8-92EA-C0DA12E75F7C}"/>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97FF21B9-05B6-4E8C-A88D-1007F264B52A}"/>
              </a:ext>
            </a:extLst>
          </p:cNvPr>
          <p:cNvGrpSpPr/>
          <p:nvPr userDrawn="1"/>
        </p:nvGrpSpPr>
        <p:grpSpPr>
          <a:xfrm>
            <a:off x="7932956" y="2110783"/>
            <a:ext cx="0" cy="3366451"/>
            <a:chOff x="4338828" y="2110783"/>
            <a:chExt cx="0" cy="3366451"/>
          </a:xfrm>
        </p:grpSpPr>
        <p:cxnSp>
          <p:nvCxnSpPr>
            <p:cNvPr id="82" name="Straight Connector 81">
              <a:extLst>
                <a:ext uri="{FF2B5EF4-FFF2-40B4-BE49-F238E27FC236}">
                  <a16:creationId xmlns:a16="http://schemas.microsoft.com/office/drawing/2014/main" id="{65A940A0-DFC7-456E-8A35-79B6D95DE9E2}"/>
                </a:ext>
              </a:extLst>
            </p:cNvPr>
            <p:cNvCxnSpPr/>
            <p:nvPr userDrawn="1"/>
          </p:nvCxnSpPr>
          <p:spPr>
            <a:xfrm>
              <a:off x="4338828" y="2110783"/>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4FD57DD-483F-48E7-B184-4E7421546C3F}"/>
                </a:ext>
              </a:extLst>
            </p:cNvPr>
            <p:cNvCxnSpPr/>
            <p:nvPr userDrawn="1"/>
          </p:nvCxnSpPr>
          <p:spPr>
            <a:xfrm>
              <a:off x="4338828" y="4032017"/>
              <a:ext cx="0" cy="14452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491CDF1F-6020-42AA-96D7-D282DC5AF3A1}"/>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03A1BA9D-2902-40D2-87AB-F3C2BF7C4EE4}"/>
              </a:ext>
            </a:extLst>
          </p:cNvPr>
          <p:cNvSpPr>
            <a:spLocks noGrp="1"/>
          </p:cNvSpPr>
          <p:nvPr>
            <p:ph type="title" hasCustomPrompt="1"/>
          </p:nvPr>
        </p:nvSpPr>
        <p:spPr>
          <a:xfrm>
            <a:off x="1130300" y="524414"/>
            <a:ext cx="6802656"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1761853317"/>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9" name="Group 8">
            <a:extLst>
              <a:ext uri="{FF2B5EF4-FFF2-40B4-BE49-F238E27FC236}">
                <a16:creationId xmlns:a16="http://schemas.microsoft.com/office/drawing/2014/main" id="{1D681799-5413-4DD7-9A90-5A4FB12A2A7A}"/>
              </a:ext>
            </a:extLst>
          </p:cNvPr>
          <p:cNvGrpSpPr/>
          <p:nvPr userDrawn="1"/>
        </p:nvGrpSpPr>
        <p:grpSpPr>
          <a:xfrm>
            <a:off x="9875462" y="-592128"/>
            <a:ext cx="2641657" cy="2714067"/>
            <a:chOff x="10055225" y="-469915"/>
            <a:chExt cx="2421312" cy="2487682"/>
          </a:xfrm>
          <a:noFill/>
        </p:grpSpPr>
        <p:sp>
          <p:nvSpPr>
            <p:cNvPr id="10" name="Hexagon 9">
              <a:extLst>
                <a:ext uri="{FF2B5EF4-FFF2-40B4-BE49-F238E27FC236}">
                  <a16:creationId xmlns:a16="http://schemas.microsoft.com/office/drawing/2014/main" id="{02131DBC-2984-4070-99C1-C7A5961DB71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1" name="Hexagon 10">
              <a:extLst>
                <a:ext uri="{FF2B5EF4-FFF2-40B4-BE49-F238E27FC236}">
                  <a16:creationId xmlns:a16="http://schemas.microsoft.com/office/drawing/2014/main" id="{08A76465-A25F-4395-8F89-F71B9DE37BD1}"/>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2" name="Hexagon 11">
              <a:extLst>
                <a:ext uri="{FF2B5EF4-FFF2-40B4-BE49-F238E27FC236}">
                  <a16:creationId xmlns:a16="http://schemas.microsoft.com/office/drawing/2014/main" id="{2165F6F1-0DD9-4E98-A6C3-53E1CA238355}"/>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cxnSp>
        <p:nvCxnSpPr>
          <p:cNvPr id="19" name="Straight Connector 18">
            <a:extLst>
              <a:ext uri="{FF2B5EF4-FFF2-40B4-BE49-F238E27FC236}">
                <a16:creationId xmlns:a16="http://schemas.microsoft.com/office/drawing/2014/main" id="{9ED5C850-6937-4120-B24B-6C3E3002DD3A}"/>
              </a:ext>
            </a:extLst>
          </p:cNvPr>
          <p:cNvCxnSpPr>
            <a:cxnSpLocks/>
          </p:cNvCxnSpPr>
          <p:nvPr userDrawn="1"/>
        </p:nvCxnSpPr>
        <p:spPr>
          <a:xfrm>
            <a:off x="5694744" y="1693488"/>
            <a:ext cx="0" cy="4164895"/>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20">
            <a:extLst>
              <a:ext uri="{FF2B5EF4-FFF2-40B4-BE49-F238E27FC236}">
                <a16:creationId xmlns:a16="http://schemas.microsoft.com/office/drawing/2014/main" id="{EC7DE49C-7C55-4198-ADD0-2D0F2B1F04DF}"/>
              </a:ext>
            </a:extLst>
          </p:cNvPr>
          <p:cNvSpPr>
            <a:spLocks noGrp="1"/>
          </p:cNvSpPr>
          <p:nvPr>
            <p:ph type="body" sz="quarter" idx="13" hasCustomPrompt="1"/>
          </p:nvPr>
        </p:nvSpPr>
        <p:spPr>
          <a:xfrm>
            <a:off x="6096000"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Rectangle 23">
            <a:extLst>
              <a:ext uri="{FF2B5EF4-FFF2-40B4-BE49-F238E27FC236}">
                <a16:creationId xmlns:a16="http://schemas.microsoft.com/office/drawing/2014/main" id="{76E6C2C1-C998-4023-A23A-4DC7FFDAA0F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61EB460B-32F3-49E2-B8C4-85A3B71C0F68}"/>
              </a:ext>
            </a:extLst>
          </p:cNvPr>
          <p:cNvSpPr>
            <a:spLocks noGrp="1"/>
          </p:cNvSpPr>
          <p:nvPr>
            <p:ph type="title" hasCustomPrompt="1"/>
          </p:nvPr>
        </p:nvSpPr>
        <p:spPr>
          <a:xfrm>
            <a:off x="1130300" y="524414"/>
            <a:ext cx="7991928" cy="912178"/>
          </a:xfrm>
        </p:spPr>
        <p:txBody>
          <a:bodyPr/>
          <a:lstStyle>
            <a:lvl1pPr>
              <a:defRPr/>
            </a:lvl1pPr>
          </a:lstStyle>
          <a:p>
            <a:r>
              <a:rPr lang="en-US"/>
              <a:t>Enter title here</a:t>
            </a:r>
            <a:endParaRPr lang="en-GB"/>
          </a:p>
        </p:txBody>
      </p:sp>
      <p:grpSp>
        <p:nvGrpSpPr>
          <p:cNvPr id="23" name="Group 22">
            <a:extLst>
              <a:ext uri="{FF2B5EF4-FFF2-40B4-BE49-F238E27FC236}">
                <a16:creationId xmlns:a16="http://schemas.microsoft.com/office/drawing/2014/main" id="{3049623E-8E46-4A92-9450-85EB7A480FFA}"/>
              </a:ext>
            </a:extLst>
          </p:cNvPr>
          <p:cNvGrpSpPr/>
          <p:nvPr userDrawn="1"/>
        </p:nvGrpSpPr>
        <p:grpSpPr>
          <a:xfrm>
            <a:off x="-3664732" y="0"/>
            <a:ext cx="3538941" cy="4354799"/>
            <a:chOff x="-3614713" y="0"/>
            <a:chExt cx="3538941" cy="4354799"/>
          </a:xfrm>
        </p:grpSpPr>
        <p:grpSp>
          <p:nvGrpSpPr>
            <p:cNvPr id="25" name="Group 24">
              <a:extLst>
                <a:ext uri="{FF2B5EF4-FFF2-40B4-BE49-F238E27FC236}">
                  <a16:creationId xmlns:a16="http://schemas.microsoft.com/office/drawing/2014/main" id="{EFA3FE1C-DD89-4A57-985C-7C97F68BCB3C}"/>
                </a:ext>
              </a:extLst>
            </p:cNvPr>
            <p:cNvGrpSpPr/>
            <p:nvPr userDrawn="1"/>
          </p:nvGrpSpPr>
          <p:grpSpPr>
            <a:xfrm>
              <a:off x="-3614713" y="0"/>
              <a:ext cx="3538941" cy="4354799"/>
              <a:chOff x="397358" y="1593847"/>
              <a:chExt cx="3538941" cy="4354799"/>
            </a:xfrm>
          </p:grpSpPr>
          <p:sp>
            <p:nvSpPr>
              <p:cNvPr id="30" name="Rectangle 29">
                <a:extLst>
                  <a:ext uri="{FF2B5EF4-FFF2-40B4-BE49-F238E27FC236}">
                    <a16:creationId xmlns:a16="http://schemas.microsoft.com/office/drawing/2014/main" id="{BDFABFEA-3B9B-4F80-A4B9-C71F5B1CD868}"/>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A47A3BF1-6DA4-4B02-AF0F-2651017621B4}"/>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32" name="TextBox 31">
                <a:extLst>
                  <a:ext uri="{FF2B5EF4-FFF2-40B4-BE49-F238E27FC236}">
                    <a16:creationId xmlns:a16="http://schemas.microsoft.com/office/drawing/2014/main" id="{9ECC7A4C-676A-468D-92BD-ECE41A81D3A1}"/>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33" name="TextBox 32">
                <a:extLst>
                  <a:ext uri="{FF2B5EF4-FFF2-40B4-BE49-F238E27FC236}">
                    <a16:creationId xmlns:a16="http://schemas.microsoft.com/office/drawing/2014/main" id="{910B145D-8430-41EE-B7AF-C63A2A3C1800}"/>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34" name="TextBox 33">
                <a:extLst>
                  <a:ext uri="{FF2B5EF4-FFF2-40B4-BE49-F238E27FC236}">
                    <a16:creationId xmlns:a16="http://schemas.microsoft.com/office/drawing/2014/main" id="{CBE29804-E628-4AA1-B9CD-141C4C72B4D3}"/>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35" name="Rectangle 34">
                <a:extLst>
                  <a:ext uri="{FF2B5EF4-FFF2-40B4-BE49-F238E27FC236}">
                    <a16:creationId xmlns:a16="http://schemas.microsoft.com/office/drawing/2014/main" id="{1F5C398A-3D97-4B22-9CFB-783095532BEB}"/>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26" name="Picture 25">
              <a:extLst>
                <a:ext uri="{FF2B5EF4-FFF2-40B4-BE49-F238E27FC236}">
                  <a16:creationId xmlns:a16="http://schemas.microsoft.com/office/drawing/2014/main" id="{E034994E-7286-47B2-B8A8-1E9AF3281F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27" name="Oval 26">
              <a:extLst>
                <a:ext uri="{FF2B5EF4-FFF2-40B4-BE49-F238E27FC236}">
                  <a16:creationId xmlns:a16="http://schemas.microsoft.com/office/drawing/2014/main" id="{2A4055BF-4917-490F-B568-F6352E5F7B9C}"/>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28" name="Picture 27">
              <a:extLst>
                <a:ext uri="{FF2B5EF4-FFF2-40B4-BE49-F238E27FC236}">
                  <a16:creationId xmlns:a16="http://schemas.microsoft.com/office/drawing/2014/main" id="{BE55B728-EE58-4FF2-B32D-438482CF36CC}"/>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29" name="Oval 28">
              <a:extLst>
                <a:ext uri="{FF2B5EF4-FFF2-40B4-BE49-F238E27FC236}">
                  <a16:creationId xmlns:a16="http://schemas.microsoft.com/office/drawing/2014/main" id="{03A5BC6C-AF0B-449E-A85F-778C3B180F73}"/>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Tree>
    <p:custDataLst>
      <p:tags r:id="rId1"/>
    </p:custDataLst>
    <p:extLst>
      <p:ext uri="{BB962C8B-B14F-4D97-AF65-F5344CB8AC3E}">
        <p14:creationId xmlns:p14="http://schemas.microsoft.com/office/powerpoint/2010/main" val="1297154268"/>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2A42BE-F801-4BAB-8C24-6994A7299C79}"/>
              </a:ext>
            </a:extLst>
          </p:cNvPr>
          <p:cNvSpPr/>
          <p:nvPr userDrawn="1"/>
        </p:nvSpPr>
        <p:spPr>
          <a:xfrm>
            <a:off x="0" y="0"/>
            <a:ext cx="4419600" cy="6858000"/>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dirty="0"/>
          </a:p>
        </p:txBody>
      </p:sp>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solidFill>
            <a:srgbClr val="60D1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20" name="Group 19">
            <a:extLst>
              <a:ext uri="{FF2B5EF4-FFF2-40B4-BE49-F238E27FC236}">
                <a16:creationId xmlns:a16="http://schemas.microsoft.com/office/drawing/2014/main" id="{70AB0C87-5AFE-44EB-95D4-9214D9E0A837}"/>
              </a:ext>
            </a:extLst>
          </p:cNvPr>
          <p:cNvGrpSpPr/>
          <p:nvPr userDrawn="1"/>
        </p:nvGrpSpPr>
        <p:grpSpPr>
          <a:xfrm>
            <a:off x="9058573" y="-647864"/>
            <a:ext cx="4149136" cy="7154287"/>
            <a:chOff x="5387349" y="-1705643"/>
            <a:chExt cx="4816112" cy="8304341"/>
          </a:xfrm>
          <a:noFill/>
        </p:grpSpPr>
        <p:sp>
          <p:nvSpPr>
            <p:cNvPr id="23" name="Hexagon 22">
              <a:extLst>
                <a:ext uri="{FF2B5EF4-FFF2-40B4-BE49-F238E27FC236}">
                  <a16:creationId xmlns:a16="http://schemas.microsoft.com/office/drawing/2014/main" id="{BA5F57C3-03CF-4083-BC73-6804F705570B}"/>
                </a:ext>
              </a:extLst>
            </p:cNvPr>
            <p:cNvSpPr/>
            <p:nvPr userDrawn="1"/>
          </p:nvSpPr>
          <p:spPr>
            <a:xfrm>
              <a:off x="5387349" y="845"/>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5" name="Hexagon 24">
              <a:extLst>
                <a:ext uri="{FF2B5EF4-FFF2-40B4-BE49-F238E27FC236}">
                  <a16:creationId xmlns:a16="http://schemas.microsoft.com/office/drawing/2014/main" id="{F788BD9C-C668-49AF-A2B8-2C9F6B715659}"/>
                </a:ext>
              </a:extLst>
            </p:cNvPr>
            <p:cNvSpPr/>
            <p:nvPr userDrawn="1"/>
          </p:nvSpPr>
          <p:spPr>
            <a:xfrm>
              <a:off x="6936469" y="-852399"/>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D9269717-BCCB-44DC-95C0-715C5FA99D70}"/>
                </a:ext>
              </a:extLst>
            </p:cNvPr>
            <p:cNvSpPr/>
            <p:nvPr userDrawn="1"/>
          </p:nvSpPr>
          <p:spPr>
            <a:xfrm>
              <a:off x="6936469" y="853244"/>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7" name="Hexagon 26">
              <a:extLst>
                <a:ext uri="{FF2B5EF4-FFF2-40B4-BE49-F238E27FC236}">
                  <a16:creationId xmlns:a16="http://schemas.microsoft.com/office/drawing/2014/main" id="{827FBE94-B8D7-4E90-9F55-190ACDF72BA5}"/>
                </a:ext>
              </a:extLst>
            </p:cNvPr>
            <p:cNvSpPr/>
            <p:nvPr userDrawn="1"/>
          </p:nvSpPr>
          <p:spPr>
            <a:xfrm>
              <a:off x="8485589" y="-1705643"/>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BA40B9A3-E09E-45A8-987D-412EDDB16FE6}"/>
                </a:ext>
              </a:extLst>
            </p:cNvPr>
            <p:cNvSpPr/>
            <p:nvPr userDrawn="1"/>
          </p:nvSpPr>
          <p:spPr>
            <a:xfrm>
              <a:off x="8485589" y="0"/>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FC43B0BF-B6B7-4478-99E6-40DE9C87C930}"/>
                </a:ext>
              </a:extLst>
            </p:cNvPr>
            <p:cNvSpPr/>
            <p:nvPr userDrawn="1"/>
          </p:nvSpPr>
          <p:spPr>
            <a:xfrm>
              <a:off x="6936469" y="2559731"/>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019DA9D6-487F-48CB-8C20-558D8F5FD2DF}"/>
                </a:ext>
              </a:extLst>
            </p:cNvPr>
            <p:cNvSpPr/>
            <p:nvPr userDrawn="1"/>
          </p:nvSpPr>
          <p:spPr>
            <a:xfrm>
              <a:off x="6936469" y="426537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E890E4EC-6423-4916-BE59-5D59F2810E7D}"/>
                </a:ext>
              </a:extLst>
            </p:cNvPr>
            <p:cNvSpPr/>
            <p:nvPr userDrawn="1"/>
          </p:nvSpPr>
          <p:spPr>
            <a:xfrm>
              <a:off x="8485589" y="1706487"/>
              <a:ext cx="1717872" cy="1480926"/>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9E683DDF-0723-42DD-83D0-69132F96B09F}"/>
                </a:ext>
              </a:extLst>
            </p:cNvPr>
            <p:cNvSpPr/>
            <p:nvPr userDrawn="1"/>
          </p:nvSpPr>
          <p:spPr>
            <a:xfrm>
              <a:off x="8485589" y="34121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6" name="Hexagon 35">
              <a:extLst>
                <a:ext uri="{FF2B5EF4-FFF2-40B4-BE49-F238E27FC236}">
                  <a16:creationId xmlns:a16="http://schemas.microsoft.com/office/drawing/2014/main" id="{5CE8FBFB-B232-4CC0-840A-74826E2E9FB5}"/>
                </a:ext>
              </a:extLst>
            </p:cNvPr>
            <p:cNvSpPr/>
            <p:nvPr userDrawn="1"/>
          </p:nvSpPr>
          <p:spPr>
            <a:xfrm>
              <a:off x="8485589" y="5117772"/>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7991928" cy="45121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0B7DA433-1F51-42F4-8684-F4F102A7E575}"/>
              </a:ext>
            </a:extLst>
          </p:cNvPr>
          <p:cNvSpPr>
            <a:spLocks noGrp="1"/>
          </p:cNvSpPr>
          <p:nvPr>
            <p:ph type="title" hasCustomPrompt="1"/>
          </p:nvPr>
        </p:nvSpPr>
        <p:spPr>
          <a:xfrm>
            <a:off x="1130300" y="698421"/>
            <a:ext cx="7991929" cy="912178"/>
          </a:xfrm>
        </p:spPr>
        <p:txBody>
          <a:bodyPr/>
          <a:lstStyle>
            <a:lvl1pPr>
              <a:defRPr/>
            </a:lvl1pPr>
          </a:lstStyle>
          <a:p>
            <a:r>
              <a:rPr lang="en-US"/>
              <a:t>Enter title here</a:t>
            </a:r>
            <a:endParaRPr lang="en-GB"/>
          </a:p>
        </p:txBody>
      </p:sp>
      <p:grpSp>
        <p:nvGrpSpPr>
          <p:cNvPr id="24" name="Group 23">
            <a:extLst>
              <a:ext uri="{FF2B5EF4-FFF2-40B4-BE49-F238E27FC236}">
                <a16:creationId xmlns:a16="http://schemas.microsoft.com/office/drawing/2014/main" id="{4586F1A6-F8C3-456C-978E-BE85CE4774CF}"/>
              </a:ext>
            </a:extLst>
          </p:cNvPr>
          <p:cNvGrpSpPr/>
          <p:nvPr userDrawn="1"/>
        </p:nvGrpSpPr>
        <p:grpSpPr>
          <a:xfrm>
            <a:off x="-3664732" y="0"/>
            <a:ext cx="3538941" cy="4354799"/>
            <a:chOff x="-3614713" y="0"/>
            <a:chExt cx="3538941" cy="4354799"/>
          </a:xfrm>
        </p:grpSpPr>
        <p:grpSp>
          <p:nvGrpSpPr>
            <p:cNvPr id="33" name="Group 32">
              <a:extLst>
                <a:ext uri="{FF2B5EF4-FFF2-40B4-BE49-F238E27FC236}">
                  <a16:creationId xmlns:a16="http://schemas.microsoft.com/office/drawing/2014/main" id="{408F70F0-4DD5-4B29-A84D-7301EEA06307}"/>
                </a:ext>
              </a:extLst>
            </p:cNvPr>
            <p:cNvGrpSpPr/>
            <p:nvPr userDrawn="1"/>
          </p:nvGrpSpPr>
          <p:grpSpPr>
            <a:xfrm>
              <a:off x="-3614713" y="0"/>
              <a:ext cx="3538941" cy="4354799"/>
              <a:chOff x="397358" y="1593847"/>
              <a:chExt cx="3538941" cy="4354799"/>
            </a:xfrm>
          </p:grpSpPr>
          <p:sp>
            <p:nvSpPr>
              <p:cNvPr id="40" name="Rectangle 39">
                <a:extLst>
                  <a:ext uri="{FF2B5EF4-FFF2-40B4-BE49-F238E27FC236}">
                    <a16:creationId xmlns:a16="http://schemas.microsoft.com/office/drawing/2014/main" id="{1B6D7EDA-1CDE-46D1-84F8-7C87FDE26565}"/>
                  </a:ext>
                </a:extLst>
              </p:cNvPr>
              <p:cNvSpPr/>
              <p:nvPr/>
            </p:nvSpPr>
            <p:spPr>
              <a:xfrm>
                <a:off x="428742" y="1593847"/>
                <a:ext cx="3507557" cy="435479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1" name="TextBox 40">
                <a:extLst>
                  <a:ext uri="{FF2B5EF4-FFF2-40B4-BE49-F238E27FC236}">
                    <a16:creationId xmlns:a16="http://schemas.microsoft.com/office/drawing/2014/main" id="{59CDBA4F-F56A-4B74-80CF-4F10A5C95B9C}"/>
                  </a:ext>
                </a:extLst>
              </p:cNvPr>
              <p:cNvSpPr txBox="1"/>
              <p:nvPr/>
            </p:nvSpPr>
            <p:spPr>
              <a:xfrm>
                <a:off x="397359" y="1738567"/>
                <a:ext cx="3507557" cy="369332"/>
              </a:xfrm>
              <a:prstGeom prst="rect">
                <a:avLst/>
              </a:prstGeom>
              <a:noFill/>
            </p:spPr>
            <p:txBody>
              <a:bodyPr wrap="square" rtlCol="0">
                <a:spAutoFit/>
              </a:bodyPr>
              <a:lstStyle/>
              <a:p>
                <a:pPr algn="ctr"/>
                <a:r>
                  <a:rPr lang="en-GB">
                    <a:solidFill>
                      <a:srgbClr val="333333"/>
                    </a:solidFill>
                    <a:latin typeface="+mj-lt"/>
                  </a:rPr>
                  <a:t>How to use bullet points</a:t>
                </a:r>
              </a:p>
            </p:txBody>
          </p:sp>
          <p:sp>
            <p:nvSpPr>
              <p:cNvPr id="42" name="TextBox 41">
                <a:extLst>
                  <a:ext uri="{FF2B5EF4-FFF2-40B4-BE49-F238E27FC236}">
                    <a16:creationId xmlns:a16="http://schemas.microsoft.com/office/drawing/2014/main" id="{8F1A1AEA-AFD7-46FA-87FF-22410B33E6C5}"/>
                  </a:ext>
                </a:extLst>
              </p:cNvPr>
              <p:cNvSpPr txBox="1"/>
              <p:nvPr/>
            </p:nvSpPr>
            <p:spPr>
              <a:xfrm>
                <a:off x="397358" y="4421432"/>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If you want to remove them, just click the </a:t>
                </a:r>
                <a:r>
                  <a:rPr lang="en-GB" sz="1400" b="1">
                    <a:solidFill>
                      <a:srgbClr val="333333"/>
                    </a:solidFill>
                  </a:rPr>
                  <a:t>Decrease List Level </a:t>
                </a:r>
                <a:r>
                  <a:rPr lang="en-GB" sz="1400" b="0">
                    <a:solidFill>
                      <a:srgbClr val="333333"/>
                    </a:solidFill>
                  </a:rPr>
                  <a:t>button.</a:t>
                </a:r>
                <a:endParaRPr lang="en-GB" sz="1400" b="1">
                  <a:solidFill>
                    <a:srgbClr val="333333"/>
                  </a:solidFill>
                </a:endParaRPr>
              </a:p>
            </p:txBody>
          </p:sp>
          <p:sp>
            <p:nvSpPr>
              <p:cNvPr id="43" name="TextBox 42">
                <a:extLst>
                  <a:ext uri="{FF2B5EF4-FFF2-40B4-BE49-F238E27FC236}">
                    <a16:creationId xmlns:a16="http://schemas.microsoft.com/office/drawing/2014/main" id="{C8769B39-736F-4FF7-B2C4-43FAA57DC5FD}"/>
                  </a:ext>
                </a:extLst>
              </p:cNvPr>
              <p:cNvSpPr txBox="1"/>
              <p:nvPr/>
            </p:nvSpPr>
            <p:spPr>
              <a:xfrm>
                <a:off x="397358" y="2358061"/>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If you want to use your pre-formatted bullets, click on the </a:t>
                </a:r>
                <a:r>
                  <a:rPr lang="en-GB" sz="1400" b="1">
                    <a:solidFill>
                      <a:srgbClr val="333333"/>
                    </a:solidFill>
                  </a:rPr>
                  <a:t>Increase List Level </a:t>
                </a:r>
                <a:r>
                  <a:rPr lang="en-GB" sz="1400" b="0">
                    <a:solidFill>
                      <a:srgbClr val="333333"/>
                    </a:solidFill>
                  </a:rPr>
                  <a:t>button.</a:t>
                </a:r>
              </a:p>
            </p:txBody>
          </p:sp>
          <p:sp>
            <p:nvSpPr>
              <p:cNvPr id="44" name="TextBox 43">
                <a:extLst>
                  <a:ext uri="{FF2B5EF4-FFF2-40B4-BE49-F238E27FC236}">
                    <a16:creationId xmlns:a16="http://schemas.microsoft.com/office/drawing/2014/main" id="{079EB830-8FA3-4058-AD03-DDDE790F5362}"/>
                  </a:ext>
                </a:extLst>
              </p:cNvPr>
              <p:cNvSpPr txBox="1"/>
              <p:nvPr/>
            </p:nvSpPr>
            <p:spPr>
              <a:xfrm>
                <a:off x="397358" y="382200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To indent your bullets to the next level, click on</a:t>
                </a:r>
                <a:r>
                  <a:rPr lang="en-GB" sz="1400" b="1">
                    <a:solidFill>
                      <a:srgbClr val="333333"/>
                    </a:solidFill>
                  </a:rPr>
                  <a:t> Increase List Level </a:t>
                </a:r>
                <a:r>
                  <a:rPr lang="en-GB" sz="1400" b="0">
                    <a:solidFill>
                      <a:srgbClr val="333333"/>
                    </a:solidFill>
                  </a:rPr>
                  <a:t>again</a:t>
                </a:r>
                <a:r>
                  <a:rPr lang="en-GB" sz="1400">
                    <a:solidFill>
                      <a:srgbClr val="333333"/>
                    </a:solidFill>
                  </a:rPr>
                  <a:t>.</a:t>
                </a:r>
              </a:p>
            </p:txBody>
          </p:sp>
          <p:sp>
            <p:nvSpPr>
              <p:cNvPr id="45" name="Rectangle 44">
                <a:extLst>
                  <a:ext uri="{FF2B5EF4-FFF2-40B4-BE49-F238E27FC236}">
                    <a16:creationId xmlns:a16="http://schemas.microsoft.com/office/drawing/2014/main" id="{F84793AF-670B-4038-87D6-3B308444357C}"/>
                  </a:ext>
                </a:extLst>
              </p:cNvPr>
              <p:cNvSpPr/>
              <p:nvPr/>
            </p:nvSpPr>
            <p:spPr>
              <a:xfrm>
                <a:off x="428741" y="2246094"/>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pic>
          <p:nvPicPr>
            <p:cNvPr id="34" name="Picture 33">
              <a:extLst>
                <a:ext uri="{FF2B5EF4-FFF2-40B4-BE49-F238E27FC236}">
                  <a16:creationId xmlns:a16="http://schemas.microsoft.com/office/drawing/2014/main" id="{D28EF487-055D-4EF6-BC04-FCB2F0C76B7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489585" y="1421385"/>
              <a:ext cx="1257300" cy="733425"/>
            </a:xfrm>
            <a:prstGeom prst="rect">
              <a:avLst/>
            </a:prstGeom>
          </p:spPr>
        </p:pic>
        <p:sp>
          <p:nvSpPr>
            <p:cNvPr id="35" name="Oval 34">
              <a:extLst>
                <a:ext uri="{FF2B5EF4-FFF2-40B4-BE49-F238E27FC236}">
                  <a16:creationId xmlns:a16="http://schemas.microsoft.com/office/drawing/2014/main" id="{7B20F03C-3A57-4EC7-9AD4-46B62C18C7C9}"/>
                </a:ext>
              </a:extLst>
            </p:cNvPr>
            <p:cNvSpPr/>
            <p:nvPr userDrawn="1"/>
          </p:nvSpPr>
          <p:spPr>
            <a:xfrm>
              <a:off x="-1579455" y="1427869"/>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pic>
          <p:nvPicPr>
            <p:cNvPr id="38" name="Picture 37">
              <a:extLst>
                <a:ext uri="{FF2B5EF4-FFF2-40B4-BE49-F238E27FC236}">
                  <a16:creationId xmlns:a16="http://schemas.microsoft.com/office/drawing/2014/main" id="{83AA02F0-AE5A-4097-B073-36495711F03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489585" y="3490852"/>
              <a:ext cx="1257300" cy="723900"/>
            </a:xfrm>
            <a:prstGeom prst="rect">
              <a:avLst/>
            </a:prstGeom>
          </p:spPr>
        </p:pic>
        <p:sp>
          <p:nvSpPr>
            <p:cNvPr id="39" name="Oval 38">
              <a:extLst>
                <a:ext uri="{FF2B5EF4-FFF2-40B4-BE49-F238E27FC236}">
                  <a16:creationId xmlns:a16="http://schemas.microsoft.com/office/drawing/2014/main" id="{960735B2-B979-43E7-A258-C378B9D97B87}"/>
                </a:ext>
              </a:extLst>
            </p:cNvPr>
            <p:cNvSpPr/>
            <p:nvPr userDrawn="1"/>
          </p:nvSpPr>
          <p:spPr>
            <a:xfrm>
              <a:off x="-1800911" y="3502818"/>
              <a:ext cx="365461" cy="36546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endParaRPr lang="en-GB" sz="1400"/>
            </a:p>
          </p:txBody>
        </p:sp>
      </p:gr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Tree>
    <p:custDataLst>
      <p:tags r:id="rId1"/>
    </p:custDataLst>
    <p:extLst>
      <p:ext uri="{BB962C8B-B14F-4D97-AF65-F5344CB8AC3E}">
        <p14:creationId xmlns:p14="http://schemas.microsoft.com/office/powerpoint/2010/main" val="4180890581"/>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ext w/ Imag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F867D01-3FFE-49F4-A709-AF5249958D5C}"/>
              </a:ext>
            </a:extLst>
          </p:cNvPr>
          <p:cNvGrpSpPr/>
          <p:nvPr userDrawn="1"/>
        </p:nvGrpSpPr>
        <p:grpSpPr>
          <a:xfrm rot="16200000">
            <a:off x="4494398" y="-485917"/>
            <a:ext cx="4214897" cy="3535508"/>
            <a:chOff x="5387349" y="-1705643"/>
            <a:chExt cx="4816112" cy="4039813"/>
          </a:xfrm>
          <a:noFill/>
        </p:grpSpPr>
        <p:sp>
          <p:nvSpPr>
            <p:cNvPr id="29" name="Hexagon 28">
              <a:extLst>
                <a:ext uri="{FF2B5EF4-FFF2-40B4-BE49-F238E27FC236}">
                  <a16:creationId xmlns:a16="http://schemas.microsoft.com/office/drawing/2014/main" id="{3723E74D-B8B1-4F1C-B86D-411D487099FE}"/>
                </a:ext>
              </a:extLst>
            </p:cNvPr>
            <p:cNvSpPr/>
            <p:nvPr userDrawn="1"/>
          </p:nvSpPr>
          <p:spPr>
            <a:xfrm>
              <a:off x="5387349" y="845"/>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A2733E26-E941-470F-AE97-1939DDB10EBF}"/>
                </a:ext>
              </a:extLst>
            </p:cNvPr>
            <p:cNvSpPr/>
            <p:nvPr userDrawn="1"/>
          </p:nvSpPr>
          <p:spPr>
            <a:xfrm>
              <a:off x="6936469" y="-852399"/>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4BA194F5-F4E1-490C-AC0C-617EBE170637}"/>
                </a:ext>
              </a:extLst>
            </p:cNvPr>
            <p:cNvSpPr/>
            <p:nvPr userDrawn="1"/>
          </p:nvSpPr>
          <p:spPr>
            <a:xfrm>
              <a:off x="6936469" y="853244"/>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8D91DC25-77DF-4DD9-88EE-339A4DF7FE5F}"/>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5878F206-DEBC-4763-AA7E-B72A91F1D031}"/>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7" name="Picture Placeholder 26">
            <a:extLst>
              <a:ext uri="{FF2B5EF4-FFF2-40B4-BE49-F238E27FC236}">
                <a16:creationId xmlns:a16="http://schemas.microsoft.com/office/drawing/2014/main" id="{7ED2FA65-E85A-4B2E-8284-62E055175484}"/>
              </a:ext>
            </a:extLst>
          </p:cNvPr>
          <p:cNvSpPr>
            <a:spLocks noGrp="1"/>
          </p:cNvSpPr>
          <p:nvPr>
            <p:ph type="pic" sz="quarter" idx="13" hasCustomPrompt="1"/>
          </p:nvPr>
        </p:nvSpPr>
        <p:spPr>
          <a:xfrm>
            <a:off x="5795645" y="0"/>
            <a:ext cx="6396355" cy="6858000"/>
          </a:xfrm>
          <a:custGeom>
            <a:avLst/>
            <a:gdLst>
              <a:gd name="connsiteX0" fmla="*/ 1714501 w 6396355"/>
              <a:gd name="connsiteY0" fmla="*/ 0 h 6858000"/>
              <a:gd name="connsiteX1" fmla="*/ 6396355 w 6396355"/>
              <a:gd name="connsiteY1" fmla="*/ 0 h 6858000"/>
              <a:gd name="connsiteX2" fmla="*/ 6396355 w 6396355"/>
              <a:gd name="connsiteY2" fmla="*/ 6858000 h 6858000"/>
              <a:gd name="connsiteX3" fmla="*/ 1714501 w 6396355"/>
              <a:gd name="connsiteY3" fmla="*/ 6858000 h 6858000"/>
              <a:gd name="connsiteX4" fmla="*/ 0 w 6396355"/>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355" h="6858000">
                <a:moveTo>
                  <a:pt x="1714501" y="0"/>
                </a:moveTo>
                <a:lnTo>
                  <a:pt x="6396355" y="0"/>
                </a:lnTo>
                <a:lnTo>
                  <a:pt x="6396355" y="6858000"/>
                </a:lnTo>
                <a:lnTo>
                  <a:pt x="1714501" y="6858000"/>
                </a:lnTo>
                <a:lnTo>
                  <a:pt x="0" y="3429000"/>
                </a:lnTo>
                <a:close/>
              </a:path>
            </a:pathLst>
          </a:custGeom>
        </p:spPr>
        <p:txBody>
          <a:bodyPr wrap="square" lIns="1440000" rIns="1440000" anchor="ctr">
            <a:noAutofit/>
          </a:bodyPr>
          <a:lstStyle>
            <a:lvl1pPr algn="ctr">
              <a:defRPr/>
            </a:lvl1pPr>
          </a:lstStyle>
          <a:p>
            <a:r>
              <a:rPr lang="en-GB"/>
              <a:t>Click icon to insert image &gt; Right click &gt; Send to back</a:t>
            </a:r>
          </a:p>
        </p:txBody>
      </p:sp>
      <p:sp>
        <p:nvSpPr>
          <p:cNvPr id="5" name="Rectangle 4">
            <a:extLst>
              <a:ext uri="{FF2B5EF4-FFF2-40B4-BE49-F238E27FC236}">
                <a16:creationId xmlns:a16="http://schemas.microsoft.com/office/drawing/2014/main" id="{D97F4ADE-F89E-4877-866D-B3B95017C803}"/>
              </a:ext>
            </a:extLst>
          </p:cNvPr>
          <p:cNvSpPr/>
          <p:nvPr userDrawn="1"/>
        </p:nvSpPr>
        <p:spPr>
          <a:xfrm>
            <a:off x="325119" y="0"/>
            <a:ext cx="579756" cy="1022985"/>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6E7D2D00-EC3B-4EFD-84D6-BF98A1F96920}"/>
              </a:ext>
            </a:extLst>
          </p:cNvPr>
          <p:cNvGrpSpPr/>
          <p:nvPr userDrawn="1"/>
        </p:nvGrpSpPr>
        <p:grpSpPr>
          <a:xfrm rot="16200000">
            <a:off x="360407" y="4836458"/>
            <a:ext cx="1946732" cy="3990582"/>
            <a:chOff x="10692184" y="-1639954"/>
            <a:chExt cx="1784352" cy="3657721"/>
          </a:xfrm>
          <a:noFill/>
        </p:grpSpPr>
        <p:sp>
          <p:nvSpPr>
            <p:cNvPr id="14" name="Hexagon 13">
              <a:extLst>
                <a:ext uri="{FF2B5EF4-FFF2-40B4-BE49-F238E27FC236}">
                  <a16:creationId xmlns:a16="http://schemas.microsoft.com/office/drawing/2014/main" id="{8B577679-776C-4F3C-85D4-B8B73F088077}"/>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7E9E45A6-EC01-4140-8379-4EAC31AC521D}"/>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7" name="Hexagon 16">
              <a:extLst>
                <a:ext uri="{FF2B5EF4-FFF2-40B4-BE49-F238E27FC236}">
                  <a16:creationId xmlns:a16="http://schemas.microsoft.com/office/drawing/2014/main" id="{CD5D7A8F-641B-47BF-8DB5-9C8A0716C8A7}"/>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1" name="Text Placeholder 20">
            <a:extLst>
              <a:ext uri="{FF2B5EF4-FFF2-40B4-BE49-F238E27FC236}">
                <a16:creationId xmlns:a16="http://schemas.microsoft.com/office/drawing/2014/main" id="{36362B7C-D451-488D-B12C-B998E0FD8F8A}"/>
              </a:ext>
            </a:extLst>
          </p:cNvPr>
          <p:cNvSpPr>
            <a:spLocks noGrp="1"/>
          </p:cNvSpPr>
          <p:nvPr>
            <p:ph type="body" sz="quarter" idx="12" hasCustomPrompt="1"/>
          </p:nvPr>
        </p:nvSpPr>
        <p:spPr>
          <a:xfrm>
            <a:off x="1130301" y="1693488"/>
            <a:ext cx="4439920" cy="3991456"/>
          </a:xfrm>
        </p:spPr>
        <p:txBody>
          <a:bodyPr/>
          <a:lstStyle>
            <a:lvl1pPr>
              <a:defRPr sz="1800"/>
            </a:lvl1pPr>
            <a:lvl2pPr>
              <a:defRPr sz="1800"/>
            </a:lvl2pPr>
            <a:lvl3pPr>
              <a:defRPr sz="1600"/>
            </a:lvl3pPr>
            <a:lvl4pPr>
              <a:defRPr sz="1400"/>
            </a:lvl4pPr>
            <a:lvl5pPr>
              <a:defRPr sz="14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Text Placeholder 45">
            <a:extLst>
              <a:ext uri="{FF2B5EF4-FFF2-40B4-BE49-F238E27FC236}">
                <a16:creationId xmlns:a16="http://schemas.microsoft.com/office/drawing/2014/main" id="{CC02216A-B4DD-4416-92A1-EF8D8278309B}"/>
              </a:ext>
            </a:extLst>
          </p:cNvPr>
          <p:cNvSpPr>
            <a:spLocks noGrp="1"/>
          </p:cNvSpPr>
          <p:nvPr>
            <p:ph type="body" sz="quarter" idx="14" hasCustomPrompt="1"/>
          </p:nvPr>
        </p:nvSpPr>
        <p:spPr>
          <a:xfrm>
            <a:off x="11440272" y="6212205"/>
            <a:ext cx="439308" cy="645795"/>
          </a:xfrm>
          <a:custGeom>
            <a:avLst/>
            <a:gdLst>
              <a:gd name="connsiteX0" fmla="*/ 0 w 439308"/>
              <a:gd name="connsiteY0" fmla="*/ 0 h 645795"/>
              <a:gd name="connsiteX1" fmla="*/ 439308 w 439308"/>
              <a:gd name="connsiteY1" fmla="*/ 0 h 645795"/>
              <a:gd name="connsiteX2" fmla="*/ 439308 w 439308"/>
              <a:gd name="connsiteY2" fmla="*/ 645795 h 645795"/>
              <a:gd name="connsiteX3" fmla="*/ 0 w 439308"/>
              <a:gd name="connsiteY3" fmla="*/ 645795 h 645795"/>
            </a:gdLst>
            <a:ahLst/>
            <a:cxnLst>
              <a:cxn ang="0">
                <a:pos x="connsiteX0" y="connsiteY0"/>
              </a:cxn>
              <a:cxn ang="0">
                <a:pos x="connsiteX1" y="connsiteY1"/>
              </a:cxn>
              <a:cxn ang="0">
                <a:pos x="connsiteX2" y="connsiteY2"/>
              </a:cxn>
              <a:cxn ang="0">
                <a:pos x="connsiteX3" y="connsiteY3"/>
              </a:cxn>
            </a:cxnLst>
            <a:rect l="l" t="t" r="r" b="b"/>
            <a:pathLst>
              <a:path w="439308" h="645795">
                <a:moveTo>
                  <a:pt x="0" y="0"/>
                </a:moveTo>
                <a:lnTo>
                  <a:pt x="439308" y="0"/>
                </a:lnTo>
                <a:lnTo>
                  <a:pt x="439308" y="645795"/>
                </a:lnTo>
                <a:lnTo>
                  <a:pt x="0" y="645795"/>
                </a:lnTo>
                <a:close/>
              </a:path>
            </a:pathLst>
          </a:custGeom>
          <a:solidFill>
            <a:schemeClr val="accent1"/>
          </a:solidFill>
        </p:spPr>
        <p:txBody>
          <a:bodyPr wrap="square">
            <a:noAutofit/>
          </a:bodyPr>
          <a:lstStyle>
            <a:lvl1pPr>
              <a:defRPr/>
            </a:lvl1pPr>
          </a:lstStyle>
          <a:p>
            <a:pPr lvl="0"/>
            <a:r>
              <a:rPr lang="en-US"/>
              <a:t> </a:t>
            </a: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3" name="Title 2">
            <a:extLst>
              <a:ext uri="{FF2B5EF4-FFF2-40B4-BE49-F238E27FC236}">
                <a16:creationId xmlns:a16="http://schemas.microsoft.com/office/drawing/2014/main" id="{9FDF8529-252D-480B-A774-C7C000C7817D}"/>
              </a:ext>
            </a:extLst>
          </p:cNvPr>
          <p:cNvSpPr>
            <a:spLocks noGrp="1"/>
          </p:cNvSpPr>
          <p:nvPr>
            <p:ph type="title" hasCustomPrompt="1"/>
          </p:nvPr>
        </p:nvSpPr>
        <p:spPr>
          <a:xfrm>
            <a:off x="1130300" y="524414"/>
            <a:ext cx="4439920" cy="912178"/>
          </a:xfrm>
        </p:spPr>
        <p:txBody>
          <a:bodyPr/>
          <a:lstStyle>
            <a:lvl1pPr>
              <a:defRPr/>
            </a:lvl1pPr>
          </a:lstStyle>
          <a:p>
            <a:r>
              <a:rPr lang="en-US"/>
              <a:t>Enter title here</a:t>
            </a:r>
            <a:endParaRPr lang="en-GB"/>
          </a:p>
        </p:txBody>
      </p:sp>
      <p:grpSp>
        <p:nvGrpSpPr>
          <p:cNvPr id="22" name="Group 21">
            <a:extLst>
              <a:ext uri="{FF2B5EF4-FFF2-40B4-BE49-F238E27FC236}">
                <a16:creationId xmlns:a16="http://schemas.microsoft.com/office/drawing/2014/main" id="{230412A4-B0F9-4ED0-8157-3D2A5AEEB372}"/>
              </a:ext>
            </a:extLst>
          </p:cNvPr>
          <p:cNvGrpSpPr/>
          <p:nvPr userDrawn="1"/>
        </p:nvGrpSpPr>
        <p:grpSpPr>
          <a:xfrm>
            <a:off x="-3633350" y="0"/>
            <a:ext cx="3507559" cy="5160812"/>
            <a:chOff x="838198" y="1150069"/>
            <a:chExt cx="3507559" cy="5160812"/>
          </a:xfrm>
        </p:grpSpPr>
        <p:sp>
          <p:nvSpPr>
            <p:cNvPr id="23" name="Rectangle 22">
              <a:extLst>
                <a:ext uri="{FF2B5EF4-FFF2-40B4-BE49-F238E27FC236}">
                  <a16:creationId xmlns:a16="http://schemas.microsoft.com/office/drawing/2014/main" id="{766310A7-7992-43AB-ACB2-7490BD26984C}"/>
                </a:ext>
              </a:extLst>
            </p:cNvPr>
            <p:cNvSpPr/>
            <p:nvPr/>
          </p:nvSpPr>
          <p:spPr>
            <a:xfrm>
              <a:off x="838200" y="1150069"/>
              <a:ext cx="3507557" cy="5160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75B977F2-2688-45C1-AA00-645BBDF74D8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image</a:t>
              </a:r>
            </a:p>
          </p:txBody>
        </p:sp>
        <p:sp>
          <p:nvSpPr>
            <p:cNvPr id="25" name="Rectangle 24">
              <a:extLst>
                <a:ext uri="{FF2B5EF4-FFF2-40B4-BE49-F238E27FC236}">
                  <a16:creationId xmlns:a16="http://schemas.microsoft.com/office/drawing/2014/main" id="{6FCEEC6B-43A4-49B3-A3E5-7E7F0972F2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F02ED09D-D5FD-4374-8344-0955D1DC24FB}"/>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0" name="TextBox 29">
              <a:extLst>
                <a:ext uri="{FF2B5EF4-FFF2-40B4-BE49-F238E27FC236}">
                  <a16:creationId xmlns:a16="http://schemas.microsoft.com/office/drawing/2014/main" id="{516A1E7D-85AB-46FF-8725-85970149D8E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933EF11-12E5-4FDA-8F3B-5A8294D30078}"/>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BAA4C72-E5BA-4EAC-A28E-BFA8AF86B0A7}"/>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DB733319-738C-4A39-B120-BD1504ACF711}"/>
                </a:ext>
              </a:extLst>
            </p:cNvPr>
            <p:cNvSpPr txBox="1"/>
            <p:nvPr/>
          </p:nvSpPr>
          <p:spPr>
            <a:xfrm>
              <a:off x="838199" y="5039938"/>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sp>
          <p:nvSpPr>
            <p:cNvPr id="38" name="TextBox 37">
              <a:extLst>
                <a:ext uri="{FF2B5EF4-FFF2-40B4-BE49-F238E27FC236}">
                  <a16:creationId xmlns:a16="http://schemas.microsoft.com/office/drawing/2014/main" id="{9068AC0E-3057-40BB-AA53-64753B43C2FD}"/>
                </a:ext>
              </a:extLst>
            </p:cNvPr>
            <p:cNvSpPr txBox="1"/>
            <p:nvPr/>
          </p:nvSpPr>
          <p:spPr>
            <a:xfrm>
              <a:off x="838198" y="5631876"/>
              <a:ext cx="3507557" cy="523220"/>
            </a:xfrm>
            <a:prstGeom prst="rect">
              <a:avLst/>
            </a:prstGeom>
            <a:noFill/>
          </p:spPr>
          <p:txBody>
            <a:bodyPr wrap="square" rtlCol="0">
              <a:spAutoFit/>
            </a:bodyPr>
            <a:lstStyle/>
            <a:p>
              <a:r>
                <a:rPr lang="en-GB" sz="1400" b="1">
                  <a:solidFill>
                    <a:srgbClr val="333333"/>
                  </a:solidFill>
                </a:rPr>
                <a:t>6. </a:t>
              </a:r>
              <a:r>
                <a:rPr lang="en-GB" sz="1400">
                  <a:solidFill>
                    <a:srgbClr val="333333"/>
                  </a:solidFill>
                </a:rPr>
                <a:t>To change an existing image you can right click and choose </a:t>
              </a:r>
              <a:r>
                <a:rPr lang="en-GB" sz="1400" b="1">
                  <a:solidFill>
                    <a:srgbClr val="333333"/>
                  </a:solidFill>
                </a:rPr>
                <a:t>Change Picture.</a:t>
              </a:r>
            </a:p>
          </p:txBody>
        </p:sp>
      </p:grpSp>
    </p:spTree>
    <p:custDataLst>
      <p:tags r:id="rId1"/>
    </p:custDataLst>
    <p:extLst>
      <p:ext uri="{BB962C8B-B14F-4D97-AF65-F5344CB8AC3E}">
        <p14:creationId xmlns:p14="http://schemas.microsoft.com/office/powerpoint/2010/main" val="125706158"/>
      </p:ext>
    </p:extLst>
  </p:cSld>
  <p:clrMapOvr>
    <a:masterClrMapping/>
  </p:clrMapOvr>
  <p:transition spd="slow">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Stat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1813560"/>
            <a:ext cx="4064000" cy="5044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1813560"/>
            <a:ext cx="4064000" cy="5044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1813560"/>
            <a:ext cx="4064000" cy="50444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682593"/>
            <a:ext cx="3308350" cy="112871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682593"/>
            <a:ext cx="3308350" cy="112871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9">
            <a:extLst>
              <a:ext uri="{FF2B5EF4-FFF2-40B4-BE49-F238E27FC236}">
                <a16:creationId xmlns:a16="http://schemas.microsoft.com/office/drawing/2014/main" id="{F1FF6A86-95F6-4839-8803-8F78453D8E82}"/>
              </a:ext>
            </a:extLst>
          </p:cNvPr>
          <p:cNvSpPr>
            <a:spLocks noGrp="1"/>
          </p:cNvSpPr>
          <p:nvPr>
            <p:ph type="body" sz="quarter" idx="15" hasCustomPrompt="1"/>
          </p:nvPr>
        </p:nvSpPr>
        <p:spPr>
          <a:xfrm>
            <a:off x="1168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8" name="Text Placeholder 9">
            <a:extLst>
              <a:ext uri="{FF2B5EF4-FFF2-40B4-BE49-F238E27FC236}">
                <a16:creationId xmlns:a16="http://schemas.microsoft.com/office/drawing/2014/main" id="{2D968163-C4FD-4AED-BE9B-BDB051033CF7}"/>
              </a:ext>
            </a:extLst>
          </p:cNvPr>
          <p:cNvSpPr>
            <a:spLocks noGrp="1"/>
          </p:cNvSpPr>
          <p:nvPr>
            <p:ph type="body" sz="quarter" idx="19" hasCustomPrompt="1"/>
          </p:nvPr>
        </p:nvSpPr>
        <p:spPr>
          <a:xfrm>
            <a:off x="9296400" y="2915921"/>
            <a:ext cx="1727200" cy="1087754"/>
          </a:xfrm>
        </p:spPr>
        <p:txBody>
          <a:bodyPr anchor="ctr"/>
          <a:lstStyle>
            <a:lvl1pPr algn="ctr">
              <a:defRPr sz="4800" b="1">
                <a:solidFill>
                  <a:schemeClr val="tx1"/>
                </a:solidFill>
              </a:defRPr>
            </a:lvl1pPr>
          </a:lstStyle>
          <a:p>
            <a:pPr lvl="0"/>
            <a:r>
              <a:rPr lang="en-US"/>
              <a:t>XX%</a:t>
            </a:r>
            <a:endParaRPr lang="en-GB"/>
          </a:p>
        </p:txBody>
      </p:sp>
      <p:sp>
        <p:nvSpPr>
          <p:cNvPr id="46" name="Text Placeholder 9">
            <a:extLst>
              <a:ext uri="{FF2B5EF4-FFF2-40B4-BE49-F238E27FC236}">
                <a16:creationId xmlns:a16="http://schemas.microsoft.com/office/drawing/2014/main" id="{4F1BF2F6-212E-4F0A-AF5C-0FAC8D8F8C17}"/>
              </a:ext>
            </a:extLst>
          </p:cNvPr>
          <p:cNvSpPr>
            <a:spLocks noGrp="1"/>
          </p:cNvSpPr>
          <p:nvPr>
            <p:ph type="body" sz="quarter" idx="17" hasCustomPrompt="1"/>
          </p:nvPr>
        </p:nvSpPr>
        <p:spPr>
          <a:xfrm>
            <a:off x="5232400" y="2915921"/>
            <a:ext cx="1727200" cy="1087754"/>
          </a:xfrm>
        </p:spPr>
        <p:txBody>
          <a:bodyPr anchor="ctr"/>
          <a:lstStyle>
            <a:lvl1pPr algn="ctr">
              <a:defRPr sz="4800" b="1">
                <a:solidFill>
                  <a:schemeClr val="bg1"/>
                </a:solidFill>
              </a:defRPr>
            </a:lvl1pPr>
          </a:lstStyle>
          <a:p>
            <a:pPr lvl="0"/>
            <a:r>
              <a:rPr lang="en-US"/>
              <a:t>XX%</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B42779F2-FD09-40AB-8FA5-D582F33EE6E3}"/>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5" name="Group 54">
            <a:extLst>
              <a:ext uri="{FF2B5EF4-FFF2-40B4-BE49-F238E27FC236}">
                <a16:creationId xmlns:a16="http://schemas.microsoft.com/office/drawing/2014/main" id="{C648DDE3-7A09-4004-B780-EFBDB28C4264}"/>
              </a:ext>
            </a:extLst>
          </p:cNvPr>
          <p:cNvGrpSpPr/>
          <p:nvPr userDrawn="1"/>
        </p:nvGrpSpPr>
        <p:grpSpPr>
          <a:xfrm>
            <a:off x="-3633349" y="0"/>
            <a:ext cx="3507558" cy="2596198"/>
            <a:chOff x="838199" y="1150070"/>
            <a:chExt cx="3507558" cy="2596198"/>
          </a:xfrm>
          <a:solidFill>
            <a:schemeClr val="tx1"/>
          </a:solidFill>
        </p:grpSpPr>
        <p:sp>
          <p:nvSpPr>
            <p:cNvPr id="56" name="Rectangle 55">
              <a:extLst>
                <a:ext uri="{FF2B5EF4-FFF2-40B4-BE49-F238E27FC236}">
                  <a16:creationId xmlns:a16="http://schemas.microsoft.com/office/drawing/2014/main" id="{AD460A53-8946-4261-A538-07BE82995D45}"/>
                </a:ext>
              </a:extLst>
            </p:cNvPr>
            <p:cNvSpPr/>
            <p:nvPr/>
          </p:nvSpPr>
          <p:spPr>
            <a:xfrm>
              <a:off x="838200" y="1150070"/>
              <a:ext cx="3507557" cy="259619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7" name="TextBox 56">
              <a:extLst>
                <a:ext uri="{FF2B5EF4-FFF2-40B4-BE49-F238E27FC236}">
                  <a16:creationId xmlns:a16="http://schemas.microsoft.com/office/drawing/2014/main" id="{C174E2AF-08ED-473B-A5E8-93B3FD87485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use the </a:t>
              </a:r>
              <a:br>
                <a:rPr lang="en-GB">
                  <a:solidFill>
                    <a:srgbClr val="333333"/>
                  </a:solidFill>
                  <a:latin typeface="+mj-lt"/>
                </a:rPr>
              </a:br>
              <a:r>
                <a:rPr lang="en-GB">
                  <a:solidFill>
                    <a:srgbClr val="333333"/>
                  </a:solidFill>
                  <a:latin typeface="+mj-lt"/>
                </a:rPr>
                <a:t>percentage wheel</a:t>
              </a:r>
            </a:p>
          </p:txBody>
        </p:sp>
        <p:sp>
          <p:nvSpPr>
            <p:cNvPr id="58" name="Rectangle 57">
              <a:extLst>
                <a:ext uri="{FF2B5EF4-FFF2-40B4-BE49-F238E27FC236}">
                  <a16:creationId xmlns:a16="http://schemas.microsoft.com/office/drawing/2014/main" id="{C54D466C-59EB-438D-AC84-9DFD3023B140}"/>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9" name="TextBox 58">
              <a:extLst>
                <a:ext uri="{FF2B5EF4-FFF2-40B4-BE49-F238E27FC236}">
                  <a16:creationId xmlns:a16="http://schemas.microsoft.com/office/drawing/2014/main" id="{F94EE0D6-DE91-4278-8C51-F712CB7476C0}"/>
                </a:ext>
              </a:extLst>
            </p:cNvPr>
            <p:cNvSpPr txBox="1"/>
            <p:nvPr/>
          </p:nvSpPr>
          <p:spPr>
            <a:xfrm>
              <a:off x="838199" y="1867808"/>
              <a:ext cx="3507557"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These circles are designed to reflect the stat they surround. Select the coloured part of the circle. </a:t>
              </a:r>
            </a:p>
          </p:txBody>
        </p:sp>
        <p:sp>
          <p:nvSpPr>
            <p:cNvPr id="60" name="TextBox 59">
              <a:extLst>
                <a:ext uri="{FF2B5EF4-FFF2-40B4-BE49-F238E27FC236}">
                  <a16:creationId xmlns:a16="http://schemas.microsoft.com/office/drawing/2014/main" id="{3CAF1D77-3C7B-4D7F-AB47-FE8D787D2B76}"/>
                </a:ext>
              </a:extLst>
            </p:cNvPr>
            <p:cNvSpPr txBox="1"/>
            <p:nvPr/>
          </p:nvSpPr>
          <p:spPr>
            <a:xfrm>
              <a:off x="838199" y="2653376"/>
              <a:ext cx="3507557" cy="954107"/>
            </a:xfrm>
            <a:prstGeom prst="rect">
              <a:avLst/>
            </a:prstGeom>
            <a:noFill/>
          </p:spPr>
          <p:txBody>
            <a:bodyPr wrap="square" rtlCol="0">
              <a:spAutoFit/>
            </a:bodyPr>
            <a:lstStyle/>
            <a:p>
              <a:r>
                <a:rPr lang="en-GB" sz="1400" b="1">
                  <a:solidFill>
                    <a:srgbClr val="333333"/>
                  </a:solidFill>
                </a:rPr>
                <a:t>2. </a:t>
              </a:r>
              <a:r>
                <a:rPr lang="en-GB" sz="1400">
                  <a:solidFill>
                    <a:srgbClr val="333333"/>
                  </a:solidFill>
                </a:rPr>
                <a:t>You will see a small yellow handle appear at the bottom of the circle, drag this to change the size of the coloured section.</a:t>
              </a:r>
            </a:p>
          </p:txBody>
        </p:sp>
      </p:grpSp>
    </p:spTree>
    <p:custDataLst>
      <p:tags r:id="rId1"/>
    </p:custDataLst>
    <p:extLst>
      <p:ext uri="{BB962C8B-B14F-4D97-AF65-F5344CB8AC3E}">
        <p14:creationId xmlns:p14="http://schemas.microsoft.com/office/powerpoint/2010/main" val="3736869011"/>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3 Icons v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798DDD6-6F09-466F-8F83-0B701119922D}"/>
              </a:ext>
            </a:extLst>
          </p:cNvPr>
          <p:cNvSpPr>
            <a:spLocks/>
          </p:cNvSpPr>
          <p:nvPr userDrawn="1"/>
        </p:nvSpPr>
        <p:spPr>
          <a:xfrm>
            <a:off x="0" y="2371060"/>
            <a:ext cx="4064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1" name="Rectangle 40">
            <a:extLst>
              <a:ext uri="{FF2B5EF4-FFF2-40B4-BE49-F238E27FC236}">
                <a16:creationId xmlns:a16="http://schemas.microsoft.com/office/drawing/2014/main" id="{64FEB92D-3E2C-453D-B780-F44B6600A82B}"/>
              </a:ext>
            </a:extLst>
          </p:cNvPr>
          <p:cNvSpPr>
            <a:spLocks/>
          </p:cNvSpPr>
          <p:nvPr userDrawn="1"/>
        </p:nvSpPr>
        <p:spPr>
          <a:xfrm>
            <a:off x="4064000" y="2371060"/>
            <a:ext cx="4064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2" name="Rectangle 41">
            <a:extLst>
              <a:ext uri="{FF2B5EF4-FFF2-40B4-BE49-F238E27FC236}">
                <a16:creationId xmlns:a16="http://schemas.microsoft.com/office/drawing/2014/main" id="{A09AD1E7-B5F7-4902-B2F4-B20663F1490C}"/>
              </a:ext>
            </a:extLst>
          </p:cNvPr>
          <p:cNvSpPr>
            <a:spLocks/>
          </p:cNvSpPr>
          <p:nvPr userDrawn="1"/>
        </p:nvSpPr>
        <p:spPr>
          <a:xfrm>
            <a:off x="8128000" y="2371060"/>
            <a:ext cx="4064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377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4441825" y="4323777"/>
            <a:ext cx="33083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8505825" y="4323777"/>
            <a:ext cx="33083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946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5397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133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605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5669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973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3" name="Title 2">
            <a:extLst>
              <a:ext uri="{FF2B5EF4-FFF2-40B4-BE49-F238E27FC236}">
                <a16:creationId xmlns:a16="http://schemas.microsoft.com/office/drawing/2014/main" id="{962AF9CF-FF47-448A-B065-F7D05DC1C207}"/>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grpSp>
        <p:nvGrpSpPr>
          <p:cNvPr id="53" name="Group 52">
            <a:extLst>
              <a:ext uri="{FF2B5EF4-FFF2-40B4-BE49-F238E27FC236}">
                <a16:creationId xmlns:a16="http://schemas.microsoft.com/office/drawing/2014/main" id="{0813BE9F-9809-46A7-9DC6-3C04FEFEB750}"/>
              </a:ext>
            </a:extLst>
          </p:cNvPr>
          <p:cNvGrpSpPr/>
          <p:nvPr userDrawn="1"/>
        </p:nvGrpSpPr>
        <p:grpSpPr>
          <a:xfrm>
            <a:off x="-3633349" y="0"/>
            <a:ext cx="3507558" cy="6137026"/>
            <a:chOff x="-3633349" y="0"/>
            <a:chExt cx="3507558" cy="6137026"/>
          </a:xfrm>
        </p:grpSpPr>
        <p:grpSp>
          <p:nvGrpSpPr>
            <p:cNvPr id="55" name="Group 54">
              <a:extLst>
                <a:ext uri="{FF2B5EF4-FFF2-40B4-BE49-F238E27FC236}">
                  <a16:creationId xmlns:a16="http://schemas.microsoft.com/office/drawing/2014/main" id="{BD87328F-CECA-48B7-AE8E-C0617F112BA5}"/>
                </a:ext>
              </a:extLst>
            </p:cNvPr>
            <p:cNvGrpSpPr/>
            <p:nvPr userDrawn="1"/>
          </p:nvGrpSpPr>
          <p:grpSpPr>
            <a:xfrm>
              <a:off x="-3633349" y="0"/>
              <a:ext cx="3507558" cy="6137026"/>
              <a:chOff x="838199" y="1150069"/>
              <a:chExt cx="3507558" cy="6137026"/>
            </a:xfrm>
          </p:grpSpPr>
          <p:sp>
            <p:nvSpPr>
              <p:cNvPr id="57" name="Rectangle 56">
                <a:extLst>
                  <a:ext uri="{FF2B5EF4-FFF2-40B4-BE49-F238E27FC236}">
                    <a16:creationId xmlns:a16="http://schemas.microsoft.com/office/drawing/2014/main" id="{00138F32-A8B3-4996-9D7B-E7B42F5577D7}"/>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A40A37A7-1000-4BF3-8A76-C55FB158D629}"/>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59" name="Rectangle 58">
                <a:extLst>
                  <a:ext uri="{FF2B5EF4-FFF2-40B4-BE49-F238E27FC236}">
                    <a16:creationId xmlns:a16="http://schemas.microsoft.com/office/drawing/2014/main" id="{6A98CC3F-4E9A-4CFF-A32D-31E07AB6330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9709078E-982C-45A8-BA6F-AF66EDE4532D}"/>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1" name="TextBox 60">
                <a:extLst>
                  <a:ext uri="{FF2B5EF4-FFF2-40B4-BE49-F238E27FC236}">
                    <a16:creationId xmlns:a16="http://schemas.microsoft.com/office/drawing/2014/main" id="{70C5452E-74D1-4C67-8647-69595DFFAC02}"/>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2" name="TextBox 61">
                <a:extLst>
                  <a:ext uri="{FF2B5EF4-FFF2-40B4-BE49-F238E27FC236}">
                    <a16:creationId xmlns:a16="http://schemas.microsoft.com/office/drawing/2014/main" id="{116E6914-E507-4E21-BB4E-930E8606A703}"/>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56" name="Picture 55">
              <a:extLst>
                <a:ext uri="{FF2B5EF4-FFF2-40B4-BE49-F238E27FC236}">
                  <a16:creationId xmlns:a16="http://schemas.microsoft.com/office/drawing/2014/main" id="{147E3FDE-7A8E-42E5-81F6-F8FCC8DC6BFD}"/>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676304644"/>
      </p:ext>
    </p:extLst>
  </p:cSld>
  <p:clrMapOvr>
    <a:masterClrMapping/>
  </p:clrMapOvr>
  <p:transition spd="slow">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3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E3F2AAC-025E-4AAF-AE0E-0BB358607EEE}"/>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grpSp>
        <p:nvGrpSpPr>
          <p:cNvPr id="58" name="Group 57">
            <a:extLst>
              <a:ext uri="{FF2B5EF4-FFF2-40B4-BE49-F238E27FC236}">
                <a16:creationId xmlns:a16="http://schemas.microsoft.com/office/drawing/2014/main" id="{6A18B71D-5613-4B12-B8BF-D9D5FFEE4043}"/>
              </a:ext>
            </a:extLst>
          </p:cNvPr>
          <p:cNvGrpSpPr/>
          <p:nvPr userDrawn="1"/>
        </p:nvGrpSpPr>
        <p:grpSpPr>
          <a:xfrm>
            <a:off x="-3633349" y="0"/>
            <a:ext cx="3507558" cy="6137026"/>
            <a:chOff x="-3633349" y="0"/>
            <a:chExt cx="3507558" cy="6137026"/>
          </a:xfrm>
        </p:grpSpPr>
        <p:grpSp>
          <p:nvGrpSpPr>
            <p:cNvPr id="59" name="Group 58">
              <a:extLst>
                <a:ext uri="{FF2B5EF4-FFF2-40B4-BE49-F238E27FC236}">
                  <a16:creationId xmlns:a16="http://schemas.microsoft.com/office/drawing/2014/main" id="{4757FA5D-3976-4344-B69D-CAF01926FB40}"/>
                </a:ext>
              </a:extLst>
            </p:cNvPr>
            <p:cNvGrpSpPr/>
            <p:nvPr userDrawn="1"/>
          </p:nvGrpSpPr>
          <p:grpSpPr>
            <a:xfrm>
              <a:off x="-3633349" y="0"/>
              <a:ext cx="3507558" cy="6137026"/>
              <a:chOff x="838199" y="1150069"/>
              <a:chExt cx="3507558" cy="6137026"/>
            </a:xfrm>
          </p:grpSpPr>
          <p:sp>
            <p:nvSpPr>
              <p:cNvPr id="61" name="Rectangle 60">
                <a:extLst>
                  <a:ext uri="{FF2B5EF4-FFF2-40B4-BE49-F238E27FC236}">
                    <a16:creationId xmlns:a16="http://schemas.microsoft.com/office/drawing/2014/main" id="{67E3D4C1-E585-4769-858F-2364D1B9EF3D}"/>
                  </a:ext>
                </a:extLst>
              </p:cNvPr>
              <p:cNvSpPr/>
              <p:nvPr/>
            </p:nvSpPr>
            <p:spPr>
              <a:xfrm>
                <a:off x="838200" y="1150069"/>
                <a:ext cx="3507557" cy="613702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62" name="TextBox 61">
                <a:extLst>
                  <a:ext uri="{FF2B5EF4-FFF2-40B4-BE49-F238E27FC236}">
                    <a16:creationId xmlns:a16="http://schemas.microsoft.com/office/drawing/2014/main" id="{6CE8FC56-A729-49DB-BA81-78B618C46B2E}"/>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latin typeface="+mj-lt"/>
                  </a:rPr>
                  <a:t>How to insert an icon</a:t>
                </a:r>
              </a:p>
            </p:txBody>
          </p:sp>
          <p:sp>
            <p:nvSpPr>
              <p:cNvPr id="63" name="Rectangle 62">
                <a:extLst>
                  <a:ext uri="{FF2B5EF4-FFF2-40B4-BE49-F238E27FC236}">
                    <a16:creationId xmlns:a16="http://schemas.microsoft.com/office/drawing/2014/main" id="{9F4670FB-62C6-4043-B47A-152C7666014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4" name="TextBox 63">
                <a:extLst>
                  <a:ext uri="{FF2B5EF4-FFF2-40B4-BE49-F238E27FC236}">
                    <a16:creationId xmlns:a16="http://schemas.microsoft.com/office/drawing/2014/main" id="{26C728D3-C362-407A-861A-1D97295E100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Go to the </a:t>
                </a:r>
                <a:r>
                  <a:rPr lang="en-GB" sz="1400" b="1">
                    <a:solidFill>
                      <a:srgbClr val="333333"/>
                    </a:solidFill>
                  </a:rPr>
                  <a:t>icon bank asset slide </a:t>
                </a:r>
                <a:r>
                  <a:rPr lang="en-GB" sz="1400">
                    <a:solidFill>
                      <a:srgbClr val="333333"/>
                    </a:solidFill>
                  </a:rPr>
                  <a:t>and select your chosen icon. Press </a:t>
                </a:r>
                <a:r>
                  <a:rPr lang="en-GB" sz="1400" b="1">
                    <a:solidFill>
                      <a:srgbClr val="333333"/>
                    </a:solidFill>
                  </a:rPr>
                  <a:t>Ctrl + C </a:t>
                </a:r>
                <a:r>
                  <a:rPr lang="en-GB" sz="1400">
                    <a:solidFill>
                      <a:srgbClr val="333333"/>
                    </a:solidFill>
                  </a:rPr>
                  <a:t>to copy.</a:t>
                </a:r>
              </a:p>
            </p:txBody>
          </p:sp>
          <p:sp>
            <p:nvSpPr>
              <p:cNvPr id="65" name="TextBox 64">
                <a:extLst>
                  <a:ext uri="{FF2B5EF4-FFF2-40B4-BE49-F238E27FC236}">
                    <a16:creationId xmlns:a16="http://schemas.microsoft.com/office/drawing/2014/main" id="{EA87878B-9416-4BA9-B78E-68FCC7A6C304}"/>
                  </a:ext>
                </a:extLst>
              </p:cNvPr>
              <p:cNvSpPr txBox="1"/>
              <p:nvPr/>
            </p:nvSpPr>
            <p:spPr>
              <a:xfrm>
                <a:off x="838199" y="2650785"/>
                <a:ext cx="3507557" cy="954107"/>
              </a:xfrm>
              <a:prstGeom prst="rect">
                <a:avLst/>
              </a:prstGeom>
              <a:noFill/>
            </p:spPr>
            <p:txBody>
              <a:bodyPr wrap="square" rtlCol="0">
                <a:spAutoFit/>
              </a:bodyPr>
              <a:lstStyle/>
              <a:p>
                <a:r>
                  <a:rPr lang="en-GB" sz="1400" b="1">
                    <a:solidFill>
                      <a:srgbClr val="333333"/>
                    </a:solidFill>
                  </a:rPr>
                  <a:t>2. </a:t>
                </a:r>
                <a:r>
                  <a:rPr lang="en-GB" sz="1400" b="0">
                    <a:solidFill>
                      <a:srgbClr val="333333"/>
                    </a:solidFill>
                  </a:rPr>
                  <a:t>Go back to the slide you want the icon on, select your chosen icon placeholder and press </a:t>
                </a:r>
                <a:r>
                  <a:rPr lang="en-GB" sz="1400" b="1">
                    <a:solidFill>
                      <a:srgbClr val="333333"/>
                    </a:solidFill>
                  </a:rPr>
                  <a:t>Ctrl + V </a:t>
                </a:r>
                <a:r>
                  <a:rPr lang="en-GB" sz="1400" b="0">
                    <a:solidFill>
                      <a:srgbClr val="333333"/>
                    </a:solidFill>
                  </a:rPr>
                  <a:t>to paste the icon into the placeholder.</a:t>
                </a:r>
                <a:endParaRPr lang="en-GB" sz="1400">
                  <a:solidFill>
                    <a:srgbClr val="333333"/>
                  </a:solidFill>
                </a:endParaRPr>
              </a:p>
            </p:txBody>
          </p:sp>
          <p:sp>
            <p:nvSpPr>
              <p:cNvPr id="66" name="TextBox 65">
                <a:extLst>
                  <a:ext uri="{FF2B5EF4-FFF2-40B4-BE49-F238E27FC236}">
                    <a16:creationId xmlns:a16="http://schemas.microsoft.com/office/drawing/2014/main" id="{42111FE1-8F79-4A49-9B87-48E2063609DD}"/>
                  </a:ext>
                </a:extLst>
              </p:cNvPr>
              <p:cNvSpPr txBox="1"/>
              <p:nvPr/>
            </p:nvSpPr>
            <p:spPr>
              <a:xfrm>
                <a:off x="838199" y="3649205"/>
                <a:ext cx="3507557" cy="1169551"/>
              </a:xfrm>
              <a:prstGeom prst="rect">
                <a:avLst/>
              </a:prstGeom>
              <a:noFill/>
            </p:spPr>
            <p:txBody>
              <a:bodyPr wrap="square" rtlCol="0">
                <a:spAutoFit/>
              </a:bodyPr>
              <a:lstStyle/>
              <a:p>
                <a:r>
                  <a:rPr lang="en-GB" sz="1400" b="1">
                    <a:solidFill>
                      <a:srgbClr val="333333"/>
                    </a:solidFill>
                  </a:rPr>
                  <a:t>3. </a:t>
                </a:r>
                <a:r>
                  <a:rPr lang="en-US" sz="1400">
                    <a:solidFill>
                      <a:srgbClr val="333333"/>
                    </a:solidFill>
                  </a:rPr>
                  <a:t>Click on the </a:t>
                </a:r>
                <a:r>
                  <a:rPr lang="en-US" sz="1400" b="1">
                    <a:solidFill>
                      <a:srgbClr val="333333"/>
                    </a:solidFill>
                  </a:rPr>
                  <a:t>Graphics Format </a:t>
                </a:r>
                <a:r>
                  <a:rPr lang="en-US" sz="1400">
                    <a:solidFill>
                      <a:srgbClr val="333333"/>
                    </a:solidFill>
                  </a:rPr>
                  <a:t>tab in the ribbon and use the tools to edit the image. Under </a:t>
                </a:r>
                <a:r>
                  <a:rPr lang="en-US" sz="1400" b="1">
                    <a:solidFill>
                      <a:srgbClr val="333333"/>
                    </a:solidFill>
                  </a:rPr>
                  <a:t>Crop,</a:t>
                </a:r>
                <a:r>
                  <a:rPr lang="en-US" sz="1400">
                    <a:solidFill>
                      <a:srgbClr val="333333"/>
                    </a:solidFill>
                  </a:rPr>
                  <a:t> choose </a:t>
                </a:r>
                <a:r>
                  <a:rPr lang="en-US" sz="1400" b="1">
                    <a:solidFill>
                      <a:srgbClr val="333333"/>
                    </a:solidFill>
                  </a:rPr>
                  <a:t>Fit</a:t>
                </a:r>
                <a:r>
                  <a:rPr lang="en-US" sz="1400">
                    <a:solidFill>
                      <a:srgbClr val="333333"/>
                    </a:solidFill>
                  </a:rPr>
                  <a:t> to make sure the icon fits properly in the placeholder.</a:t>
                </a:r>
                <a:endParaRPr lang="en-GB" sz="1400">
                  <a:solidFill>
                    <a:srgbClr val="333333"/>
                  </a:solidFill>
                </a:endParaRPr>
              </a:p>
            </p:txBody>
          </p:sp>
        </p:grpSp>
        <p:pic>
          <p:nvPicPr>
            <p:cNvPr id="60" name="Picture 59">
              <a:extLst>
                <a:ext uri="{FF2B5EF4-FFF2-40B4-BE49-F238E27FC236}">
                  <a16:creationId xmlns:a16="http://schemas.microsoft.com/office/drawing/2014/main" id="{76C15A40-3EA4-4CC5-B93D-B05C7EC80D5C}"/>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641570" y="3792811"/>
              <a:ext cx="1524000" cy="2038350"/>
            </a:xfrm>
            <a:prstGeom prst="rect">
              <a:avLst/>
            </a:prstGeom>
          </p:spPr>
        </p:pic>
      </p:grpSp>
    </p:spTree>
    <p:custDataLst>
      <p:tags r:id="rId1"/>
    </p:custDataLst>
    <p:extLst>
      <p:ext uri="{BB962C8B-B14F-4D97-AF65-F5344CB8AC3E}">
        <p14:creationId xmlns:p14="http://schemas.microsoft.com/office/powerpoint/2010/main" val="1034724529"/>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tats">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6BC2200C-2FBC-40E5-8D13-B238AE6C9187}"/>
              </a:ext>
            </a:extLst>
          </p:cNvPr>
          <p:cNvSpPr>
            <a:spLocks/>
          </p:cNvSpPr>
          <p:nvPr userDrawn="1"/>
        </p:nvSpPr>
        <p:spPr>
          <a:xfrm>
            <a:off x="8376213" y="0"/>
            <a:ext cx="381578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3" name="Rectangle 152">
            <a:extLst>
              <a:ext uri="{FF2B5EF4-FFF2-40B4-BE49-F238E27FC236}">
                <a16:creationId xmlns:a16="http://schemas.microsoft.com/office/drawing/2014/main" id="{1FD43B4B-87E6-448B-B077-93B39E5D1091}"/>
              </a:ext>
            </a:extLst>
          </p:cNvPr>
          <p:cNvSpPr>
            <a:spLocks/>
          </p:cNvSpPr>
          <p:nvPr userDrawn="1"/>
        </p:nvSpPr>
        <p:spPr>
          <a:xfrm>
            <a:off x="4560425" y="0"/>
            <a:ext cx="381578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2" name="Text Placeholder 20">
            <a:extLst>
              <a:ext uri="{FF2B5EF4-FFF2-40B4-BE49-F238E27FC236}">
                <a16:creationId xmlns:a16="http://schemas.microsoft.com/office/drawing/2014/main" id="{428DC9CB-E285-4AF8-8ACD-4073B47D9C00}"/>
              </a:ext>
            </a:extLst>
          </p:cNvPr>
          <p:cNvSpPr>
            <a:spLocks noGrp="1"/>
          </p:cNvSpPr>
          <p:nvPr>
            <p:ph type="body" sz="quarter" idx="12" hasCustomPrompt="1"/>
          </p:nvPr>
        </p:nvSpPr>
        <p:spPr>
          <a:xfrm>
            <a:off x="1130301" y="1693488"/>
            <a:ext cx="3268079" cy="3991456"/>
          </a:xfrm>
        </p:spPr>
        <p:txBody>
          <a:bodyPr/>
          <a:lstStyle>
            <a:lvl1pPr>
              <a:defRPr sz="1800"/>
            </a:lvl1pPr>
            <a:lvl2pPr>
              <a:defRPr sz="1800"/>
            </a:lvl2pPr>
            <a:lvl3pPr>
              <a:defRPr sz="1600"/>
            </a:lvl3pPr>
            <a:lvl4pPr>
              <a:defRPr sz="1400"/>
            </a:lvl4pPr>
            <a:lvl5pPr>
              <a:defRPr sz="1400"/>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0" name="Text Placeholder 9">
            <a:extLst>
              <a:ext uri="{FF2B5EF4-FFF2-40B4-BE49-F238E27FC236}">
                <a16:creationId xmlns:a16="http://schemas.microsoft.com/office/drawing/2014/main" id="{E66126FF-CB5A-43BC-B54A-CBEFE7554968}"/>
              </a:ext>
            </a:extLst>
          </p:cNvPr>
          <p:cNvSpPr>
            <a:spLocks noGrp="1"/>
          </p:cNvSpPr>
          <p:nvPr>
            <p:ph type="body" sz="quarter" idx="13" hasCustomPrompt="1"/>
          </p:nvPr>
        </p:nvSpPr>
        <p:spPr>
          <a:xfrm>
            <a:off x="4814144" y="2284789"/>
            <a:ext cx="3308350" cy="1476375"/>
          </a:xfrm>
        </p:spPr>
        <p:txBody>
          <a:bodyPr anchor="b"/>
          <a:lstStyle>
            <a:lvl1pPr algn="ctr">
              <a:defRPr sz="9600" b="1">
                <a:solidFill>
                  <a:schemeClr val="bg1"/>
                </a:solidFill>
              </a:defRPr>
            </a:lvl1pPr>
          </a:lstStyle>
          <a:p>
            <a:pPr lvl="0"/>
            <a:r>
              <a:rPr lang="en-GB"/>
              <a:t>XX%</a:t>
            </a:r>
          </a:p>
        </p:txBody>
      </p:sp>
      <p:sp>
        <p:nvSpPr>
          <p:cNvPr id="12" name="Text Placeholder 11">
            <a:extLst>
              <a:ext uri="{FF2B5EF4-FFF2-40B4-BE49-F238E27FC236}">
                <a16:creationId xmlns:a16="http://schemas.microsoft.com/office/drawing/2014/main" id="{961AB513-57B0-422F-8D55-28B90101E138}"/>
              </a:ext>
            </a:extLst>
          </p:cNvPr>
          <p:cNvSpPr>
            <a:spLocks noGrp="1"/>
          </p:cNvSpPr>
          <p:nvPr>
            <p:ph type="body" sz="quarter" idx="14" hasCustomPrompt="1"/>
          </p:nvPr>
        </p:nvSpPr>
        <p:spPr>
          <a:xfrm>
            <a:off x="4814144" y="3709197"/>
            <a:ext cx="3308350" cy="2012153"/>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157" name="Text Placeholder 9">
            <a:extLst>
              <a:ext uri="{FF2B5EF4-FFF2-40B4-BE49-F238E27FC236}">
                <a16:creationId xmlns:a16="http://schemas.microsoft.com/office/drawing/2014/main" id="{01DDD5E5-796C-4AF2-A673-F26B7C5D5218}"/>
              </a:ext>
            </a:extLst>
          </p:cNvPr>
          <p:cNvSpPr>
            <a:spLocks noGrp="1"/>
          </p:cNvSpPr>
          <p:nvPr>
            <p:ph type="body" sz="quarter" idx="15" hasCustomPrompt="1"/>
          </p:nvPr>
        </p:nvSpPr>
        <p:spPr>
          <a:xfrm>
            <a:off x="8629932" y="2284789"/>
            <a:ext cx="3308350" cy="1476375"/>
          </a:xfrm>
        </p:spPr>
        <p:txBody>
          <a:bodyPr anchor="b"/>
          <a:lstStyle>
            <a:lvl1pPr algn="ctr">
              <a:defRPr sz="9600" b="1">
                <a:solidFill>
                  <a:schemeClr val="tx1"/>
                </a:solidFill>
              </a:defRPr>
            </a:lvl1pPr>
          </a:lstStyle>
          <a:p>
            <a:pPr lvl="0"/>
            <a:r>
              <a:rPr lang="en-GB"/>
              <a:t>XX%</a:t>
            </a:r>
          </a:p>
        </p:txBody>
      </p:sp>
      <p:sp>
        <p:nvSpPr>
          <p:cNvPr id="158" name="Text Placeholder 11">
            <a:extLst>
              <a:ext uri="{FF2B5EF4-FFF2-40B4-BE49-F238E27FC236}">
                <a16:creationId xmlns:a16="http://schemas.microsoft.com/office/drawing/2014/main" id="{9BC3339D-0C33-4178-94A8-07F4E2CB42DE}"/>
              </a:ext>
            </a:extLst>
          </p:cNvPr>
          <p:cNvSpPr>
            <a:spLocks noGrp="1"/>
          </p:cNvSpPr>
          <p:nvPr>
            <p:ph type="body" sz="quarter" idx="16" hasCustomPrompt="1"/>
          </p:nvPr>
        </p:nvSpPr>
        <p:spPr>
          <a:xfrm>
            <a:off x="8629932" y="3709197"/>
            <a:ext cx="3308350" cy="2012153"/>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GB"/>
              <a:t>Enter text here</a:t>
            </a:r>
          </a:p>
          <a:p>
            <a:pPr lvl="1"/>
            <a:r>
              <a:rPr lang="en-GB"/>
              <a:t>Second level</a:t>
            </a:r>
          </a:p>
          <a:p>
            <a:pPr lvl="2"/>
            <a:r>
              <a:rPr lang="en-GB"/>
              <a:t>Third level</a:t>
            </a:r>
          </a:p>
          <a:p>
            <a:pPr lvl="3"/>
            <a:r>
              <a:rPr lang="en-GB"/>
              <a:t>Fourth level</a:t>
            </a:r>
          </a:p>
          <a:p>
            <a:pPr lvl="4"/>
            <a:r>
              <a:rPr lang="en-GB"/>
              <a:t>Fifth level</a:t>
            </a:r>
          </a:p>
        </p:txBody>
      </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24" name="Text Placeholder 11">
            <a:extLst>
              <a:ext uri="{FF2B5EF4-FFF2-40B4-BE49-F238E27FC236}">
                <a16:creationId xmlns:a16="http://schemas.microsoft.com/office/drawing/2014/main" id="{B69D842F-F3FE-4A3C-A561-89DC4AAE3E40}"/>
              </a:ext>
            </a:extLst>
          </p:cNvPr>
          <p:cNvSpPr>
            <a:spLocks noGrp="1"/>
          </p:cNvSpPr>
          <p:nvPr>
            <p:ph type="body" sz="quarter" idx="17" hasCustomPrompt="1"/>
          </p:nvPr>
        </p:nvSpPr>
        <p:spPr>
          <a:xfrm>
            <a:off x="4814144" y="1646238"/>
            <a:ext cx="3308350" cy="570034"/>
          </a:xfrm>
        </p:spPr>
        <p:txBody>
          <a:bodyPr anchor="b"/>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sp>
        <p:nvSpPr>
          <p:cNvPr id="25" name="Text Placeholder 11">
            <a:extLst>
              <a:ext uri="{FF2B5EF4-FFF2-40B4-BE49-F238E27FC236}">
                <a16:creationId xmlns:a16="http://schemas.microsoft.com/office/drawing/2014/main" id="{9E707666-77AE-4FA0-A671-9B6A630BACF9}"/>
              </a:ext>
            </a:extLst>
          </p:cNvPr>
          <p:cNvSpPr>
            <a:spLocks noGrp="1"/>
          </p:cNvSpPr>
          <p:nvPr>
            <p:ph type="body" sz="quarter" idx="18" hasCustomPrompt="1"/>
          </p:nvPr>
        </p:nvSpPr>
        <p:spPr>
          <a:xfrm>
            <a:off x="8629932" y="1646238"/>
            <a:ext cx="3308350" cy="570034"/>
          </a:xfrm>
        </p:spPr>
        <p:txBody>
          <a:bodyPr anchor="b"/>
          <a:lstStyle>
            <a:lvl1pPr algn="ctr">
              <a:defRPr>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Enter text here</a:t>
            </a:r>
          </a:p>
        </p:txBody>
      </p:sp>
      <p:grpSp>
        <p:nvGrpSpPr>
          <p:cNvPr id="26" name="Group 25">
            <a:extLst>
              <a:ext uri="{FF2B5EF4-FFF2-40B4-BE49-F238E27FC236}">
                <a16:creationId xmlns:a16="http://schemas.microsoft.com/office/drawing/2014/main" id="{A2228101-A16A-4031-8347-77150FB8DD70}"/>
              </a:ext>
            </a:extLst>
          </p:cNvPr>
          <p:cNvGrpSpPr/>
          <p:nvPr userDrawn="1"/>
        </p:nvGrpSpPr>
        <p:grpSpPr>
          <a:xfrm rot="16200000">
            <a:off x="360407" y="4836458"/>
            <a:ext cx="1946732" cy="3990582"/>
            <a:chOff x="10692184" y="-1639954"/>
            <a:chExt cx="1784352" cy="3657721"/>
          </a:xfrm>
          <a:noFill/>
        </p:grpSpPr>
        <p:sp>
          <p:nvSpPr>
            <p:cNvPr id="27" name="Hexagon 26">
              <a:extLst>
                <a:ext uri="{FF2B5EF4-FFF2-40B4-BE49-F238E27FC236}">
                  <a16:creationId xmlns:a16="http://schemas.microsoft.com/office/drawing/2014/main" id="{88BCE50D-F8F2-444F-8E50-BC78749D2661}"/>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Hexagon 27">
              <a:extLst>
                <a:ext uri="{FF2B5EF4-FFF2-40B4-BE49-F238E27FC236}">
                  <a16:creationId xmlns:a16="http://schemas.microsoft.com/office/drawing/2014/main" id="{A352CD7B-8AB2-46F3-8A50-9CFE3377298A}"/>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0D443BD9-8EF4-4175-8E9A-34F5FAA32946}"/>
                </a:ext>
              </a:extLst>
            </p:cNvPr>
            <p:cNvSpPr/>
            <p:nvPr userDrawn="1"/>
          </p:nvSpPr>
          <p:spPr>
            <a:xfrm rot="5400000">
              <a:off x="10600392" y="-1548162"/>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0" name="Rectangle 29">
            <a:extLst>
              <a:ext uri="{FF2B5EF4-FFF2-40B4-BE49-F238E27FC236}">
                <a16:creationId xmlns:a16="http://schemas.microsoft.com/office/drawing/2014/main" id="{A3283666-C290-4453-9A31-8CEDBFB21613}"/>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 name="Title 2">
            <a:extLst>
              <a:ext uri="{FF2B5EF4-FFF2-40B4-BE49-F238E27FC236}">
                <a16:creationId xmlns:a16="http://schemas.microsoft.com/office/drawing/2014/main" id="{E43558AE-C1BC-4E05-AE39-968FD47EA521}"/>
              </a:ext>
            </a:extLst>
          </p:cNvPr>
          <p:cNvSpPr>
            <a:spLocks noGrp="1"/>
          </p:cNvSpPr>
          <p:nvPr>
            <p:ph type="title" hasCustomPrompt="1"/>
          </p:nvPr>
        </p:nvSpPr>
        <p:spPr>
          <a:xfrm>
            <a:off x="1130300" y="524414"/>
            <a:ext cx="3268079" cy="912178"/>
          </a:xfrm>
        </p:spPr>
        <p:txBody>
          <a:bodyPr/>
          <a:lstStyle>
            <a:lvl1pPr>
              <a:defRPr/>
            </a:lvl1pPr>
          </a:lstStyle>
          <a:p>
            <a:r>
              <a:rPr lang="en-GB"/>
              <a:t>Enter title here</a:t>
            </a:r>
          </a:p>
        </p:txBody>
      </p:sp>
    </p:spTree>
    <p:custDataLst>
      <p:tags r:id="rId1"/>
    </p:custDataLst>
    <p:extLst>
      <p:ext uri="{BB962C8B-B14F-4D97-AF65-F5344CB8AC3E}">
        <p14:creationId xmlns:p14="http://schemas.microsoft.com/office/powerpoint/2010/main" val="2095765883"/>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4 Icons v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7D7121C-3955-40F0-A506-5822FF7AEC3E}"/>
              </a:ext>
            </a:extLst>
          </p:cNvPr>
          <p:cNvSpPr>
            <a:spLocks/>
          </p:cNvSpPr>
          <p:nvPr userDrawn="1"/>
        </p:nvSpPr>
        <p:spPr>
          <a:xfrm>
            <a:off x="0" y="2371060"/>
            <a:ext cx="30480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8" name="Rectangle 27">
            <a:extLst>
              <a:ext uri="{FF2B5EF4-FFF2-40B4-BE49-F238E27FC236}">
                <a16:creationId xmlns:a16="http://schemas.microsoft.com/office/drawing/2014/main" id="{645DE2E8-85A6-45C5-915D-169896F1F754}"/>
              </a:ext>
            </a:extLst>
          </p:cNvPr>
          <p:cNvSpPr>
            <a:spLocks/>
          </p:cNvSpPr>
          <p:nvPr userDrawn="1"/>
        </p:nvSpPr>
        <p:spPr>
          <a:xfrm>
            <a:off x="3048000" y="2371060"/>
            <a:ext cx="30480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Rectangle 37">
            <a:extLst>
              <a:ext uri="{FF2B5EF4-FFF2-40B4-BE49-F238E27FC236}">
                <a16:creationId xmlns:a16="http://schemas.microsoft.com/office/drawing/2014/main" id="{3F68BF9B-7F14-430F-914A-68AC859C61AB}"/>
              </a:ext>
            </a:extLst>
          </p:cNvPr>
          <p:cNvSpPr>
            <a:spLocks/>
          </p:cNvSpPr>
          <p:nvPr userDrawn="1"/>
        </p:nvSpPr>
        <p:spPr>
          <a:xfrm>
            <a:off x="6096000" y="2371060"/>
            <a:ext cx="30480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Rectangle 38">
            <a:extLst>
              <a:ext uri="{FF2B5EF4-FFF2-40B4-BE49-F238E27FC236}">
                <a16:creationId xmlns:a16="http://schemas.microsoft.com/office/drawing/2014/main" id="{7400800A-8E88-4926-9730-764B7CF24306}"/>
              </a:ext>
            </a:extLst>
          </p:cNvPr>
          <p:cNvSpPr>
            <a:spLocks/>
          </p:cNvSpPr>
          <p:nvPr userDrawn="1"/>
        </p:nvSpPr>
        <p:spPr>
          <a:xfrm>
            <a:off x="9144000" y="2371060"/>
            <a:ext cx="30480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30175" y="4323777"/>
            <a:ext cx="2787650" cy="1888428"/>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3178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6226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7" name="Hexagon 6">
            <a:extLst>
              <a:ext uri="{FF2B5EF4-FFF2-40B4-BE49-F238E27FC236}">
                <a16:creationId xmlns:a16="http://schemas.microsoft.com/office/drawing/2014/main" id="{B8D7B817-8B50-4737-A98A-0B69CC6689E5}"/>
              </a:ext>
            </a:extLst>
          </p:cNvPr>
          <p:cNvSpPr/>
          <p:nvPr userDrawn="1"/>
        </p:nvSpPr>
        <p:spPr>
          <a:xfrm>
            <a:off x="6921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9" name="Hexagon 28">
            <a:extLst>
              <a:ext uri="{FF2B5EF4-FFF2-40B4-BE49-F238E27FC236}">
                <a16:creationId xmlns:a16="http://schemas.microsoft.com/office/drawing/2014/main" id="{A8C9BC06-C52F-41C8-8CFC-7EE715B48C7B}"/>
              </a:ext>
            </a:extLst>
          </p:cNvPr>
          <p:cNvSpPr/>
          <p:nvPr userDrawn="1"/>
        </p:nvSpPr>
        <p:spPr>
          <a:xfrm>
            <a:off x="3873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4" name="Hexagon 33">
            <a:extLst>
              <a:ext uri="{FF2B5EF4-FFF2-40B4-BE49-F238E27FC236}">
                <a16:creationId xmlns:a16="http://schemas.microsoft.com/office/drawing/2014/main" id="{0FE4F385-C45F-41A0-99EA-6C50D528B31F}"/>
              </a:ext>
            </a:extLst>
          </p:cNvPr>
          <p:cNvSpPr/>
          <p:nvPr userDrawn="1"/>
        </p:nvSpPr>
        <p:spPr>
          <a:xfrm>
            <a:off x="825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Picture Placeholder 8">
            <a:extLst>
              <a:ext uri="{FF2B5EF4-FFF2-40B4-BE49-F238E27FC236}">
                <a16:creationId xmlns:a16="http://schemas.microsoft.com/office/drawing/2014/main" id="{8F298E4E-BED6-4377-840B-59B91A0BDF8F}"/>
              </a:ext>
            </a:extLst>
          </p:cNvPr>
          <p:cNvSpPr>
            <a:spLocks noGrp="1"/>
          </p:cNvSpPr>
          <p:nvPr>
            <p:ph type="pic" sz="quarter" idx="21" hasCustomPrompt="1"/>
          </p:nvPr>
        </p:nvSpPr>
        <p:spPr>
          <a:xfrm>
            <a:off x="1097280" y="3002280"/>
            <a:ext cx="853440" cy="853440"/>
          </a:xfrm>
          <a:prstGeom prst="ellipse">
            <a:avLst/>
          </a:prstGeom>
        </p:spPr>
        <p:txBody>
          <a:bodyPr lIns="72000" rIns="72000" anchor="ctr"/>
          <a:lstStyle>
            <a:lvl1pPr algn="ctr">
              <a:defRPr sz="1400"/>
            </a:lvl1pPr>
          </a:lstStyle>
          <a:p>
            <a:r>
              <a:rPr lang="en-GB"/>
              <a:t>Insert icon</a:t>
            </a:r>
          </a:p>
        </p:txBody>
      </p:sp>
      <p:sp>
        <p:nvSpPr>
          <p:cNvPr id="35" name="Picture Placeholder 8">
            <a:extLst>
              <a:ext uri="{FF2B5EF4-FFF2-40B4-BE49-F238E27FC236}">
                <a16:creationId xmlns:a16="http://schemas.microsoft.com/office/drawing/2014/main" id="{6C6B3FC6-6442-41A1-984A-1C1B4EBA2FFF}"/>
              </a:ext>
            </a:extLst>
          </p:cNvPr>
          <p:cNvSpPr>
            <a:spLocks noGrp="1"/>
          </p:cNvSpPr>
          <p:nvPr>
            <p:ph type="pic" sz="quarter" idx="22" hasCustomPrompt="1"/>
          </p:nvPr>
        </p:nvSpPr>
        <p:spPr>
          <a:xfrm>
            <a:off x="4145280" y="3002280"/>
            <a:ext cx="853440" cy="853440"/>
          </a:xfrm>
          <a:prstGeom prst="ellipse">
            <a:avLst/>
          </a:prstGeom>
        </p:spPr>
        <p:txBody>
          <a:bodyPr lIns="72000" rIns="72000" anchor="ctr"/>
          <a:lstStyle>
            <a:lvl1pPr algn="ctr">
              <a:defRPr sz="1400"/>
            </a:lvl1pPr>
          </a:lstStyle>
          <a:p>
            <a:r>
              <a:rPr lang="en-GB"/>
              <a:t>Insert icon</a:t>
            </a:r>
          </a:p>
        </p:txBody>
      </p:sp>
      <p:sp>
        <p:nvSpPr>
          <p:cNvPr id="36" name="Picture Placeholder 8">
            <a:extLst>
              <a:ext uri="{FF2B5EF4-FFF2-40B4-BE49-F238E27FC236}">
                <a16:creationId xmlns:a16="http://schemas.microsoft.com/office/drawing/2014/main" id="{8FC25A9D-F593-40EB-9A2F-08D55B46C37B}"/>
              </a:ext>
            </a:extLst>
          </p:cNvPr>
          <p:cNvSpPr>
            <a:spLocks noGrp="1"/>
          </p:cNvSpPr>
          <p:nvPr>
            <p:ph type="pic" sz="quarter" idx="23" hasCustomPrompt="1"/>
          </p:nvPr>
        </p:nvSpPr>
        <p:spPr>
          <a:xfrm>
            <a:off x="7193280" y="3002280"/>
            <a:ext cx="853440" cy="853440"/>
          </a:xfrm>
          <a:prstGeom prst="ellipse">
            <a:avLst/>
          </a:prstGeom>
        </p:spPr>
        <p:txBody>
          <a:bodyPr lIns="72000" rIns="72000" anchor="ctr"/>
          <a:lstStyle>
            <a:lvl1pPr algn="ctr">
              <a:defRPr sz="1400"/>
            </a:lvl1pPr>
          </a:lstStyle>
          <a:p>
            <a:r>
              <a:rPr lang="en-GB"/>
              <a:t>Insert icon</a:t>
            </a:r>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9274175" y="4323777"/>
            <a:ext cx="2787650" cy="1888428"/>
          </a:xfrm>
        </p:spPr>
        <p:txBody>
          <a:bodyP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Hexagon 44">
            <a:extLst>
              <a:ext uri="{FF2B5EF4-FFF2-40B4-BE49-F238E27FC236}">
                <a16:creationId xmlns:a16="http://schemas.microsoft.com/office/drawing/2014/main" id="{05C41CCB-6BF0-4D17-937C-537D2D630AE5}"/>
              </a:ext>
            </a:extLst>
          </p:cNvPr>
          <p:cNvSpPr/>
          <p:nvPr userDrawn="1"/>
        </p:nvSpPr>
        <p:spPr>
          <a:xfrm>
            <a:off x="9969500" y="2826845"/>
            <a:ext cx="1397000" cy="120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Picture Placeholder 8">
            <a:extLst>
              <a:ext uri="{FF2B5EF4-FFF2-40B4-BE49-F238E27FC236}">
                <a16:creationId xmlns:a16="http://schemas.microsoft.com/office/drawing/2014/main" id="{4301ED68-D4B6-4276-956D-6D883A792050}"/>
              </a:ext>
            </a:extLst>
          </p:cNvPr>
          <p:cNvSpPr>
            <a:spLocks noGrp="1"/>
          </p:cNvSpPr>
          <p:nvPr>
            <p:ph type="pic" sz="quarter" idx="25" hasCustomPrompt="1"/>
          </p:nvPr>
        </p:nvSpPr>
        <p:spPr>
          <a:xfrm>
            <a:off x="10241280" y="3002280"/>
            <a:ext cx="853440" cy="853440"/>
          </a:xfrm>
          <a:prstGeom prst="ellipse">
            <a:avLst/>
          </a:prstGeom>
        </p:spPr>
        <p:txBody>
          <a:bodyPr lIns="72000" rIns="72000" anchor="ctr"/>
          <a:lstStyle>
            <a:lvl1pPr algn="ctr">
              <a:defRPr sz="1400"/>
            </a:lvl1pPr>
          </a:lstStyle>
          <a:p>
            <a:r>
              <a:rPr lang="en-GB"/>
              <a:t>Insert icon</a:t>
            </a:r>
          </a:p>
        </p:txBody>
      </p:sp>
      <p:grpSp>
        <p:nvGrpSpPr>
          <p:cNvPr id="48" name="Group 47">
            <a:extLst>
              <a:ext uri="{FF2B5EF4-FFF2-40B4-BE49-F238E27FC236}">
                <a16:creationId xmlns:a16="http://schemas.microsoft.com/office/drawing/2014/main" id="{C2835CD8-3A0C-4D3B-B467-BF1C4D6F474A}"/>
              </a:ext>
            </a:extLst>
          </p:cNvPr>
          <p:cNvGrpSpPr/>
          <p:nvPr userDrawn="1"/>
        </p:nvGrpSpPr>
        <p:grpSpPr>
          <a:xfrm rot="16200000">
            <a:off x="10687930" y="-920867"/>
            <a:ext cx="1946732" cy="2721338"/>
            <a:chOff x="10692184" y="-476580"/>
            <a:chExt cx="1784352" cy="2494347"/>
          </a:xfrm>
          <a:noFill/>
        </p:grpSpPr>
        <p:sp>
          <p:nvSpPr>
            <p:cNvPr id="50" name="Hexagon 49">
              <a:extLst>
                <a:ext uri="{FF2B5EF4-FFF2-40B4-BE49-F238E27FC236}">
                  <a16:creationId xmlns:a16="http://schemas.microsoft.com/office/drawing/2014/main" id="{B01D64AF-57CD-46F3-9814-B25DB2DF9C92}"/>
                </a:ext>
              </a:extLst>
            </p:cNvPr>
            <p:cNvSpPr/>
            <p:nvPr userDrawn="1"/>
          </p:nvSpPr>
          <p:spPr>
            <a:xfrm rot="5400000">
              <a:off x="10600392" y="778587"/>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BF72C489-5385-4ED5-827B-FF10212E101B}"/>
                </a:ext>
              </a:extLst>
            </p:cNvPr>
            <p:cNvSpPr/>
            <p:nvPr userDrawn="1"/>
          </p:nvSpPr>
          <p:spPr>
            <a:xfrm rot="5400000">
              <a:off x="11237356" y="-3847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266C24D0-F614-4C24-BEB9-ACF8E598AFD9}"/>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3381923241"/>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4 Icons v2">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66FA71-1C6A-4543-8D4B-92CCFB09F0A3}"/>
              </a:ext>
            </a:extLst>
          </p:cNvPr>
          <p:cNvSpPr/>
          <p:nvPr userDrawn="1"/>
        </p:nvSpPr>
        <p:spPr>
          <a:xfrm>
            <a:off x="4691319" y="0"/>
            <a:ext cx="7500681"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43" name="Group 42">
            <a:extLst>
              <a:ext uri="{FF2B5EF4-FFF2-40B4-BE49-F238E27FC236}">
                <a16:creationId xmlns:a16="http://schemas.microsoft.com/office/drawing/2014/main" id="{1CE2EFAC-9D2E-48CB-8AFA-FD3CCA40672D}"/>
              </a:ext>
            </a:extLst>
          </p:cNvPr>
          <p:cNvGrpSpPr/>
          <p:nvPr userDrawn="1"/>
        </p:nvGrpSpPr>
        <p:grpSpPr>
          <a:xfrm>
            <a:off x="7530949" y="-533564"/>
            <a:ext cx="5483720" cy="7154287"/>
            <a:chOff x="3838230" y="-1705643"/>
            <a:chExt cx="6365231" cy="8304341"/>
          </a:xfrm>
          <a:noFill/>
        </p:grpSpPr>
        <p:sp>
          <p:nvSpPr>
            <p:cNvPr id="45" name="Hexagon 44">
              <a:extLst>
                <a:ext uri="{FF2B5EF4-FFF2-40B4-BE49-F238E27FC236}">
                  <a16:creationId xmlns:a16="http://schemas.microsoft.com/office/drawing/2014/main" id="{17B9C5A5-AE8A-46F0-BCE4-33C310FDE301}"/>
                </a:ext>
              </a:extLst>
            </p:cNvPr>
            <p:cNvSpPr/>
            <p:nvPr userDrawn="1"/>
          </p:nvSpPr>
          <p:spPr>
            <a:xfrm>
              <a:off x="6936469" y="-852399"/>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6" name="Hexagon 45">
              <a:extLst>
                <a:ext uri="{FF2B5EF4-FFF2-40B4-BE49-F238E27FC236}">
                  <a16:creationId xmlns:a16="http://schemas.microsoft.com/office/drawing/2014/main" id="{6B0B3E80-AF95-48E0-9380-A8B62ED6FE4D}"/>
                </a:ext>
              </a:extLst>
            </p:cNvPr>
            <p:cNvSpPr/>
            <p:nvPr userDrawn="1"/>
          </p:nvSpPr>
          <p:spPr>
            <a:xfrm>
              <a:off x="6936469" y="853244"/>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7" name="Hexagon 46">
              <a:extLst>
                <a:ext uri="{FF2B5EF4-FFF2-40B4-BE49-F238E27FC236}">
                  <a16:creationId xmlns:a16="http://schemas.microsoft.com/office/drawing/2014/main" id="{18D7D867-A625-453F-A4CD-A4F020DE94E8}"/>
                </a:ext>
              </a:extLst>
            </p:cNvPr>
            <p:cNvSpPr/>
            <p:nvPr userDrawn="1"/>
          </p:nvSpPr>
          <p:spPr>
            <a:xfrm>
              <a:off x="8485589" y="-1705643"/>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8" name="Hexagon 47">
              <a:extLst>
                <a:ext uri="{FF2B5EF4-FFF2-40B4-BE49-F238E27FC236}">
                  <a16:creationId xmlns:a16="http://schemas.microsoft.com/office/drawing/2014/main" id="{5B838748-FC8E-41D8-B6F5-99B284C1FCD3}"/>
                </a:ext>
              </a:extLst>
            </p:cNvPr>
            <p:cNvSpPr/>
            <p:nvPr userDrawn="1"/>
          </p:nvSpPr>
          <p:spPr>
            <a:xfrm>
              <a:off x="8485589" y="0"/>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9" name="Hexagon 48">
              <a:extLst>
                <a:ext uri="{FF2B5EF4-FFF2-40B4-BE49-F238E27FC236}">
                  <a16:creationId xmlns:a16="http://schemas.microsoft.com/office/drawing/2014/main" id="{A7DA5A9F-F6F5-4D5E-87DA-519BA2BD7842}"/>
                </a:ext>
              </a:extLst>
            </p:cNvPr>
            <p:cNvSpPr/>
            <p:nvPr userDrawn="1"/>
          </p:nvSpPr>
          <p:spPr>
            <a:xfrm>
              <a:off x="6936469" y="2559731"/>
              <a:ext cx="1717872"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0" name="Hexagon 49">
              <a:extLst>
                <a:ext uri="{FF2B5EF4-FFF2-40B4-BE49-F238E27FC236}">
                  <a16:creationId xmlns:a16="http://schemas.microsoft.com/office/drawing/2014/main" id="{23AD738A-BB32-4322-A5FA-5E5D20C1A300}"/>
                </a:ext>
              </a:extLst>
            </p:cNvPr>
            <p:cNvSpPr/>
            <p:nvPr userDrawn="1"/>
          </p:nvSpPr>
          <p:spPr>
            <a:xfrm>
              <a:off x="6936469"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Hexagon 50">
              <a:extLst>
                <a:ext uri="{FF2B5EF4-FFF2-40B4-BE49-F238E27FC236}">
                  <a16:creationId xmlns:a16="http://schemas.microsoft.com/office/drawing/2014/main" id="{7F9D8F23-66B6-44F6-8334-9BB04ED4AB1A}"/>
                </a:ext>
              </a:extLst>
            </p:cNvPr>
            <p:cNvSpPr/>
            <p:nvPr userDrawn="1"/>
          </p:nvSpPr>
          <p:spPr>
            <a:xfrm>
              <a:off x="8485589" y="1706487"/>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Hexagon 51">
              <a:extLst>
                <a:ext uri="{FF2B5EF4-FFF2-40B4-BE49-F238E27FC236}">
                  <a16:creationId xmlns:a16="http://schemas.microsoft.com/office/drawing/2014/main" id="{29F23518-4483-43B1-89A0-27D958DDBF13}"/>
                </a:ext>
              </a:extLst>
            </p:cNvPr>
            <p:cNvSpPr/>
            <p:nvPr userDrawn="1"/>
          </p:nvSpPr>
          <p:spPr>
            <a:xfrm>
              <a:off x="8485589" y="3412131"/>
              <a:ext cx="1717872" cy="1480926"/>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4" name="Hexagon 53">
              <a:extLst>
                <a:ext uri="{FF2B5EF4-FFF2-40B4-BE49-F238E27FC236}">
                  <a16:creationId xmlns:a16="http://schemas.microsoft.com/office/drawing/2014/main" id="{ED8A2783-19E5-46FC-BC0C-0EC40B3716D7}"/>
                </a:ext>
              </a:extLst>
            </p:cNvPr>
            <p:cNvSpPr/>
            <p:nvPr userDrawn="1"/>
          </p:nvSpPr>
          <p:spPr>
            <a:xfrm>
              <a:off x="5387349" y="5117772"/>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Hexagon 54">
              <a:extLst>
                <a:ext uri="{FF2B5EF4-FFF2-40B4-BE49-F238E27FC236}">
                  <a16:creationId xmlns:a16="http://schemas.microsoft.com/office/drawing/2014/main" id="{CD0248E8-35C9-4F76-BD20-6ECEE72668A2}"/>
                </a:ext>
              </a:extLst>
            </p:cNvPr>
            <p:cNvSpPr/>
            <p:nvPr userDrawn="1"/>
          </p:nvSpPr>
          <p:spPr>
            <a:xfrm>
              <a:off x="3838230" y="4265374"/>
              <a:ext cx="1717873" cy="1480926"/>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6" name="Hexagon 25">
            <a:extLst>
              <a:ext uri="{FF2B5EF4-FFF2-40B4-BE49-F238E27FC236}">
                <a16:creationId xmlns:a16="http://schemas.microsoft.com/office/drawing/2014/main" id="{52B6F677-8A75-404B-85FA-74FD235FCF2E}"/>
              </a:ext>
            </a:extLst>
          </p:cNvPr>
          <p:cNvSpPr/>
          <p:nvPr userDrawn="1"/>
        </p:nvSpPr>
        <p:spPr>
          <a:xfrm>
            <a:off x="5319202"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7" name="Rectangle 166">
            <a:extLst>
              <a:ext uri="{FF2B5EF4-FFF2-40B4-BE49-F238E27FC236}">
                <a16:creationId xmlns:a16="http://schemas.microsoft.com/office/drawing/2014/main" id="{71901BFB-5787-4478-B974-7FEA7823A6A2}"/>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168" name="Rectangle 167">
            <a:extLst>
              <a:ext uri="{FF2B5EF4-FFF2-40B4-BE49-F238E27FC236}">
                <a16:creationId xmlns:a16="http://schemas.microsoft.com/office/drawing/2014/main" id="{0A385C36-71BF-427C-84AE-193303C54AA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9" name="Text Placeholder 20">
            <a:extLst>
              <a:ext uri="{FF2B5EF4-FFF2-40B4-BE49-F238E27FC236}">
                <a16:creationId xmlns:a16="http://schemas.microsoft.com/office/drawing/2014/main" id="{D102D30F-BF62-4701-94BE-370C40B2E979}"/>
              </a:ext>
            </a:extLst>
          </p:cNvPr>
          <p:cNvSpPr>
            <a:spLocks noGrp="1"/>
          </p:cNvSpPr>
          <p:nvPr>
            <p:ph type="body" sz="quarter" idx="12" hasCustomPrompt="1"/>
          </p:nvPr>
        </p:nvSpPr>
        <p:spPr>
          <a:xfrm>
            <a:off x="1130301" y="1693488"/>
            <a:ext cx="3268079" cy="4212567"/>
          </a:xfrm>
        </p:spPr>
        <p:txBody>
          <a:bodyPr/>
          <a:lstStyle>
            <a:lvl1pPr>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Hexagon 26">
            <a:extLst>
              <a:ext uri="{FF2B5EF4-FFF2-40B4-BE49-F238E27FC236}">
                <a16:creationId xmlns:a16="http://schemas.microsoft.com/office/drawing/2014/main" id="{950D15CA-3DCF-4EB7-BCF1-CD1662D0D09E}"/>
              </a:ext>
            </a:extLst>
          </p:cNvPr>
          <p:cNvSpPr/>
          <p:nvPr userDrawn="1"/>
        </p:nvSpPr>
        <p:spPr>
          <a:xfrm>
            <a:off x="8693919" y="733434"/>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0" name="Hexagon 29">
            <a:extLst>
              <a:ext uri="{FF2B5EF4-FFF2-40B4-BE49-F238E27FC236}">
                <a16:creationId xmlns:a16="http://schemas.microsoft.com/office/drawing/2014/main" id="{502C97BD-8502-4893-B503-69BC138DD58A}"/>
              </a:ext>
            </a:extLst>
          </p:cNvPr>
          <p:cNvSpPr/>
          <p:nvPr userDrawn="1"/>
        </p:nvSpPr>
        <p:spPr>
          <a:xfrm>
            <a:off x="5319202"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1" name="Hexagon 30">
            <a:extLst>
              <a:ext uri="{FF2B5EF4-FFF2-40B4-BE49-F238E27FC236}">
                <a16:creationId xmlns:a16="http://schemas.microsoft.com/office/drawing/2014/main" id="{988B6443-24E7-4712-B73D-C0EF467CE027}"/>
              </a:ext>
            </a:extLst>
          </p:cNvPr>
          <p:cNvSpPr/>
          <p:nvPr userDrawn="1"/>
        </p:nvSpPr>
        <p:spPr>
          <a:xfrm>
            <a:off x="8693919" y="3650256"/>
            <a:ext cx="2870200" cy="247431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Picture Placeholder 8">
            <a:extLst>
              <a:ext uri="{FF2B5EF4-FFF2-40B4-BE49-F238E27FC236}">
                <a16:creationId xmlns:a16="http://schemas.microsoft.com/office/drawing/2014/main" id="{17632F2C-18F3-496E-943D-5D9147C6BACA}"/>
              </a:ext>
            </a:extLst>
          </p:cNvPr>
          <p:cNvSpPr>
            <a:spLocks noGrp="1"/>
          </p:cNvSpPr>
          <p:nvPr>
            <p:ph type="pic" sz="quarter" idx="21" hasCustomPrompt="1"/>
          </p:nvPr>
        </p:nvSpPr>
        <p:spPr>
          <a:xfrm>
            <a:off x="6233602" y="934904"/>
            <a:ext cx="1041400" cy="1041400"/>
          </a:xfrm>
          <a:prstGeom prst="ellipse">
            <a:avLst/>
          </a:prstGeom>
        </p:spPr>
        <p:txBody>
          <a:bodyPr lIns="72000" rIns="72000" anchor="ctr"/>
          <a:lstStyle>
            <a:lvl1pPr algn="ctr">
              <a:defRPr sz="1400"/>
            </a:lvl1pPr>
          </a:lstStyle>
          <a:p>
            <a:r>
              <a:rPr lang="en-GB"/>
              <a:t>Insert icon</a:t>
            </a:r>
          </a:p>
        </p:txBody>
      </p:sp>
      <p:sp>
        <p:nvSpPr>
          <p:cNvPr id="11" name="Text Placeholder 10">
            <a:extLst>
              <a:ext uri="{FF2B5EF4-FFF2-40B4-BE49-F238E27FC236}">
                <a16:creationId xmlns:a16="http://schemas.microsoft.com/office/drawing/2014/main" id="{24473F39-2FDC-4AF8-865F-15B224E6FE02}"/>
              </a:ext>
            </a:extLst>
          </p:cNvPr>
          <p:cNvSpPr>
            <a:spLocks noGrp="1"/>
          </p:cNvSpPr>
          <p:nvPr>
            <p:ph type="body" sz="quarter" idx="22" hasCustomPrompt="1"/>
          </p:nvPr>
        </p:nvSpPr>
        <p:spPr>
          <a:xfrm>
            <a:off x="5743824"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Picture Placeholder 8">
            <a:extLst>
              <a:ext uri="{FF2B5EF4-FFF2-40B4-BE49-F238E27FC236}">
                <a16:creationId xmlns:a16="http://schemas.microsoft.com/office/drawing/2014/main" id="{BBB30EAE-B829-4567-8E4C-60D6731A9F2B}"/>
              </a:ext>
            </a:extLst>
          </p:cNvPr>
          <p:cNvSpPr>
            <a:spLocks noGrp="1"/>
          </p:cNvSpPr>
          <p:nvPr>
            <p:ph type="pic" sz="quarter" idx="23" hasCustomPrompt="1"/>
          </p:nvPr>
        </p:nvSpPr>
        <p:spPr>
          <a:xfrm>
            <a:off x="9608319" y="934904"/>
            <a:ext cx="1041400" cy="1041400"/>
          </a:xfrm>
          <a:prstGeom prst="ellipse">
            <a:avLst/>
          </a:prstGeom>
        </p:spPr>
        <p:txBody>
          <a:bodyPr lIns="72000" rIns="72000" anchor="ctr"/>
          <a:lstStyle>
            <a:lvl1pPr algn="ctr">
              <a:defRPr sz="1400"/>
            </a:lvl1pPr>
          </a:lstStyle>
          <a:p>
            <a:r>
              <a:rPr lang="en-GB"/>
              <a:t>Insert icon</a:t>
            </a:r>
          </a:p>
        </p:txBody>
      </p:sp>
      <p:sp>
        <p:nvSpPr>
          <p:cNvPr id="38" name="Text Placeholder 10">
            <a:extLst>
              <a:ext uri="{FF2B5EF4-FFF2-40B4-BE49-F238E27FC236}">
                <a16:creationId xmlns:a16="http://schemas.microsoft.com/office/drawing/2014/main" id="{DF984EA0-3338-40CA-833F-FFDFDC8B69BB}"/>
              </a:ext>
            </a:extLst>
          </p:cNvPr>
          <p:cNvSpPr>
            <a:spLocks noGrp="1"/>
          </p:cNvSpPr>
          <p:nvPr>
            <p:ph type="body" sz="quarter" idx="24" hasCustomPrompt="1"/>
          </p:nvPr>
        </p:nvSpPr>
        <p:spPr>
          <a:xfrm>
            <a:off x="9118541" y="2084015"/>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8">
            <a:extLst>
              <a:ext uri="{FF2B5EF4-FFF2-40B4-BE49-F238E27FC236}">
                <a16:creationId xmlns:a16="http://schemas.microsoft.com/office/drawing/2014/main" id="{27397634-CE54-4132-9EC9-6BCB9C7850E2}"/>
              </a:ext>
            </a:extLst>
          </p:cNvPr>
          <p:cNvSpPr>
            <a:spLocks noGrp="1"/>
          </p:cNvSpPr>
          <p:nvPr>
            <p:ph type="pic" sz="quarter" idx="25" hasCustomPrompt="1"/>
          </p:nvPr>
        </p:nvSpPr>
        <p:spPr>
          <a:xfrm>
            <a:off x="6233602" y="3870261"/>
            <a:ext cx="1041400" cy="1041400"/>
          </a:xfrm>
          <a:prstGeom prst="ellipse">
            <a:avLst/>
          </a:prstGeom>
        </p:spPr>
        <p:txBody>
          <a:bodyPr lIns="72000" rIns="72000" anchor="ctr"/>
          <a:lstStyle>
            <a:lvl1pPr algn="ctr">
              <a:defRPr sz="1400"/>
            </a:lvl1pPr>
          </a:lstStyle>
          <a:p>
            <a:r>
              <a:rPr lang="en-GB"/>
              <a:t>Insert icon</a:t>
            </a:r>
          </a:p>
        </p:txBody>
      </p:sp>
      <p:sp>
        <p:nvSpPr>
          <p:cNvPr id="40" name="Text Placeholder 10">
            <a:extLst>
              <a:ext uri="{FF2B5EF4-FFF2-40B4-BE49-F238E27FC236}">
                <a16:creationId xmlns:a16="http://schemas.microsoft.com/office/drawing/2014/main" id="{8CF9744D-AECB-4B59-B881-F31B68438D45}"/>
              </a:ext>
            </a:extLst>
          </p:cNvPr>
          <p:cNvSpPr>
            <a:spLocks noGrp="1"/>
          </p:cNvSpPr>
          <p:nvPr>
            <p:ph type="body" sz="quarter" idx="26" hasCustomPrompt="1"/>
          </p:nvPr>
        </p:nvSpPr>
        <p:spPr>
          <a:xfrm>
            <a:off x="5743824"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1" name="Picture Placeholder 8">
            <a:extLst>
              <a:ext uri="{FF2B5EF4-FFF2-40B4-BE49-F238E27FC236}">
                <a16:creationId xmlns:a16="http://schemas.microsoft.com/office/drawing/2014/main" id="{EAB2FAD8-CC26-45D4-B786-486DC53AC9E3}"/>
              </a:ext>
            </a:extLst>
          </p:cNvPr>
          <p:cNvSpPr>
            <a:spLocks noGrp="1"/>
          </p:cNvSpPr>
          <p:nvPr>
            <p:ph type="pic" sz="quarter" idx="27" hasCustomPrompt="1"/>
          </p:nvPr>
        </p:nvSpPr>
        <p:spPr>
          <a:xfrm>
            <a:off x="9608319" y="3870261"/>
            <a:ext cx="1041400" cy="1041400"/>
          </a:xfrm>
          <a:prstGeom prst="ellipse">
            <a:avLst/>
          </a:prstGeom>
        </p:spPr>
        <p:txBody>
          <a:bodyPr lIns="72000" rIns="72000" anchor="ctr"/>
          <a:lstStyle>
            <a:lvl1pPr algn="ctr">
              <a:defRPr sz="1400"/>
            </a:lvl1pPr>
          </a:lstStyle>
          <a:p>
            <a:r>
              <a:rPr lang="en-GB"/>
              <a:t>Insert icon</a:t>
            </a:r>
          </a:p>
        </p:txBody>
      </p:sp>
      <p:sp>
        <p:nvSpPr>
          <p:cNvPr id="42" name="Text Placeholder 10">
            <a:extLst>
              <a:ext uri="{FF2B5EF4-FFF2-40B4-BE49-F238E27FC236}">
                <a16:creationId xmlns:a16="http://schemas.microsoft.com/office/drawing/2014/main" id="{531A720A-7498-4135-838F-B7E11A44A8D1}"/>
              </a:ext>
            </a:extLst>
          </p:cNvPr>
          <p:cNvSpPr>
            <a:spLocks noGrp="1"/>
          </p:cNvSpPr>
          <p:nvPr>
            <p:ph type="body" sz="quarter" idx="28" hasCustomPrompt="1"/>
          </p:nvPr>
        </p:nvSpPr>
        <p:spPr>
          <a:xfrm>
            <a:off x="9118541" y="5019372"/>
            <a:ext cx="2020956" cy="956365"/>
          </a:xfrm>
        </p:spPr>
        <p:txBody>
          <a:bodyPr/>
          <a:lstStyle>
            <a:lvl1pPr algn="ctr">
              <a:defRPr sz="1600"/>
            </a:lvl1pPr>
            <a:lvl2pPr algn="ctr">
              <a:defRPr sz="1600"/>
            </a:lvl2pPr>
            <a:lvl3pPr algn="ctr">
              <a:defRPr sz="1400"/>
            </a:lvl3pPr>
            <a:lvl4pPr algn="ctr">
              <a:defRPr sz="1200"/>
            </a:lvl4pPr>
            <a:lvl5pPr algn="ctr">
              <a:defRPr sz="1200"/>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291BB506-702B-4BD3-AEF8-83A4B1D3609F}"/>
              </a:ext>
            </a:extLst>
          </p:cNvPr>
          <p:cNvSpPr>
            <a:spLocks noGrp="1"/>
          </p:cNvSpPr>
          <p:nvPr>
            <p:ph type="title" hasCustomPrompt="1"/>
          </p:nvPr>
        </p:nvSpPr>
        <p:spPr>
          <a:xfrm>
            <a:off x="1130300" y="524414"/>
            <a:ext cx="326807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2114884640"/>
      </p:ext>
    </p:extLst>
  </p:cSld>
  <p:clrMapOvr>
    <a:masterClrMapping/>
  </p:clrMapOvr>
  <p:transition spd="slow">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5 Icon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17519679-F920-4183-9CE1-F4088A5AFD67}"/>
              </a:ext>
            </a:extLst>
          </p:cNvPr>
          <p:cNvSpPr>
            <a:spLocks/>
          </p:cNvSpPr>
          <p:nvPr userDrawn="1"/>
        </p:nvSpPr>
        <p:spPr>
          <a:xfrm>
            <a:off x="0" y="2371060"/>
            <a:ext cx="2438400" cy="44869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1" name="Rectangle 50">
            <a:extLst>
              <a:ext uri="{FF2B5EF4-FFF2-40B4-BE49-F238E27FC236}">
                <a16:creationId xmlns:a16="http://schemas.microsoft.com/office/drawing/2014/main" id="{91F620D6-76B1-46C9-B740-D8932D988337}"/>
              </a:ext>
            </a:extLst>
          </p:cNvPr>
          <p:cNvSpPr>
            <a:spLocks/>
          </p:cNvSpPr>
          <p:nvPr userDrawn="1"/>
        </p:nvSpPr>
        <p:spPr>
          <a:xfrm>
            <a:off x="2438400" y="2371060"/>
            <a:ext cx="2438400" cy="44869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2" name="Rectangle 51">
            <a:extLst>
              <a:ext uri="{FF2B5EF4-FFF2-40B4-BE49-F238E27FC236}">
                <a16:creationId xmlns:a16="http://schemas.microsoft.com/office/drawing/2014/main" id="{2D5CA57B-EC5B-4603-9039-DFF5BDEA6FC3}"/>
              </a:ext>
            </a:extLst>
          </p:cNvPr>
          <p:cNvSpPr>
            <a:spLocks/>
          </p:cNvSpPr>
          <p:nvPr userDrawn="1"/>
        </p:nvSpPr>
        <p:spPr>
          <a:xfrm>
            <a:off x="4876800" y="2371060"/>
            <a:ext cx="2438400" cy="44869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3" name="Rectangle 52">
            <a:extLst>
              <a:ext uri="{FF2B5EF4-FFF2-40B4-BE49-F238E27FC236}">
                <a16:creationId xmlns:a16="http://schemas.microsoft.com/office/drawing/2014/main" id="{7748CE26-35F0-498C-8F47-391790DD77AD}"/>
              </a:ext>
            </a:extLst>
          </p:cNvPr>
          <p:cNvSpPr>
            <a:spLocks/>
          </p:cNvSpPr>
          <p:nvPr userDrawn="1"/>
        </p:nvSpPr>
        <p:spPr>
          <a:xfrm>
            <a:off x="7315200" y="2371060"/>
            <a:ext cx="2438400" cy="4486940"/>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55" name="Rectangle 54">
            <a:extLst>
              <a:ext uri="{FF2B5EF4-FFF2-40B4-BE49-F238E27FC236}">
                <a16:creationId xmlns:a16="http://schemas.microsoft.com/office/drawing/2014/main" id="{918CFB4D-703E-4620-B878-60257A6EFBDC}"/>
              </a:ext>
            </a:extLst>
          </p:cNvPr>
          <p:cNvSpPr>
            <a:spLocks/>
          </p:cNvSpPr>
          <p:nvPr userDrawn="1"/>
        </p:nvSpPr>
        <p:spPr>
          <a:xfrm>
            <a:off x="9753600" y="2371060"/>
            <a:ext cx="2438400" cy="4486940"/>
          </a:xfrm>
          <a:prstGeom prst="rect">
            <a:avLst/>
          </a:prstGeom>
          <a:solidFill>
            <a:srgbClr val="F7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grpSp>
        <p:nvGrpSpPr>
          <p:cNvPr id="30" name="Group 29">
            <a:extLst>
              <a:ext uri="{FF2B5EF4-FFF2-40B4-BE49-F238E27FC236}">
                <a16:creationId xmlns:a16="http://schemas.microsoft.com/office/drawing/2014/main" id="{20278F2B-7E65-4935-B424-C3C3FD3A5E82}"/>
              </a:ext>
            </a:extLst>
          </p:cNvPr>
          <p:cNvGrpSpPr/>
          <p:nvPr userDrawn="1"/>
        </p:nvGrpSpPr>
        <p:grpSpPr>
          <a:xfrm>
            <a:off x="9875462" y="-592128"/>
            <a:ext cx="2641657" cy="2714067"/>
            <a:chOff x="10055225" y="-469915"/>
            <a:chExt cx="2421312" cy="2487682"/>
          </a:xfrm>
          <a:noFill/>
        </p:grpSpPr>
        <p:sp>
          <p:nvSpPr>
            <p:cNvPr id="31" name="Hexagon 30">
              <a:extLst>
                <a:ext uri="{FF2B5EF4-FFF2-40B4-BE49-F238E27FC236}">
                  <a16:creationId xmlns:a16="http://schemas.microsoft.com/office/drawing/2014/main" id="{4861BF69-9326-4230-BCE9-A381D3EA0E4A}"/>
                </a:ext>
              </a:extLst>
            </p:cNvPr>
            <p:cNvSpPr/>
            <p:nvPr userDrawn="1"/>
          </p:nvSpPr>
          <p:spPr>
            <a:xfrm rot="5400000">
              <a:off x="10600395"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2" name="Hexagon 31">
              <a:extLst>
                <a:ext uri="{FF2B5EF4-FFF2-40B4-BE49-F238E27FC236}">
                  <a16:creationId xmlns:a16="http://schemas.microsoft.com/office/drawing/2014/main" id="{02D8C450-AA0E-4C6E-BAB9-EA362F156C6B}"/>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3" name="Hexagon 32">
              <a:extLst>
                <a:ext uri="{FF2B5EF4-FFF2-40B4-BE49-F238E27FC236}">
                  <a16:creationId xmlns:a16="http://schemas.microsoft.com/office/drawing/2014/main" id="{769F92CF-79F1-4431-9A72-88A90E928954}"/>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23" name="Rectangle 22">
            <a:extLst>
              <a:ext uri="{FF2B5EF4-FFF2-40B4-BE49-F238E27FC236}">
                <a16:creationId xmlns:a16="http://schemas.microsoft.com/office/drawing/2014/main" id="{DEC5D6D5-A22F-4360-BE6E-D053E3135B7F}"/>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44" name="Text Placeholder 11">
            <a:extLst>
              <a:ext uri="{FF2B5EF4-FFF2-40B4-BE49-F238E27FC236}">
                <a16:creationId xmlns:a16="http://schemas.microsoft.com/office/drawing/2014/main" id="{79F1311A-10A7-4169-91E6-D9D85713B427}"/>
              </a:ext>
            </a:extLst>
          </p:cNvPr>
          <p:cNvSpPr>
            <a:spLocks noGrp="1"/>
          </p:cNvSpPr>
          <p:nvPr>
            <p:ph type="body" sz="quarter" idx="16" hasCustomPrompt="1"/>
          </p:nvPr>
        </p:nvSpPr>
        <p:spPr>
          <a:xfrm>
            <a:off x="174625" y="4323777"/>
            <a:ext cx="2089150" cy="1888428"/>
          </a:xfr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400">
                <a:solidFill>
                  <a:schemeClr val="bg1"/>
                </a:solidFill>
              </a:defRPr>
            </a:lvl4pPr>
            <a:lvl5pPr algn="ctr">
              <a:defRPr sz="1400">
                <a:solidFill>
                  <a:schemeClr val="bg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11">
            <a:extLst>
              <a:ext uri="{FF2B5EF4-FFF2-40B4-BE49-F238E27FC236}">
                <a16:creationId xmlns:a16="http://schemas.microsoft.com/office/drawing/2014/main" id="{84962F17-38AA-4133-828A-11EA482A6456}"/>
              </a:ext>
            </a:extLst>
          </p:cNvPr>
          <p:cNvSpPr>
            <a:spLocks noGrp="1"/>
          </p:cNvSpPr>
          <p:nvPr>
            <p:ph type="body" sz="quarter" idx="18" hasCustomPrompt="1"/>
          </p:nvPr>
        </p:nvSpPr>
        <p:spPr>
          <a:xfrm>
            <a:off x="26130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11">
            <a:extLst>
              <a:ext uri="{FF2B5EF4-FFF2-40B4-BE49-F238E27FC236}">
                <a16:creationId xmlns:a16="http://schemas.microsoft.com/office/drawing/2014/main" id="{B9A14C45-31B1-4AD9-8782-4AE12CE91CB2}"/>
              </a:ext>
            </a:extLst>
          </p:cNvPr>
          <p:cNvSpPr>
            <a:spLocks noGrp="1"/>
          </p:cNvSpPr>
          <p:nvPr>
            <p:ph type="body" sz="quarter" idx="20" hasCustomPrompt="1"/>
          </p:nvPr>
        </p:nvSpPr>
        <p:spPr>
          <a:xfrm>
            <a:off x="50514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4" name="Rectangle 53">
            <a:extLst>
              <a:ext uri="{FF2B5EF4-FFF2-40B4-BE49-F238E27FC236}">
                <a16:creationId xmlns:a16="http://schemas.microsoft.com/office/drawing/2014/main" id="{971B0C55-82A6-407C-9467-A7906B3FB65D}"/>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7" name="Text Placeholder 20">
            <a:extLst>
              <a:ext uri="{FF2B5EF4-FFF2-40B4-BE49-F238E27FC236}">
                <a16:creationId xmlns:a16="http://schemas.microsoft.com/office/drawing/2014/main" id="{BC8141BE-C23F-4FFC-9927-2F955989BD21}"/>
              </a:ext>
            </a:extLst>
          </p:cNvPr>
          <p:cNvSpPr>
            <a:spLocks noGrp="1"/>
          </p:cNvSpPr>
          <p:nvPr>
            <p:ph type="body" sz="quarter" idx="12" hasCustomPrompt="1"/>
          </p:nvPr>
        </p:nvSpPr>
        <p:spPr>
          <a:xfrm>
            <a:off x="1130300" y="1693488"/>
            <a:ext cx="7991929" cy="559711"/>
          </a:xfrm>
        </p:spPr>
        <p:txBody>
          <a:bodyPr/>
          <a:lstStyle>
            <a:lvl1pPr>
              <a:defRPr sz="1800"/>
            </a:lvl1pPr>
            <a:lvl2pPr>
              <a:defRPr sz="1800"/>
            </a:lvl2pPr>
            <a:lvl3pPr>
              <a:defRPr sz="1600"/>
            </a:lvl3pPr>
            <a:lvl4pPr>
              <a:defRPr sz="1400"/>
            </a:lvl4pPr>
            <a:lvl5pPr>
              <a:defRPr sz="1400"/>
            </a:lvl5pPr>
          </a:lstStyle>
          <a:p>
            <a:pPr lvl="0"/>
            <a:r>
              <a:rPr lang="en-US"/>
              <a:t>Enter text here</a:t>
            </a:r>
          </a:p>
        </p:txBody>
      </p:sp>
      <p:sp>
        <p:nvSpPr>
          <p:cNvPr id="43" name="Text Placeholder 11">
            <a:extLst>
              <a:ext uri="{FF2B5EF4-FFF2-40B4-BE49-F238E27FC236}">
                <a16:creationId xmlns:a16="http://schemas.microsoft.com/office/drawing/2014/main" id="{3D8D217D-552A-4FBD-8796-1D016E0886B7}"/>
              </a:ext>
            </a:extLst>
          </p:cNvPr>
          <p:cNvSpPr>
            <a:spLocks noGrp="1"/>
          </p:cNvSpPr>
          <p:nvPr>
            <p:ph type="body" sz="quarter" idx="24" hasCustomPrompt="1"/>
          </p:nvPr>
        </p:nvSpPr>
        <p:spPr>
          <a:xfrm>
            <a:off x="74898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56" name="Text Placeholder 11">
            <a:extLst>
              <a:ext uri="{FF2B5EF4-FFF2-40B4-BE49-F238E27FC236}">
                <a16:creationId xmlns:a16="http://schemas.microsoft.com/office/drawing/2014/main" id="{A4017190-0768-4698-AC77-7D53BC76A51D}"/>
              </a:ext>
            </a:extLst>
          </p:cNvPr>
          <p:cNvSpPr>
            <a:spLocks noGrp="1"/>
          </p:cNvSpPr>
          <p:nvPr>
            <p:ph type="body" sz="quarter" idx="26" hasCustomPrompt="1"/>
          </p:nvPr>
        </p:nvSpPr>
        <p:spPr>
          <a:xfrm>
            <a:off x="9928225" y="4323777"/>
            <a:ext cx="2089150" cy="1888428"/>
          </a:xfrm>
        </p:spPr>
        <p:txBody>
          <a:bodyPr/>
          <a:lstStyle>
            <a:lvl1pPr algn="ctr">
              <a:defRPr sz="1800">
                <a:solidFill>
                  <a:schemeClr val="tx1"/>
                </a:solidFill>
              </a:defRPr>
            </a:lvl1pPr>
            <a:lvl2pPr algn="ctr">
              <a:defRPr sz="1800">
                <a:solidFill>
                  <a:schemeClr val="tx1"/>
                </a:solidFill>
              </a:defRPr>
            </a:lvl2pPr>
            <a:lvl3pPr algn="ctr">
              <a:defRPr sz="1600">
                <a:solidFill>
                  <a:schemeClr val="tx1"/>
                </a:solidFill>
              </a:defRPr>
            </a:lvl3pPr>
            <a:lvl4pPr algn="ctr">
              <a:defRPr sz="1400">
                <a:solidFill>
                  <a:schemeClr val="tx1"/>
                </a:solidFill>
              </a:defRPr>
            </a:lvl4pPr>
            <a:lvl5pPr algn="ct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68DC8D72-1E23-4904-9107-967156D5F175}"/>
              </a:ext>
            </a:extLst>
          </p:cNvPr>
          <p:cNvSpPr>
            <a:spLocks noGrp="1"/>
          </p:cNvSpPr>
          <p:nvPr>
            <p:ph type="title" hasCustomPrompt="1"/>
          </p:nvPr>
        </p:nvSpPr>
        <p:spPr>
          <a:xfrm>
            <a:off x="1130300" y="524414"/>
            <a:ext cx="7991929" cy="912178"/>
          </a:xfrm>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2883425665"/>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hort Quot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303B03-4D38-4152-97E8-702D21389178}"/>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9" name="Text Placeholder 8">
            <a:extLst>
              <a:ext uri="{FF2B5EF4-FFF2-40B4-BE49-F238E27FC236}">
                <a16:creationId xmlns:a16="http://schemas.microsoft.com/office/drawing/2014/main" id="{BBEEE8D5-1AFF-4410-A6C2-58AB53DCDABF}"/>
              </a:ext>
            </a:extLst>
          </p:cNvPr>
          <p:cNvSpPr>
            <a:spLocks noGrp="1"/>
          </p:cNvSpPr>
          <p:nvPr>
            <p:ph type="body" sz="quarter" idx="17" hasCustomPrompt="1"/>
          </p:nvPr>
        </p:nvSpPr>
        <p:spPr>
          <a:xfrm>
            <a:off x="0" y="1371600"/>
            <a:ext cx="5394960" cy="4470400"/>
          </a:xfrm>
          <a:solidFill>
            <a:schemeClr val="accent2"/>
          </a:solidFill>
        </p:spPr>
        <p:txBody>
          <a:bodyPr lIns="756000" tIns="1800000" r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Enter quote here</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10">
            <a:extLst>
              <a:ext uri="{FF2B5EF4-FFF2-40B4-BE49-F238E27FC236}">
                <a16:creationId xmlns:a16="http://schemas.microsoft.com/office/drawing/2014/main" id="{C690DEC8-10BE-43DD-BACD-22CF1BB06E34}"/>
              </a:ext>
            </a:extLst>
          </p:cNvPr>
          <p:cNvSpPr>
            <a:spLocks noGrp="1"/>
          </p:cNvSpPr>
          <p:nvPr>
            <p:ph type="body" sz="quarter" idx="18" hasCustomPrompt="1"/>
          </p:nvPr>
        </p:nvSpPr>
        <p:spPr>
          <a:xfrm>
            <a:off x="667067" y="4753356"/>
            <a:ext cx="3948747" cy="669925"/>
          </a:xfrm>
        </p:spPr>
        <p:txBody>
          <a:bodyPr/>
          <a:lstStyle>
            <a:lvl1pPr>
              <a:defRPr sz="1600" b="1">
                <a:solidFill>
                  <a:schemeClr val="accent3"/>
                </a:solidFill>
              </a:defRPr>
            </a:lvl1pPr>
            <a:lvl2pPr marL="0" indent="0">
              <a:buNone/>
              <a:defRPr sz="1600" b="1">
                <a:solidFill>
                  <a:schemeClr val="accent3"/>
                </a:solidFill>
              </a:defRPr>
            </a:lvl2pPr>
            <a:lvl3pPr>
              <a:defRPr sz="1400" b="1">
                <a:solidFill>
                  <a:schemeClr val="accent3"/>
                </a:solidFill>
              </a:defRPr>
            </a:lvl3pPr>
            <a:lvl4pPr>
              <a:defRPr sz="1200" b="1">
                <a:solidFill>
                  <a:schemeClr val="accent3"/>
                </a:solidFill>
              </a:defRPr>
            </a:lvl4pPr>
            <a:lvl5pPr>
              <a:defRPr sz="1200" b="1">
                <a:solidFill>
                  <a:schemeClr val="accent3"/>
                </a:solidFill>
              </a:defRPr>
            </a:lvl5pPr>
          </a:lstStyle>
          <a:p>
            <a:pPr lvl="0"/>
            <a:r>
              <a:rPr lang="en-US"/>
              <a:t>Enter name and position here</a:t>
            </a:r>
          </a:p>
        </p:txBody>
      </p:sp>
      <p:sp>
        <p:nvSpPr>
          <p:cNvPr id="7" name="Text Placeholder 6">
            <a:extLst>
              <a:ext uri="{FF2B5EF4-FFF2-40B4-BE49-F238E27FC236}">
                <a16:creationId xmlns:a16="http://schemas.microsoft.com/office/drawing/2014/main" id="{6C612906-1439-475C-93ED-D85D394441E4}"/>
              </a:ext>
            </a:extLst>
          </p:cNvPr>
          <p:cNvSpPr>
            <a:spLocks noGrp="1"/>
          </p:cNvSpPr>
          <p:nvPr>
            <p:ph type="body" sz="quarter" idx="16" hasCustomPrompt="1"/>
          </p:nvPr>
        </p:nvSpPr>
        <p:spPr>
          <a:xfrm>
            <a:off x="760812" y="2144466"/>
            <a:ext cx="1017188" cy="792159"/>
          </a:xfrm>
          <a:custGeom>
            <a:avLst/>
            <a:gdLst/>
            <a:ahLst/>
            <a:cxnLst/>
            <a:rect l="l" t="t" r="r" b="b"/>
            <a:pathLst>
              <a:path w="909247" h="708097">
                <a:moveTo>
                  <a:pt x="831345" y="0"/>
                </a:moveTo>
                <a:lnTo>
                  <a:pt x="909247" y="103482"/>
                </a:lnTo>
                <a:lnTo>
                  <a:pt x="822043" y="177896"/>
                </a:lnTo>
                <a:cubicBezTo>
                  <a:pt x="779410" y="214328"/>
                  <a:pt x="758094" y="258899"/>
                  <a:pt x="758094" y="311609"/>
                </a:cubicBezTo>
                <a:cubicBezTo>
                  <a:pt x="758094" y="343390"/>
                  <a:pt x="777085" y="380210"/>
                  <a:pt x="815067" y="422068"/>
                </a:cubicBezTo>
                <a:cubicBezTo>
                  <a:pt x="853049" y="463925"/>
                  <a:pt x="872040" y="502295"/>
                  <a:pt x="872040" y="537177"/>
                </a:cubicBezTo>
                <a:cubicBezTo>
                  <a:pt x="872040" y="651123"/>
                  <a:pt x="815842" y="708097"/>
                  <a:pt x="703446" y="708097"/>
                </a:cubicBezTo>
                <a:cubicBezTo>
                  <a:pt x="583298" y="708097"/>
                  <a:pt x="523224" y="639496"/>
                  <a:pt x="523224" y="502295"/>
                </a:cubicBezTo>
                <a:cubicBezTo>
                  <a:pt x="523224" y="296881"/>
                  <a:pt x="625931" y="129450"/>
                  <a:pt x="831345" y="0"/>
                </a:cubicBezTo>
                <a:close/>
                <a:moveTo>
                  <a:pt x="308121" y="0"/>
                </a:moveTo>
                <a:lnTo>
                  <a:pt x="386023" y="103482"/>
                </a:lnTo>
                <a:lnTo>
                  <a:pt x="298819" y="177896"/>
                </a:lnTo>
                <a:cubicBezTo>
                  <a:pt x="256186" y="214328"/>
                  <a:pt x="234870" y="258899"/>
                  <a:pt x="234870" y="311609"/>
                </a:cubicBezTo>
                <a:cubicBezTo>
                  <a:pt x="234870" y="343390"/>
                  <a:pt x="253861" y="380210"/>
                  <a:pt x="291843" y="422068"/>
                </a:cubicBezTo>
                <a:cubicBezTo>
                  <a:pt x="329825" y="463925"/>
                  <a:pt x="348816" y="502295"/>
                  <a:pt x="348816" y="537177"/>
                </a:cubicBezTo>
                <a:cubicBezTo>
                  <a:pt x="348816" y="651123"/>
                  <a:pt x="292618" y="708097"/>
                  <a:pt x="180222" y="708097"/>
                </a:cubicBezTo>
                <a:cubicBezTo>
                  <a:pt x="60074" y="708097"/>
                  <a:pt x="0" y="639496"/>
                  <a:pt x="0" y="502295"/>
                </a:cubicBezTo>
                <a:cubicBezTo>
                  <a:pt x="0" y="296881"/>
                  <a:pt x="102707" y="129450"/>
                  <a:pt x="308121" y="0"/>
                </a:cubicBezTo>
                <a:close/>
              </a:path>
            </a:pathLst>
          </a:custGeom>
          <a:solidFill>
            <a:schemeClr val="accent3"/>
          </a:solidFill>
        </p:spPr>
        <p:txBody>
          <a:bodyPr wrap="square">
            <a:noAutofit/>
          </a:bodyPr>
          <a:lstStyle>
            <a:lvl1pPr>
              <a:defRPr/>
            </a:lvl1pPr>
          </a:lstStyle>
          <a:p>
            <a:pPr lvl="0"/>
            <a:r>
              <a:rPr lang="en-US"/>
              <a:t> </a:t>
            </a:r>
            <a:endParaRPr lang="en-GB"/>
          </a:p>
        </p:txBody>
      </p:sp>
      <p:sp>
        <p:nvSpPr>
          <p:cNvPr id="12" name="Rectangle 11">
            <a:extLst>
              <a:ext uri="{FF2B5EF4-FFF2-40B4-BE49-F238E27FC236}">
                <a16:creationId xmlns:a16="http://schemas.microsoft.com/office/drawing/2014/main" id="{8F7CBB8D-9097-468B-BC79-237877780E08}"/>
              </a:ext>
            </a:extLst>
          </p:cNvPr>
          <p:cNvSpPr/>
          <p:nvPr userDrawn="1"/>
        </p:nvSpPr>
        <p:spPr>
          <a:xfrm>
            <a:off x="325119" y="0"/>
            <a:ext cx="579756" cy="1022985"/>
          </a:xfrm>
          <a:prstGeom prst="rect">
            <a:avLst/>
          </a:pr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nvGrpSpPr>
          <p:cNvPr id="13" name="Group 12">
            <a:extLst>
              <a:ext uri="{FF2B5EF4-FFF2-40B4-BE49-F238E27FC236}">
                <a16:creationId xmlns:a16="http://schemas.microsoft.com/office/drawing/2014/main" id="{11E4C5FA-FD9E-4504-A93A-502D6DBD94EC}"/>
              </a:ext>
            </a:extLst>
          </p:cNvPr>
          <p:cNvGrpSpPr/>
          <p:nvPr userDrawn="1"/>
        </p:nvGrpSpPr>
        <p:grpSpPr>
          <a:xfrm>
            <a:off x="9875462" y="-592128"/>
            <a:ext cx="2641657" cy="2714067"/>
            <a:chOff x="10055225" y="-469915"/>
            <a:chExt cx="2421312" cy="2487682"/>
          </a:xfrm>
          <a:solidFill>
            <a:schemeClr val="bg1"/>
          </a:solidFill>
        </p:grpSpPr>
        <p:sp>
          <p:nvSpPr>
            <p:cNvPr id="14" name="Hexagon 13">
              <a:extLst>
                <a:ext uri="{FF2B5EF4-FFF2-40B4-BE49-F238E27FC236}">
                  <a16:creationId xmlns:a16="http://schemas.microsoft.com/office/drawing/2014/main" id="{F660CA2B-001F-491E-B3D3-1F4FDCFF3BFF}"/>
                </a:ext>
              </a:extLst>
            </p:cNvPr>
            <p:cNvSpPr/>
            <p:nvPr userDrawn="1"/>
          </p:nvSpPr>
          <p:spPr>
            <a:xfrm rot="5400000">
              <a:off x="10600395" y="778587"/>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5" name="Hexagon 14">
              <a:extLst>
                <a:ext uri="{FF2B5EF4-FFF2-40B4-BE49-F238E27FC236}">
                  <a16:creationId xmlns:a16="http://schemas.microsoft.com/office/drawing/2014/main" id="{E7450B86-E0ED-41D7-A6FD-EEB7B2F2A85B}"/>
                </a:ext>
              </a:extLst>
            </p:cNvPr>
            <p:cNvSpPr/>
            <p:nvPr userDrawn="1"/>
          </p:nvSpPr>
          <p:spPr>
            <a:xfrm rot="5400000">
              <a:off x="11237357"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6" name="Hexagon 15">
              <a:extLst>
                <a:ext uri="{FF2B5EF4-FFF2-40B4-BE49-F238E27FC236}">
                  <a16:creationId xmlns:a16="http://schemas.microsoft.com/office/drawing/2014/main" id="{C7ACB1DA-709B-4DB0-833B-B6EAD43E497C}"/>
                </a:ext>
              </a:extLst>
            </p:cNvPr>
            <p:cNvSpPr/>
            <p:nvPr userDrawn="1"/>
          </p:nvSpPr>
          <p:spPr>
            <a:xfrm rot="5400000">
              <a:off x="9963433" y="-378123"/>
              <a:ext cx="1330972" cy="1147388"/>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Tree>
    <p:custDataLst>
      <p:tags r:id="rId1"/>
    </p:custDataLst>
    <p:extLst>
      <p:ext uri="{BB962C8B-B14F-4D97-AF65-F5344CB8AC3E}">
        <p14:creationId xmlns:p14="http://schemas.microsoft.com/office/powerpoint/2010/main" val="861087605"/>
      </p:ext>
    </p:extLst>
  </p:cSld>
  <p:clrMapOvr>
    <a:masterClrMapping/>
  </p:clrMapOvr>
  <p:transition spd="slow">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C95F9-75C4-4A1A-995F-D02FE8A4014F}"/>
              </a:ext>
            </a:extLst>
          </p:cNvPr>
          <p:cNvSpPr/>
          <p:nvPr userDrawn="1"/>
        </p:nvSpPr>
        <p:spPr>
          <a:xfrm>
            <a:off x="0" y="0"/>
            <a:ext cx="12192000" cy="2114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1130300" y="2405743"/>
            <a:ext cx="9931400" cy="3923364"/>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8655627" y="-1117639"/>
            <a:ext cx="4031511" cy="3982624"/>
            <a:chOff x="10055225" y="-469915"/>
            <a:chExt cx="3695236" cy="3650425"/>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2" name="Hexagon 21">
              <a:extLst>
                <a:ext uri="{FF2B5EF4-FFF2-40B4-BE49-F238E27FC236}">
                  <a16:creationId xmlns:a16="http://schemas.microsoft.com/office/drawing/2014/main" id="{F14A4257-BAA2-41BB-B34F-A33E85CB3E5E}"/>
                </a:ext>
              </a:extLst>
            </p:cNvPr>
            <p:cNvSpPr/>
            <p:nvPr userDrawn="1"/>
          </p:nvSpPr>
          <p:spPr>
            <a:xfrm rot="5400000">
              <a:off x="10600394" y="778588"/>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3" name="Hexagon 22">
              <a:extLst>
                <a:ext uri="{FF2B5EF4-FFF2-40B4-BE49-F238E27FC236}">
                  <a16:creationId xmlns:a16="http://schemas.microsoft.com/office/drawing/2014/main" id="{F5C79B0B-1ED8-4E46-93DE-D92EFA9E860E}"/>
                </a:ext>
              </a:extLst>
            </p:cNvPr>
            <p:cNvSpPr/>
            <p:nvPr userDrawn="1"/>
          </p:nvSpPr>
          <p:spPr>
            <a:xfrm rot="5400000">
              <a:off x="12511280" y="1941330"/>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6" name="Hexagon 25">
              <a:extLst>
                <a:ext uri="{FF2B5EF4-FFF2-40B4-BE49-F238E27FC236}">
                  <a16:creationId xmlns:a16="http://schemas.microsoft.com/office/drawing/2014/main" id="{46B35F3E-06B9-40FD-9D7B-6E13B0F93B66}"/>
                </a:ext>
              </a:extLst>
            </p:cNvPr>
            <p:cNvSpPr/>
            <p:nvPr userDrawn="1"/>
          </p:nvSpPr>
          <p:spPr>
            <a:xfrm rot="5400000">
              <a:off x="12511281" y="-378123"/>
              <a:ext cx="1330972" cy="1147388"/>
            </a:xfrm>
            <a:prstGeom prst="hexagon">
              <a:avLst/>
            </a:prstGeom>
            <a:grp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grpSp>
        <p:nvGrpSpPr>
          <p:cNvPr id="18" name="Group 17">
            <a:extLst>
              <a:ext uri="{FF2B5EF4-FFF2-40B4-BE49-F238E27FC236}">
                <a16:creationId xmlns:a16="http://schemas.microsoft.com/office/drawing/2014/main" id="{6064F596-BFA2-429B-8B60-BF4278508093}"/>
              </a:ext>
            </a:extLst>
          </p:cNvPr>
          <p:cNvGrpSpPr/>
          <p:nvPr userDrawn="1"/>
        </p:nvGrpSpPr>
        <p:grpSpPr>
          <a:xfrm rot="16200000">
            <a:off x="-128796" y="5471080"/>
            <a:ext cx="1946732" cy="2721338"/>
            <a:chOff x="10692184" y="-476580"/>
            <a:chExt cx="1784352" cy="2494347"/>
          </a:xfrm>
          <a:noFill/>
        </p:grpSpPr>
        <p:sp>
          <p:nvSpPr>
            <p:cNvPr id="19" name="Hexagon 18">
              <a:extLst>
                <a:ext uri="{FF2B5EF4-FFF2-40B4-BE49-F238E27FC236}">
                  <a16:creationId xmlns:a16="http://schemas.microsoft.com/office/drawing/2014/main" id="{EC2B0FAE-86A7-438B-BBA5-D9B86E862389}"/>
                </a:ext>
              </a:extLst>
            </p:cNvPr>
            <p:cNvSpPr/>
            <p:nvPr userDrawn="1"/>
          </p:nvSpPr>
          <p:spPr>
            <a:xfrm rot="5400000">
              <a:off x="10600392" y="778587"/>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0" name="Hexagon 19">
              <a:extLst>
                <a:ext uri="{FF2B5EF4-FFF2-40B4-BE49-F238E27FC236}">
                  <a16:creationId xmlns:a16="http://schemas.microsoft.com/office/drawing/2014/main" id="{B3B49272-78B9-43A5-8BA7-70F619BEF20F}"/>
                </a:ext>
              </a:extLst>
            </p:cNvPr>
            <p:cNvSpPr/>
            <p:nvPr userDrawn="1"/>
          </p:nvSpPr>
          <p:spPr>
            <a:xfrm rot="5400000">
              <a:off x="11237356" y="-3847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91579805-0C42-4067-8B7E-29744DF37350}"/>
              </a:ext>
            </a:extLst>
          </p:cNvPr>
          <p:cNvSpPr>
            <a:spLocks noGrp="1"/>
          </p:cNvSpPr>
          <p:nvPr>
            <p:ph type="title" hasCustomPrompt="1"/>
          </p:nvPr>
        </p:nvSpPr>
        <p:spPr>
          <a:xfrm>
            <a:off x="1130300" y="524414"/>
            <a:ext cx="7991929" cy="912178"/>
          </a:xfrm>
        </p:spPr>
        <p:txBody>
          <a:bodyPr/>
          <a:lstStyle>
            <a:lvl1pPr>
              <a:defRPr>
                <a:solidFill>
                  <a:schemeClr val="bg1"/>
                </a:solidFill>
              </a:defRPr>
            </a:lvl1pPr>
          </a:lstStyle>
          <a:p>
            <a:r>
              <a:rPr lang="en-US"/>
              <a:t>Enter title here</a:t>
            </a:r>
            <a:endParaRPr lang="en-GB"/>
          </a:p>
        </p:txBody>
      </p:sp>
    </p:spTree>
    <p:custDataLst>
      <p:tags r:id="rId1"/>
    </p:custDataLst>
    <p:extLst>
      <p:ext uri="{BB962C8B-B14F-4D97-AF65-F5344CB8AC3E}">
        <p14:creationId xmlns:p14="http://schemas.microsoft.com/office/powerpoint/2010/main" val="1059815112"/>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hart w/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756852-2D95-4B2B-A8A0-82E07EAC6C60}"/>
              </a:ext>
            </a:extLst>
          </p:cNvPr>
          <p:cNvSpPr/>
          <p:nvPr userDrawn="1"/>
        </p:nvSpPr>
        <p:spPr>
          <a:xfrm>
            <a:off x="0" y="0"/>
            <a:ext cx="469131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4" name="Slide Number Placeholder 3">
            <a:extLst>
              <a:ext uri="{FF2B5EF4-FFF2-40B4-BE49-F238E27FC236}">
                <a16:creationId xmlns:a16="http://schemas.microsoft.com/office/drawing/2014/main" id="{F51F6D3B-A214-401F-A572-6760616DF2FA}"/>
              </a:ext>
            </a:extLst>
          </p:cNvPr>
          <p:cNvSpPr>
            <a:spLocks noGrp="1"/>
          </p:cNvSpPr>
          <p:nvPr>
            <p:ph type="sldNum" sz="quarter" idx="11"/>
          </p:nvPr>
        </p:nvSpPr>
        <p:spPr/>
        <p:txBody>
          <a:bodyPr/>
          <a:lstStyle/>
          <a:p>
            <a:fld id="{BEFB9AFC-13B3-4B7E-9ECB-57F83E5A432D}" type="slidenum">
              <a:rPr lang="en-GB" smtClean="0"/>
              <a:pPr/>
              <a:t>‹#›</a:t>
            </a:fld>
            <a:endParaRPr lang="en-GB"/>
          </a:p>
        </p:txBody>
      </p:sp>
      <p:pic>
        <p:nvPicPr>
          <p:cNvPr id="6" name="Graphic 5">
            <a:extLst>
              <a:ext uri="{FF2B5EF4-FFF2-40B4-BE49-F238E27FC236}">
                <a16:creationId xmlns:a16="http://schemas.microsoft.com/office/drawing/2014/main" id="{60AB54E7-3B29-41E3-B975-12FB2D53BC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19" y="485797"/>
            <a:ext cx="351156" cy="393294"/>
          </a:xfrm>
          <a:prstGeom prst="rect">
            <a:avLst/>
          </a:prstGeom>
        </p:spPr>
      </p:pic>
      <p:sp>
        <p:nvSpPr>
          <p:cNvPr id="37" name="Rectangle 36">
            <a:extLst>
              <a:ext uri="{FF2B5EF4-FFF2-40B4-BE49-F238E27FC236}">
                <a16:creationId xmlns:a16="http://schemas.microsoft.com/office/drawing/2014/main" id="{00B23BDF-7E27-44E2-86F5-14DE8B56D587}"/>
              </a:ext>
            </a:extLst>
          </p:cNvPr>
          <p:cNvSpPr/>
          <p:nvPr userDrawn="1"/>
        </p:nvSpPr>
        <p:spPr>
          <a:xfrm>
            <a:off x="325119" y="0"/>
            <a:ext cx="579756" cy="1022985"/>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4" name="Text Placeholder 20">
            <a:extLst>
              <a:ext uri="{FF2B5EF4-FFF2-40B4-BE49-F238E27FC236}">
                <a16:creationId xmlns:a16="http://schemas.microsoft.com/office/drawing/2014/main" id="{C8EFDEA6-8A1A-49AF-A275-7B05723A0BCE}"/>
              </a:ext>
            </a:extLst>
          </p:cNvPr>
          <p:cNvSpPr>
            <a:spLocks noGrp="1"/>
          </p:cNvSpPr>
          <p:nvPr>
            <p:ph type="body" sz="quarter" idx="13" hasCustomPrompt="1"/>
          </p:nvPr>
        </p:nvSpPr>
        <p:spPr>
          <a:xfrm>
            <a:off x="1130301" y="1693488"/>
            <a:ext cx="3268079" cy="4132037"/>
          </a:xfrm>
        </p:spPr>
        <p:txBody>
          <a:bodyPr/>
          <a:lstStyle>
            <a:lvl1pPr>
              <a:defRPr sz="18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Enter text here</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hart Placeholder 8">
            <a:extLst>
              <a:ext uri="{FF2B5EF4-FFF2-40B4-BE49-F238E27FC236}">
                <a16:creationId xmlns:a16="http://schemas.microsoft.com/office/drawing/2014/main" id="{E764E9E9-1A66-43EA-AF87-8B1420310C12}"/>
              </a:ext>
            </a:extLst>
          </p:cNvPr>
          <p:cNvSpPr>
            <a:spLocks noGrp="1"/>
          </p:cNvSpPr>
          <p:nvPr>
            <p:ph type="chart" sz="quarter" idx="14" hasCustomPrompt="1"/>
          </p:nvPr>
        </p:nvSpPr>
        <p:spPr>
          <a:xfrm>
            <a:off x="5212080" y="1235075"/>
            <a:ext cx="6446520" cy="4486275"/>
          </a:xfrm>
        </p:spPr>
        <p:txBody>
          <a:bodyPr anchor="ctr"/>
          <a:lstStyle>
            <a:lvl1pPr algn="ctr">
              <a:defRPr/>
            </a:lvl1pPr>
          </a:lstStyle>
          <a:p>
            <a:r>
              <a:rPr lang="en-GB"/>
              <a:t>Click icon to insert chart</a:t>
            </a:r>
          </a:p>
        </p:txBody>
      </p:sp>
      <p:grpSp>
        <p:nvGrpSpPr>
          <p:cNvPr id="33" name="Group 32">
            <a:extLst>
              <a:ext uri="{FF2B5EF4-FFF2-40B4-BE49-F238E27FC236}">
                <a16:creationId xmlns:a16="http://schemas.microsoft.com/office/drawing/2014/main" id="{2E8F43F7-291C-40D5-B8C1-95741F33151C}"/>
              </a:ext>
            </a:extLst>
          </p:cNvPr>
          <p:cNvGrpSpPr/>
          <p:nvPr userDrawn="1"/>
        </p:nvGrpSpPr>
        <p:grpSpPr>
          <a:xfrm>
            <a:off x="9775768" y="-871237"/>
            <a:ext cx="3336583" cy="2714068"/>
            <a:chOff x="10055225" y="-469915"/>
            <a:chExt cx="3058273" cy="2487683"/>
          </a:xfrm>
          <a:noFill/>
        </p:grpSpPr>
        <p:sp>
          <p:nvSpPr>
            <p:cNvPr id="35" name="Hexagon 34">
              <a:extLst>
                <a:ext uri="{FF2B5EF4-FFF2-40B4-BE49-F238E27FC236}">
                  <a16:creationId xmlns:a16="http://schemas.microsoft.com/office/drawing/2014/main" id="{BEBA6CE3-B7DF-4C6A-BA01-8505E7276668}"/>
                </a:ext>
              </a:extLst>
            </p:cNvPr>
            <p:cNvSpPr/>
            <p:nvPr userDrawn="1"/>
          </p:nvSpPr>
          <p:spPr>
            <a:xfrm rot="5400000">
              <a:off x="11237357"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8" name="Hexagon 37">
              <a:extLst>
                <a:ext uri="{FF2B5EF4-FFF2-40B4-BE49-F238E27FC236}">
                  <a16:creationId xmlns:a16="http://schemas.microsoft.com/office/drawing/2014/main" id="{84F2E533-8DEA-4C90-9DFF-20F34DCB93A9}"/>
                </a:ext>
              </a:extLst>
            </p:cNvPr>
            <p:cNvSpPr/>
            <p:nvPr userDrawn="1"/>
          </p:nvSpPr>
          <p:spPr>
            <a:xfrm rot="5400000">
              <a:off x="9963433" y="-378123"/>
              <a:ext cx="1330972" cy="1147388"/>
            </a:xfrm>
            <a:prstGeom prst="hexagon">
              <a:avLst/>
            </a:prstGeom>
            <a:grp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39" name="Hexagon 38">
              <a:extLst>
                <a:ext uri="{FF2B5EF4-FFF2-40B4-BE49-F238E27FC236}">
                  <a16:creationId xmlns:a16="http://schemas.microsoft.com/office/drawing/2014/main" id="{13A73DF6-9202-45C7-99D6-7EF5C60842DF}"/>
                </a:ext>
              </a:extLst>
            </p:cNvPr>
            <p:cNvSpPr/>
            <p:nvPr userDrawn="1"/>
          </p:nvSpPr>
          <p:spPr>
            <a:xfrm rot="5400000">
              <a:off x="11874318" y="778588"/>
              <a:ext cx="1330972" cy="1147388"/>
            </a:xfrm>
            <a:prstGeom prst="hexagon">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3" name="Title 2">
            <a:extLst>
              <a:ext uri="{FF2B5EF4-FFF2-40B4-BE49-F238E27FC236}">
                <a16:creationId xmlns:a16="http://schemas.microsoft.com/office/drawing/2014/main" id="{A616D1A0-972C-4AC6-B408-1187E397EF75}"/>
              </a:ext>
            </a:extLst>
          </p:cNvPr>
          <p:cNvSpPr>
            <a:spLocks noGrp="1"/>
          </p:cNvSpPr>
          <p:nvPr>
            <p:ph type="title" hasCustomPrompt="1"/>
          </p:nvPr>
        </p:nvSpPr>
        <p:spPr>
          <a:xfrm>
            <a:off x="1130300" y="524414"/>
            <a:ext cx="3268079" cy="912178"/>
          </a:xfrm>
        </p:spPr>
        <p:txBody>
          <a:bodyPr/>
          <a:lstStyle>
            <a:lvl1pPr>
              <a:defRPr/>
            </a:lvl1pPr>
          </a:lstStyle>
          <a:p>
            <a:r>
              <a:rPr lang="en-US"/>
              <a:t>Enter title here</a:t>
            </a:r>
            <a:endParaRPr lang="en-GB"/>
          </a:p>
        </p:txBody>
      </p:sp>
      <p:grpSp>
        <p:nvGrpSpPr>
          <p:cNvPr id="16" name="Group 15">
            <a:extLst>
              <a:ext uri="{FF2B5EF4-FFF2-40B4-BE49-F238E27FC236}">
                <a16:creationId xmlns:a16="http://schemas.microsoft.com/office/drawing/2014/main" id="{EAC15A63-562B-4C9B-91AA-FF6AFB46914B}"/>
              </a:ext>
            </a:extLst>
          </p:cNvPr>
          <p:cNvGrpSpPr/>
          <p:nvPr userDrawn="1"/>
        </p:nvGrpSpPr>
        <p:grpSpPr>
          <a:xfrm>
            <a:off x="-3633350" y="0"/>
            <a:ext cx="3507559" cy="2918856"/>
            <a:chOff x="397357" y="1593847"/>
            <a:chExt cx="3507559" cy="2918856"/>
          </a:xfrm>
        </p:grpSpPr>
        <p:sp>
          <p:nvSpPr>
            <p:cNvPr id="17" name="Rectangle 16">
              <a:extLst>
                <a:ext uri="{FF2B5EF4-FFF2-40B4-BE49-F238E27FC236}">
                  <a16:creationId xmlns:a16="http://schemas.microsoft.com/office/drawing/2014/main" id="{F065A420-BC0E-4056-B742-9EE39F674582}"/>
                </a:ext>
              </a:extLst>
            </p:cNvPr>
            <p:cNvSpPr/>
            <p:nvPr/>
          </p:nvSpPr>
          <p:spPr>
            <a:xfrm>
              <a:off x="397358" y="1593847"/>
              <a:ext cx="3507554" cy="2847593"/>
            </a:xfrm>
            <a:prstGeom prst="rect">
              <a:avLst/>
            </a:prstGeom>
            <a:solidFill>
              <a:srgbClr val="F8F8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Aft>
                  <a:spcPts val="600"/>
                </a:spcAft>
              </a:pPr>
              <a:endParaRPr lang="en-GB" err="1">
                <a:solidFill>
                  <a:srgbClr val="333333"/>
                </a:solidFill>
              </a:endParaRPr>
            </a:p>
          </p:txBody>
        </p:sp>
        <p:sp>
          <p:nvSpPr>
            <p:cNvPr id="18" name="TextBox 17">
              <a:extLst>
                <a:ext uri="{FF2B5EF4-FFF2-40B4-BE49-F238E27FC236}">
                  <a16:creationId xmlns:a16="http://schemas.microsoft.com/office/drawing/2014/main" id="{B2203A5D-9D48-4DC7-A857-E28102924148}"/>
                </a:ext>
              </a:extLst>
            </p:cNvPr>
            <p:cNvSpPr txBox="1"/>
            <p:nvPr userDrawn="1"/>
          </p:nvSpPr>
          <p:spPr>
            <a:xfrm>
              <a:off x="397357" y="2882622"/>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2. </a:t>
              </a:r>
              <a:r>
                <a:rPr lang="en-GB" sz="1400">
                  <a:solidFill>
                    <a:srgbClr val="333333"/>
                  </a:solidFill>
                </a:rPr>
                <a:t>Click on the chart type you wish to use</a:t>
              </a:r>
              <a:r>
                <a:rPr lang="en-GB" sz="1400" baseline="0">
                  <a:solidFill>
                    <a:srgbClr val="333333"/>
                  </a:solidFill>
                </a:rPr>
                <a:t>.</a:t>
              </a:r>
              <a:endParaRPr lang="en-GB" sz="1400">
                <a:solidFill>
                  <a:srgbClr val="333333"/>
                </a:solidFill>
              </a:endParaRPr>
            </a:p>
          </p:txBody>
        </p:sp>
        <p:sp>
          <p:nvSpPr>
            <p:cNvPr id="19" name="TextBox 18">
              <a:extLst>
                <a:ext uri="{FF2B5EF4-FFF2-40B4-BE49-F238E27FC236}">
                  <a16:creationId xmlns:a16="http://schemas.microsoft.com/office/drawing/2014/main" id="{1BA9431D-BDB8-4932-8978-72CD688CC662}"/>
                </a:ext>
              </a:extLst>
            </p:cNvPr>
            <p:cNvSpPr txBox="1"/>
            <p:nvPr userDrawn="1"/>
          </p:nvSpPr>
          <p:spPr>
            <a:xfrm>
              <a:off x="397357" y="3909626"/>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4. </a:t>
              </a:r>
              <a:r>
                <a:rPr lang="en-GB" sz="1400">
                  <a:solidFill>
                    <a:srgbClr val="333333"/>
                  </a:solidFill>
                </a:rPr>
                <a:t>Stylise your chart under </a:t>
              </a:r>
              <a:r>
                <a:rPr lang="en-GB" sz="1400" b="1">
                  <a:solidFill>
                    <a:srgbClr val="333333"/>
                  </a:solidFill>
                </a:rPr>
                <a:t>Format</a:t>
              </a:r>
              <a:r>
                <a:rPr lang="en-GB" sz="1400">
                  <a:solidFill>
                    <a:srgbClr val="333333"/>
                  </a:solidFill>
                </a:rPr>
                <a:t> in the </a:t>
              </a:r>
              <a:r>
                <a:rPr lang="en-GB" sz="1400" b="1">
                  <a:solidFill>
                    <a:srgbClr val="333333"/>
                  </a:solidFill>
                </a:rPr>
                <a:t>Chart Tools </a:t>
              </a:r>
              <a:r>
                <a:rPr lang="en-GB" sz="1400">
                  <a:solidFill>
                    <a:srgbClr val="333333"/>
                  </a:solidFill>
                </a:rPr>
                <a:t>ribbons</a:t>
              </a:r>
            </a:p>
          </p:txBody>
        </p:sp>
        <p:sp>
          <p:nvSpPr>
            <p:cNvPr id="20" name="TextBox 19">
              <a:extLst>
                <a:ext uri="{FF2B5EF4-FFF2-40B4-BE49-F238E27FC236}">
                  <a16:creationId xmlns:a16="http://schemas.microsoft.com/office/drawing/2014/main" id="{66F67D5B-E348-4C91-9AF4-89810B9FC74D}"/>
                </a:ext>
              </a:extLst>
            </p:cNvPr>
            <p:cNvSpPr txBox="1"/>
            <p:nvPr userDrawn="1"/>
          </p:nvSpPr>
          <p:spPr>
            <a:xfrm>
              <a:off x="397357" y="3313677"/>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3. </a:t>
              </a:r>
              <a:r>
                <a:rPr lang="en-GB" sz="1400">
                  <a:solidFill>
                    <a:srgbClr val="333333"/>
                  </a:solidFill>
                </a:rPr>
                <a:t>Edit your data under </a:t>
              </a:r>
              <a:r>
                <a:rPr lang="en-GB" sz="1400" b="1">
                  <a:solidFill>
                    <a:srgbClr val="333333"/>
                  </a:solidFill>
                </a:rPr>
                <a:t>Design</a:t>
              </a:r>
              <a:r>
                <a:rPr lang="en-GB" sz="1400">
                  <a:solidFill>
                    <a:srgbClr val="333333"/>
                  </a:solidFill>
                </a:rPr>
                <a:t> in the </a:t>
              </a:r>
              <a:r>
                <a:rPr lang="en-GB" sz="1400" b="1">
                  <a:solidFill>
                    <a:srgbClr val="333333"/>
                  </a:solidFill>
                </a:rPr>
                <a:t>Chart Tools </a:t>
              </a:r>
              <a:r>
                <a:rPr lang="en-GB" sz="1400">
                  <a:solidFill>
                    <a:srgbClr val="333333"/>
                  </a:solidFill>
                </a:rPr>
                <a:t>ribbon.</a:t>
              </a:r>
            </a:p>
          </p:txBody>
        </p:sp>
        <p:sp>
          <p:nvSpPr>
            <p:cNvPr id="21" name="TextBox 20">
              <a:extLst>
                <a:ext uri="{FF2B5EF4-FFF2-40B4-BE49-F238E27FC236}">
                  <a16:creationId xmlns:a16="http://schemas.microsoft.com/office/drawing/2014/main" id="{2503CEBB-F27E-43AC-A35E-A050278D1B13}"/>
                </a:ext>
              </a:extLst>
            </p:cNvPr>
            <p:cNvSpPr txBox="1"/>
            <p:nvPr userDrawn="1"/>
          </p:nvSpPr>
          <p:spPr>
            <a:xfrm>
              <a:off x="397357" y="2280553"/>
              <a:ext cx="3507555" cy="603077"/>
            </a:xfrm>
            <a:prstGeom prst="rect">
              <a:avLst/>
            </a:prstGeom>
            <a:noFill/>
          </p:spPr>
          <p:txBody>
            <a:bodyPr wrap="square" rtlCol="0">
              <a:noAutofit/>
            </a:bodyPr>
            <a:lstStyle/>
            <a:p>
              <a:pPr>
                <a:lnSpc>
                  <a:spcPct val="90000"/>
                </a:lnSpc>
                <a:spcAft>
                  <a:spcPts val="600"/>
                </a:spcAft>
              </a:pPr>
              <a:r>
                <a:rPr lang="en-GB" sz="1400" b="1">
                  <a:solidFill>
                    <a:srgbClr val="333333"/>
                  </a:solidFill>
                </a:rPr>
                <a:t>1. </a:t>
              </a:r>
              <a:r>
                <a:rPr lang="en-GB" sz="1400">
                  <a:solidFill>
                    <a:srgbClr val="333333"/>
                  </a:solidFill>
                </a:rPr>
                <a:t>Click on the icon in the middle</a:t>
              </a:r>
              <a:r>
                <a:rPr lang="en-GB" sz="1400" baseline="0">
                  <a:solidFill>
                    <a:srgbClr val="333333"/>
                  </a:solidFill>
                </a:rPr>
                <a:t> of the placeholder.</a:t>
              </a:r>
              <a:endParaRPr lang="en-GB" sz="1400">
                <a:solidFill>
                  <a:srgbClr val="333333"/>
                </a:solidFill>
              </a:endParaRPr>
            </a:p>
          </p:txBody>
        </p:sp>
        <p:sp>
          <p:nvSpPr>
            <p:cNvPr id="22" name="TextBox 21">
              <a:extLst>
                <a:ext uri="{FF2B5EF4-FFF2-40B4-BE49-F238E27FC236}">
                  <a16:creationId xmlns:a16="http://schemas.microsoft.com/office/drawing/2014/main" id="{EB370DAE-55CF-47C5-A694-06312E4FC797}"/>
                </a:ext>
              </a:extLst>
            </p:cNvPr>
            <p:cNvSpPr txBox="1"/>
            <p:nvPr/>
          </p:nvSpPr>
          <p:spPr>
            <a:xfrm>
              <a:off x="763139" y="1687756"/>
              <a:ext cx="2775990" cy="422632"/>
            </a:xfrm>
            <a:prstGeom prst="rect">
              <a:avLst/>
            </a:prstGeom>
            <a:noFill/>
          </p:spPr>
          <p:txBody>
            <a:bodyPr wrap="square" rtlCol="0" anchor="ctr">
              <a:noAutofit/>
            </a:bodyPr>
            <a:lstStyle/>
            <a:p>
              <a:pPr algn="ctr">
                <a:lnSpc>
                  <a:spcPct val="90000"/>
                </a:lnSpc>
                <a:spcAft>
                  <a:spcPts val="600"/>
                </a:spcAft>
              </a:pPr>
              <a:r>
                <a:rPr lang="en-GB">
                  <a:solidFill>
                    <a:srgbClr val="333333"/>
                  </a:solidFill>
                </a:rPr>
                <a:t>How to</a:t>
              </a:r>
              <a:r>
                <a:rPr lang="en-GB" baseline="0">
                  <a:solidFill>
                    <a:srgbClr val="333333"/>
                  </a:solidFill>
                </a:rPr>
                <a:t> insert a chart</a:t>
              </a:r>
              <a:endParaRPr lang="en-GB">
                <a:solidFill>
                  <a:srgbClr val="333333"/>
                </a:solidFill>
              </a:endParaRPr>
            </a:p>
          </p:txBody>
        </p:sp>
        <p:sp>
          <p:nvSpPr>
            <p:cNvPr id="23" name="Rectangle 22">
              <a:extLst>
                <a:ext uri="{FF2B5EF4-FFF2-40B4-BE49-F238E27FC236}">
                  <a16:creationId xmlns:a16="http://schemas.microsoft.com/office/drawing/2014/main" id="{3234280F-0C87-4B6F-ACD0-9A66545C1FAD}"/>
                </a:ext>
              </a:extLst>
            </p:cNvPr>
            <p:cNvSpPr/>
            <p:nvPr/>
          </p:nvSpPr>
          <p:spPr>
            <a:xfrm>
              <a:off x="397359" y="2202767"/>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grpSp>
    </p:spTree>
    <p:custDataLst>
      <p:tags r:id="rId1"/>
    </p:custDataLst>
    <p:extLst>
      <p:ext uri="{BB962C8B-B14F-4D97-AF65-F5344CB8AC3E}">
        <p14:creationId xmlns:p14="http://schemas.microsoft.com/office/powerpoint/2010/main" val="2830886583"/>
      </p:ext>
    </p:extLst>
  </p:cSld>
  <p:clrMapOvr>
    <a:masterClrMapping/>
  </p:clrMapOvr>
  <p:transition spd="slow">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Hexagon 13">
            <a:extLst>
              <a:ext uri="{FF2B5EF4-FFF2-40B4-BE49-F238E27FC236}">
                <a16:creationId xmlns:a16="http://schemas.microsoft.com/office/drawing/2014/main" id="{F387BD0A-58E3-4707-BC3B-FC0C795EBAFF}"/>
              </a:ext>
            </a:extLst>
          </p:cNvPr>
          <p:cNvSpPr/>
          <p:nvPr userDrawn="1"/>
        </p:nvSpPr>
        <p:spPr>
          <a:xfrm>
            <a:off x="7509827" y="2941677"/>
            <a:ext cx="3933854" cy="3391254"/>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r>
              <a:rPr lang="en-GB" sz="4000">
                <a:solidFill>
                  <a:schemeClr val="accent2"/>
                </a:solidFill>
              </a:rPr>
              <a:t>Thank you</a:t>
            </a:r>
          </a:p>
        </p:txBody>
      </p:sp>
      <p:grpSp>
        <p:nvGrpSpPr>
          <p:cNvPr id="7" name="Group 6">
            <a:extLst>
              <a:ext uri="{FF2B5EF4-FFF2-40B4-BE49-F238E27FC236}">
                <a16:creationId xmlns:a16="http://schemas.microsoft.com/office/drawing/2014/main" id="{3ABC50D4-7221-47F1-825F-A17B3542A346}"/>
              </a:ext>
            </a:extLst>
          </p:cNvPr>
          <p:cNvGrpSpPr/>
          <p:nvPr userDrawn="1"/>
        </p:nvGrpSpPr>
        <p:grpSpPr>
          <a:xfrm>
            <a:off x="9875462" y="-592128"/>
            <a:ext cx="2641657" cy="2714067"/>
            <a:chOff x="10055225" y="-469915"/>
            <a:chExt cx="2421312" cy="2487682"/>
          </a:xfrm>
        </p:grpSpPr>
        <p:sp>
          <p:nvSpPr>
            <p:cNvPr id="8" name="Hexagon 7">
              <a:extLst>
                <a:ext uri="{FF2B5EF4-FFF2-40B4-BE49-F238E27FC236}">
                  <a16:creationId xmlns:a16="http://schemas.microsoft.com/office/drawing/2014/main" id="{F84970D6-4E8B-4039-A22E-CCC9C5DE0DD8}"/>
                </a:ext>
              </a:extLst>
            </p:cNvPr>
            <p:cNvSpPr/>
            <p:nvPr userDrawn="1"/>
          </p:nvSpPr>
          <p:spPr>
            <a:xfrm rot="5400000">
              <a:off x="10600395" y="778587"/>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9" name="Hexagon 8">
              <a:extLst>
                <a:ext uri="{FF2B5EF4-FFF2-40B4-BE49-F238E27FC236}">
                  <a16:creationId xmlns:a16="http://schemas.microsoft.com/office/drawing/2014/main" id="{455ADE3E-5C68-4FAC-8CF6-68514EBAA91D}"/>
                </a:ext>
              </a:extLst>
            </p:cNvPr>
            <p:cNvSpPr/>
            <p:nvPr userDrawn="1"/>
          </p:nvSpPr>
          <p:spPr>
            <a:xfrm rot="5400000">
              <a:off x="11237357"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10" name="Hexagon 9">
              <a:extLst>
                <a:ext uri="{FF2B5EF4-FFF2-40B4-BE49-F238E27FC236}">
                  <a16:creationId xmlns:a16="http://schemas.microsoft.com/office/drawing/2014/main" id="{CB34C25C-2BCA-4B76-A79F-F4CD1C89436B}"/>
                </a:ext>
              </a:extLst>
            </p:cNvPr>
            <p:cNvSpPr/>
            <p:nvPr userDrawn="1"/>
          </p:nvSpPr>
          <p:spPr>
            <a:xfrm rot="5400000">
              <a:off x="9963433" y="-378123"/>
              <a:ext cx="1330972" cy="1147388"/>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grpSp>
      <p:sp>
        <p:nvSpPr>
          <p:cNvPr id="11" name="Text Placeholder 35">
            <a:extLst>
              <a:ext uri="{FF2B5EF4-FFF2-40B4-BE49-F238E27FC236}">
                <a16:creationId xmlns:a16="http://schemas.microsoft.com/office/drawing/2014/main" id="{ACDE17B6-D9D8-4CD3-BAEA-C07E506D62DC}"/>
              </a:ext>
            </a:extLst>
          </p:cNvPr>
          <p:cNvSpPr>
            <a:spLocks noGrp="1"/>
          </p:cNvSpPr>
          <p:nvPr>
            <p:ph type="body" sz="quarter" idx="15" hasCustomPrompt="1"/>
          </p:nvPr>
        </p:nvSpPr>
        <p:spPr>
          <a:xfrm>
            <a:off x="6458598" y="4720031"/>
            <a:ext cx="1870963" cy="1612900"/>
          </a:xfrm>
          <a:custGeom>
            <a:avLst/>
            <a:gdLst>
              <a:gd name="connsiteX0" fmla="*/ 423080 w 1963088"/>
              <a:gd name="connsiteY0" fmla="*/ 0 h 1692318"/>
              <a:gd name="connsiteX1" fmla="*/ 1540009 w 1963088"/>
              <a:gd name="connsiteY1" fmla="*/ 0 h 1692318"/>
              <a:gd name="connsiteX2" fmla="*/ 1963088 w 1963088"/>
              <a:gd name="connsiteY2" fmla="*/ 846159 h 1692318"/>
              <a:gd name="connsiteX3" fmla="*/ 1540009 w 1963088"/>
              <a:gd name="connsiteY3" fmla="*/ 1692318 h 1692318"/>
              <a:gd name="connsiteX4" fmla="*/ 423080 w 1963088"/>
              <a:gd name="connsiteY4" fmla="*/ 1692318 h 1692318"/>
              <a:gd name="connsiteX5" fmla="*/ 0 w 1963088"/>
              <a:gd name="connsiteY5" fmla="*/ 846159 h 169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3088" h="1692318">
                <a:moveTo>
                  <a:pt x="423080" y="0"/>
                </a:moveTo>
                <a:lnTo>
                  <a:pt x="1540009" y="0"/>
                </a:lnTo>
                <a:lnTo>
                  <a:pt x="1963088" y="846159"/>
                </a:lnTo>
                <a:lnTo>
                  <a:pt x="1540009" y="1692318"/>
                </a:lnTo>
                <a:lnTo>
                  <a:pt x="423080" y="1692318"/>
                </a:lnTo>
                <a:lnTo>
                  <a:pt x="0" y="846159"/>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wrap="square">
            <a:noAutofit/>
          </a:bodyPr>
          <a:lstStyle>
            <a:lvl1pPr>
              <a:defRPr/>
            </a:lvl1pPr>
          </a:lstStyle>
          <a:p>
            <a:pPr lvl="0"/>
            <a:r>
              <a:rPr lang="en-US"/>
              <a:t> </a:t>
            </a:r>
            <a:endParaRPr lang="en-GB"/>
          </a:p>
        </p:txBody>
      </p:sp>
      <p:grpSp>
        <p:nvGrpSpPr>
          <p:cNvPr id="12" name="Group 11">
            <a:extLst>
              <a:ext uri="{FF2B5EF4-FFF2-40B4-BE49-F238E27FC236}">
                <a16:creationId xmlns:a16="http://schemas.microsoft.com/office/drawing/2014/main" id="{66E88CE0-CF54-4A61-9B31-EBE0A34E50B5}"/>
              </a:ext>
            </a:extLst>
          </p:cNvPr>
          <p:cNvGrpSpPr/>
          <p:nvPr userDrawn="1"/>
        </p:nvGrpSpPr>
        <p:grpSpPr>
          <a:xfrm>
            <a:off x="-3633349" y="0"/>
            <a:ext cx="3507558" cy="3745276"/>
            <a:chOff x="838199" y="1150070"/>
            <a:chExt cx="3507558" cy="3745276"/>
          </a:xfrm>
          <a:solidFill>
            <a:schemeClr val="tx1"/>
          </a:solidFill>
        </p:grpSpPr>
        <p:sp>
          <p:nvSpPr>
            <p:cNvPr id="13" name="Rectangle 12">
              <a:extLst>
                <a:ext uri="{FF2B5EF4-FFF2-40B4-BE49-F238E27FC236}">
                  <a16:creationId xmlns:a16="http://schemas.microsoft.com/office/drawing/2014/main" id="{6A83BB38-ED50-47D6-8720-6BDC781EAF44}"/>
                </a:ext>
              </a:extLst>
            </p:cNvPr>
            <p:cNvSpPr/>
            <p:nvPr/>
          </p:nvSpPr>
          <p:spPr>
            <a:xfrm>
              <a:off x="838200" y="1150070"/>
              <a:ext cx="3507557" cy="374527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5" name="TextBox 14">
              <a:extLst>
                <a:ext uri="{FF2B5EF4-FFF2-40B4-BE49-F238E27FC236}">
                  <a16:creationId xmlns:a16="http://schemas.microsoft.com/office/drawing/2014/main" id="{9C422FFF-0ADC-4D24-A20C-6C8C97CE886A}"/>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latin typeface="+mj-lt"/>
                </a:rPr>
                <a:t>How to insert a </a:t>
              </a:r>
              <a:br>
                <a:rPr lang="en-GB">
                  <a:solidFill>
                    <a:srgbClr val="333333"/>
                  </a:solidFill>
                  <a:latin typeface="+mj-lt"/>
                </a:rPr>
              </a:br>
              <a:r>
                <a:rPr lang="en-GB">
                  <a:solidFill>
                    <a:srgbClr val="333333"/>
                  </a:solidFill>
                  <a:latin typeface="+mj-lt"/>
                </a:rPr>
                <a:t>background image</a:t>
              </a:r>
            </a:p>
          </p:txBody>
        </p:sp>
        <p:sp>
          <p:nvSpPr>
            <p:cNvPr id="16" name="Rectangle 15">
              <a:extLst>
                <a:ext uri="{FF2B5EF4-FFF2-40B4-BE49-F238E27FC236}">
                  <a16:creationId xmlns:a16="http://schemas.microsoft.com/office/drawing/2014/main" id="{9372403A-EE7A-489E-BCD2-ED8AF98EB00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 name="TextBox 16">
              <a:extLst>
                <a:ext uri="{FF2B5EF4-FFF2-40B4-BE49-F238E27FC236}">
                  <a16:creationId xmlns:a16="http://schemas.microsoft.com/office/drawing/2014/main" id="{43563320-B0A3-4539-9446-6C2C04EC7348}"/>
                </a:ext>
              </a:extLst>
            </p:cNvPr>
            <p:cNvSpPr txBox="1"/>
            <p:nvPr/>
          </p:nvSpPr>
          <p:spPr>
            <a:xfrm>
              <a:off x="838199" y="1867808"/>
              <a:ext cx="3507557" cy="523220"/>
            </a:xfrm>
            <a:prstGeom prst="rect">
              <a:avLst/>
            </a:prstGeom>
            <a:noFill/>
          </p:spPr>
          <p:txBody>
            <a:bodyPr wrap="square" rtlCol="0">
              <a:spAutoFit/>
            </a:bodyPr>
            <a:lstStyle/>
            <a:p>
              <a:r>
                <a:rPr lang="en-GB" sz="1400" b="1">
                  <a:solidFill>
                    <a:srgbClr val="333333"/>
                  </a:solidFill>
                </a:rPr>
                <a:t>1. </a:t>
              </a:r>
              <a:r>
                <a:rPr lang="en-GB" sz="1400">
                  <a:solidFill>
                    <a:srgbClr val="333333"/>
                  </a:solidFill>
                </a:rPr>
                <a:t>Right click on your slide and click </a:t>
              </a:r>
              <a:r>
                <a:rPr lang="en-GB" sz="1400" b="1">
                  <a:solidFill>
                    <a:srgbClr val="333333"/>
                  </a:solidFill>
                </a:rPr>
                <a:t>Format Background</a:t>
              </a:r>
              <a:r>
                <a:rPr lang="en-GB" sz="1400">
                  <a:solidFill>
                    <a:srgbClr val="333333"/>
                  </a:solidFill>
                </a:rPr>
                <a:t>.</a:t>
              </a:r>
            </a:p>
          </p:txBody>
        </p:sp>
        <p:sp>
          <p:nvSpPr>
            <p:cNvPr id="20" name="TextBox 19">
              <a:extLst>
                <a:ext uri="{FF2B5EF4-FFF2-40B4-BE49-F238E27FC236}">
                  <a16:creationId xmlns:a16="http://schemas.microsoft.com/office/drawing/2014/main" id="{3E35C992-41B5-4B72-BDE2-808192041C33}"/>
                </a:ext>
              </a:extLst>
            </p:cNvPr>
            <p:cNvSpPr txBox="1"/>
            <p:nvPr/>
          </p:nvSpPr>
          <p:spPr>
            <a:xfrm>
              <a:off x="838199" y="2415081"/>
              <a:ext cx="3507557" cy="738664"/>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a:t>
              </a:r>
              <a:r>
                <a:rPr lang="en-GB" sz="1400" b="1">
                  <a:solidFill>
                    <a:srgbClr val="333333"/>
                  </a:solidFill>
                </a:rPr>
                <a:t>Fill</a:t>
              </a:r>
              <a:r>
                <a:rPr lang="en-GB" sz="1400">
                  <a:solidFill>
                    <a:srgbClr val="333333"/>
                  </a:solidFill>
                </a:rPr>
                <a:t> then </a:t>
              </a:r>
              <a:r>
                <a:rPr lang="en-GB" sz="1400" b="1">
                  <a:solidFill>
                    <a:srgbClr val="333333"/>
                  </a:solidFill>
                </a:rPr>
                <a:t>Picture or Texture Fill</a:t>
              </a:r>
              <a:r>
                <a:rPr lang="en-GB" sz="1400">
                  <a:solidFill>
                    <a:srgbClr val="333333"/>
                  </a:solidFill>
                </a:rPr>
                <a:t> and choose the image from your computer.</a:t>
              </a:r>
            </a:p>
          </p:txBody>
        </p:sp>
        <p:sp>
          <p:nvSpPr>
            <p:cNvPr id="21" name="TextBox 20">
              <a:extLst>
                <a:ext uri="{FF2B5EF4-FFF2-40B4-BE49-F238E27FC236}">
                  <a16:creationId xmlns:a16="http://schemas.microsoft.com/office/drawing/2014/main" id="{CB01E66A-95BD-4E5A-8E97-A128FEEEC676}"/>
                </a:ext>
              </a:extLst>
            </p:cNvPr>
            <p:cNvSpPr txBox="1"/>
            <p:nvPr/>
          </p:nvSpPr>
          <p:spPr>
            <a:xfrm>
              <a:off x="838199" y="3153745"/>
              <a:ext cx="3507557" cy="523220"/>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Click </a:t>
              </a:r>
              <a:r>
                <a:rPr lang="en-GB" sz="1400" b="1">
                  <a:solidFill>
                    <a:srgbClr val="333333"/>
                  </a:solidFill>
                </a:rPr>
                <a:t>Picture</a:t>
              </a:r>
              <a:r>
                <a:rPr lang="en-GB" sz="1400">
                  <a:solidFill>
                    <a:srgbClr val="333333"/>
                  </a:solidFill>
                </a:rPr>
                <a:t> on the Format Background Menu to alter your image.</a:t>
              </a:r>
            </a:p>
          </p:txBody>
        </p:sp>
        <p:sp>
          <p:nvSpPr>
            <p:cNvPr id="22" name="TextBox 21">
              <a:extLst>
                <a:ext uri="{FF2B5EF4-FFF2-40B4-BE49-F238E27FC236}">
                  <a16:creationId xmlns:a16="http://schemas.microsoft.com/office/drawing/2014/main" id="{B650568F-5EE5-4EC2-BE6F-A4BE15446FD2}"/>
                </a:ext>
              </a:extLst>
            </p:cNvPr>
            <p:cNvSpPr txBox="1"/>
            <p:nvPr/>
          </p:nvSpPr>
          <p:spPr>
            <a:xfrm>
              <a:off x="838199" y="3697078"/>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E369B17C-2E1F-4BEF-82C2-AC1034E9E139}"/>
                </a:ext>
              </a:extLst>
            </p:cNvPr>
            <p:cNvSpPr txBox="1"/>
            <p:nvPr/>
          </p:nvSpPr>
          <p:spPr>
            <a:xfrm>
              <a:off x="838199" y="4240412"/>
              <a:ext cx="3507557" cy="523220"/>
            </a:xfrm>
            <a:prstGeom prst="rect">
              <a:avLst/>
            </a:prstGeom>
            <a:noFill/>
          </p:spPr>
          <p:txBody>
            <a:bodyPr wrap="square" rtlCol="0">
              <a:spAutoFit/>
            </a:bodyPr>
            <a:lstStyle/>
            <a:p>
              <a:r>
                <a:rPr lang="en-GB" sz="1400" b="1">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spTree>
    <p:custDataLst>
      <p:tags r:id="rId1"/>
    </p:custDataLst>
    <p:extLst>
      <p:ext uri="{BB962C8B-B14F-4D97-AF65-F5344CB8AC3E}">
        <p14:creationId xmlns:p14="http://schemas.microsoft.com/office/powerpoint/2010/main" val="27833889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8DFCCF-ED25-4399-907B-A1A0E748DC37}"/>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2F1722C-259B-48A7-8383-C9400D6A0749}"/>
              </a:ext>
            </a:extLst>
          </p:cNvPr>
          <p:cNvSpPr>
            <a:spLocks noGrp="1"/>
          </p:cNvSpPr>
          <p:nvPr>
            <p:ph type="sldNum" sz="quarter" idx="11"/>
          </p:nvPr>
        </p:nvSpPr>
        <p:spPr/>
        <p:txBody>
          <a:bodyPr/>
          <a:lstStyle/>
          <a:p>
            <a:fld id="{BEFB9AFC-13B3-4B7E-9ECB-57F83E5A432D}" type="slidenum">
              <a:rPr lang="en-GB" smtClean="0"/>
              <a:pPr/>
              <a:t>‹#›</a:t>
            </a:fld>
            <a:endParaRPr lang="en-GB"/>
          </a:p>
        </p:txBody>
      </p:sp>
      <p:sp>
        <p:nvSpPr>
          <p:cNvPr id="5" name="Title 4">
            <a:extLst>
              <a:ext uri="{FF2B5EF4-FFF2-40B4-BE49-F238E27FC236}">
                <a16:creationId xmlns:a16="http://schemas.microsoft.com/office/drawing/2014/main" id="{C00BDE7F-E7C8-44A1-9BAC-8D11A90B8D84}"/>
              </a:ext>
            </a:extLst>
          </p:cNvPr>
          <p:cNvSpPr>
            <a:spLocks noGrp="1"/>
          </p:cNvSpPr>
          <p:nvPr>
            <p:ph type="title" hasCustomPrompt="1"/>
          </p:nvPr>
        </p:nvSpPr>
        <p:spPr/>
        <p:txBody>
          <a:bodyPr/>
          <a:lstStyle>
            <a:lvl1pPr>
              <a:defRPr/>
            </a:lvl1pPr>
          </a:lstStyle>
          <a:p>
            <a:r>
              <a:rPr lang="en-US"/>
              <a:t>Enter title here</a:t>
            </a:r>
            <a:endParaRPr lang="en-GB"/>
          </a:p>
        </p:txBody>
      </p:sp>
    </p:spTree>
    <p:custDataLst>
      <p:tags r:id="rId1"/>
    </p:custDataLst>
    <p:extLst>
      <p:ext uri="{BB962C8B-B14F-4D97-AF65-F5344CB8AC3E}">
        <p14:creationId xmlns:p14="http://schemas.microsoft.com/office/powerpoint/2010/main" val="472469041"/>
      </p:ext>
    </p:extLst>
  </p:cSld>
  <p:clrMapOvr>
    <a:masterClrMapping/>
  </p:clrMapOvr>
  <p:transition spd="slow">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ark Background w/ Title &amp; Text">
    <p:bg>
      <p:bgRef idx="1001">
        <a:schemeClr val="bg2"/>
      </p:bgRef>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9D733D1-FE48-4846-901A-170226191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77072" y="0"/>
            <a:ext cx="361492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lvl1pPr>
              <a:defRPr>
                <a:solidFill>
                  <a:schemeClr val="tx2"/>
                </a:solidFill>
              </a:defRPr>
            </a:lvl1pPr>
          </a:lstStyle>
          <a:p>
            <a:fld id="{6CB6EB32-20C3-4507-AF86-266995C26122}" type="slidenum">
              <a:rPr lang="en-GB" smtClean="0"/>
              <a:pPr/>
              <a:t>‹#›</a:t>
            </a:fld>
            <a:endParaRPr lang="en-GB"/>
          </a:p>
        </p:txBody>
      </p:sp>
      <p:sp>
        <p:nvSpPr>
          <p:cNvPr id="4" name="Footer Placeholder 3">
            <a:extLst>
              <a:ext uri="{FF2B5EF4-FFF2-40B4-BE49-F238E27FC236}">
                <a16:creationId xmlns:a16="http://schemas.microsoft.com/office/drawing/2014/main" id="{07E7374F-FC62-456E-B091-1703A774DA7B}"/>
              </a:ext>
            </a:extLst>
          </p:cNvPr>
          <p:cNvSpPr>
            <a:spLocks noGrp="1"/>
          </p:cNvSpPr>
          <p:nvPr>
            <p:ph type="ftr" sz="quarter" idx="14"/>
          </p:nvPr>
        </p:nvSpPr>
        <p:spPr/>
        <p:txBody>
          <a:bodyPr/>
          <a:lstStyle/>
          <a:p>
            <a:endParaRPr lang="en-GB"/>
          </a:p>
        </p:txBody>
      </p:sp>
      <p:sp>
        <p:nvSpPr>
          <p:cNvPr id="3" name="Title 2">
            <a:extLst>
              <a:ext uri="{FF2B5EF4-FFF2-40B4-BE49-F238E27FC236}">
                <a16:creationId xmlns:a16="http://schemas.microsoft.com/office/drawing/2014/main" id="{52AB3BA2-0353-4E7D-9F47-3D0D158C1160}"/>
              </a:ext>
            </a:extLst>
          </p:cNvPr>
          <p:cNvSpPr>
            <a:spLocks noGrp="1"/>
          </p:cNvSpPr>
          <p:nvPr>
            <p:ph type="title" hasCustomPrompt="1"/>
          </p:nvPr>
        </p:nvSpPr>
        <p:spPr>
          <a:xfrm>
            <a:off x="1143772" y="692696"/>
            <a:ext cx="10593943" cy="488404"/>
          </a:xfrm>
        </p:spPr>
        <p:txBody>
          <a:bodyPr/>
          <a:lstStyle>
            <a:lvl1pPr>
              <a:defRPr/>
            </a:lvl1pPr>
          </a:lstStyle>
          <a:p>
            <a:r>
              <a:rPr lang="en-US"/>
              <a:t>Enter title here</a:t>
            </a:r>
            <a:endParaRPr lang="en-GB"/>
          </a:p>
        </p:txBody>
      </p:sp>
      <p:sp>
        <p:nvSpPr>
          <p:cNvPr id="31" name="Text Placeholder 30">
            <a:extLst>
              <a:ext uri="{FF2B5EF4-FFF2-40B4-BE49-F238E27FC236}">
                <a16:creationId xmlns:a16="http://schemas.microsoft.com/office/drawing/2014/main" id="{AAB9C285-2E43-4F29-9E66-00565CF5ADD7}"/>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32" name="Text Placeholder 7">
            <a:extLst>
              <a:ext uri="{FF2B5EF4-FFF2-40B4-BE49-F238E27FC236}">
                <a16:creationId xmlns:a16="http://schemas.microsoft.com/office/drawing/2014/main" id="{3A064A36-1AE0-465B-8627-D43E586B5FB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34" name="Text Placeholder 5">
            <a:extLst>
              <a:ext uri="{FF2B5EF4-FFF2-40B4-BE49-F238E27FC236}">
                <a16:creationId xmlns:a16="http://schemas.microsoft.com/office/drawing/2014/main" id="{62A860E7-973C-4A5C-8F0C-B96FA5924BEA}"/>
              </a:ext>
            </a:extLst>
          </p:cNvPr>
          <p:cNvSpPr>
            <a:spLocks noGrp="1"/>
          </p:cNvSpPr>
          <p:nvPr>
            <p:ph type="body" sz="quarter" idx="15" hasCustomPrompt="1"/>
          </p:nvPr>
        </p:nvSpPr>
        <p:spPr>
          <a:xfrm>
            <a:off x="1143772" y="1910092"/>
            <a:ext cx="8690171" cy="4094467"/>
          </a:xfrm>
        </p:spPr>
        <p:txBody>
          <a:bodyPr numCol="1"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6">
            <a:extLst>
              <a:ext uri="{FF2B5EF4-FFF2-40B4-BE49-F238E27FC236}">
                <a16:creationId xmlns:a16="http://schemas.microsoft.com/office/drawing/2014/main" id="{4640FDC9-1232-4607-94D3-5343D2978354}"/>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625864754"/>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 Columns">
    <p:bg>
      <p:bgPr>
        <a:solidFill>
          <a:schemeClr val="accent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EE6D4304-6C00-4FA5-8DA3-B3CBBF7325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98992" y="0"/>
            <a:ext cx="3493008" cy="6858000"/>
          </a:xfrm>
          <a:prstGeom prst="rect">
            <a:avLst/>
          </a:prstGeom>
        </p:spPr>
      </p:pic>
      <p:sp>
        <p:nvSpPr>
          <p:cNvPr id="5" name="Slide Number Placeholder 4">
            <a:extLst>
              <a:ext uri="{FF2B5EF4-FFF2-40B4-BE49-F238E27FC236}">
                <a16:creationId xmlns:a16="http://schemas.microsoft.com/office/drawing/2014/main" id="{8D3E2699-0A55-4CF3-9DF2-5F3FE66B2E2C}"/>
              </a:ext>
            </a:extLst>
          </p:cNvPr>
          <p:cNvSpPr>
            <a:spLocks noGrp="1"/>
          </p:cNvSpPr>
          <p:nvPr>
            <p:ph type="sldNum" sz="quarter" idx="12"/>
          </p:nvPr>
        </p:nvSpPr>
        <p:spPr/>
        <p:txBody>
          <a:bodyPr/>
          <a:lstStyle/>
          <a:p>
            <a:fld id="{6CB6EB32-20C3-4507-AF86-266995C26122}" type="slidenum">
              <a:rPr lang="en-GB" smtClean="0"/>
              <a:pPr/>
              <a:t>‹#›</a:t>
            </a:fld>
            <a:endParaRPr lang="en-GB"/>
          </a:p>
        </p:txBody>
      </p:sp>
      <p:sp>
        <p:nvSpPr>
          <p:cNvPr id="3" name="Footer Placeholder 2">
            <a:extLst>
              <a:ext uri="{FF2B5EF4-FFF2-40B4-BE49-F238E27FC236}">
                <a16:creationId xmlns:a16="http://schemas.microsoft.com/office/drawing/2014/main" id="{1E47582F-DBCA-40AA-8B88-B8C06FF989B2}"/>
              </a:ext>
            </a:extLst>
          </p:cNvPr>
          <p:cNvSpPr>
            <a:spLocks noGrp="1"/>
          </p:cNvSpPr>
          <p:nvPr>
            <p:ph type="ftr" sz="quarter" idx="14"/>
          </p:nvPr>
        </p:nvSpPr>
        <p:spPr/>
        <p:txBody>
          <a:bodyPr/>
          <a:lstStyle/>
          <a:p>
            <a:endParaRPr lang="en-GB"/>
          </a:p>
        </p:txBody>
      </p:sp>
      <p:sp>
        <p:nvSpPr>
          <p:cNvPr id="18" name="Text Placeholder 5">
            <a:extLst>
              <a:ext uri="{FF2B5EF4-FFF2-40B4-BE49-F238E27FC236}">
                <a16:creationId xmlns:a16="http://schemas.microsoft.com/office/drawing/2014/main" id="{239C1799-24C3-4940-B70F-45B34F35D955}"/>
              </a:ext>
            </a:extLst>
          </p:cNvPr>
          <p:cNvSpPr>
            <a:spLocks noGrp="1"/>
          </p:cNvSpPr>
          <p:nvPr>
            <p:ph type="body" sz="quarter" idx="15" hasCustomPrompt="1"/>
          </p:nvPr>
        </p:nvSpPr>
        <p:spPr>
          <a:xfrm>
            <a:off x="1416200" y="1910092"/>
            <a:ext cx="9572271" cy="4094467"/>
          </a:xfrm>
        </p:spPr>
        <p:txBody>
          <a:bodyPr numCol="3" spcCol="648000"/>
          <a:lstStyle>
            <a:lvl1pPr>
              <a:defRPr/>
            </a:lvl1pPr>
          </a:lstStyle>
          <a:p>
            <a:pPr lvl="0"/>
            <a:r>
              <a:rPr lang="en-US"/>
              <a:t>Enter text here </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a:extLst>
              <a:ext uri="{FF2B5EF4-FFF2-40B4-BE49-F238E27FC236}">
                <a16:creationId xmlns:a16="http://schemas.microsoft.com/office/drawing/2014/main" id="{9405ECEC-13A6-472B-BBC9-956D8C323D5F}"/>
              </a:ext>
            </a:extLst>
          </p:cNvPr>
          <p:cNvSpPr>
            <a:spLocks noGrp="1"/>
          </p:cNvSpPr>
          <p:nvPr>
            <p:ph type="title" hasCustomPrompt="1"/>
          </p:nvPr>
        </p:nvSpPr>
        <p:spPr/>
        <p:txBody>
          <a:bodyPr/>
          <a:lstStyle>
            <a:lvl1pPr algn="ctr">
              <a:defRPr/>
            </a:lvl1pPr>
          </a:lstStyle>
          <a:p>
            <a:r>
              <a:rPr lang="en-US"/>
              <a:t>Enter title here</a:t>
            </a:r>
            <a:endParaRPr lang="en-GB"/>
          </a:p>
        </p:txBody>
      </p:sp>
      <p:sp>
        <p:nvSpPr>
          <p:cNvPr id="27" name="Text Placeholder 26">
            <a:extLst>
              <a:ext uri="{FF2B5EF4-FFF2-40B4-BE49-F238E27FC236}">
                <a16:creationId xmlns:a16="http://schemas.microsoft.com/office/drawing/2014/main" id="{61CB9215-5912-4C82-9D4B-C793B2118F01}"/>
              </a:ext>
            </a:extLst>
          </p:cNvPr>
          <p:cNvSpPr>
            <a:spLocks noGrp="1"/>
          </p:cNvSpPr>
          <p:nvPr>
            <p:ph type="body" sz="quarter" idx="32" hasCustomPrompt="1"/>
          </p:nvPr>
        </p:nvSpPr>
        <p:spPr>
          <a:xfrm>
            <a:off x="1" y="0"/>
            <a:ext cx="689489" cy="656692"/>
          </a:xfrm>
          <a:custGeom>
            <a:avLst/>
            <a:gdLst>
              <a:gd name="connsiteX0" fmla="*/ 0 w 689489"/>
              <a:gd name="connsiteY0" fmla="*/ 0 h 656692"/>
              <a:gd name="connsiteX1" fmla="*/ 689489 w 689489"/>
              <a:gd name="connsiteY1" fmla="*/ 0 h 656692"/>
              <a:gd name="connsiteX2" fmla="*/ 689489 w 689489"/>
              <a:gd name="connsiteY2" fmla="*/ 656692 h 656692"/>
              <a:gd name="connsiteX3" fmla="*/ 0 w 689489"/>
              <a:gd name="connsiteY3" fmla="*/ 656692 h 656692"/>
            </a:gdLst>
            <a:ahLst/>
            <a:cxnLst>
              <a:cxn ang="0">
                <a:pos x="connsiteX0" y="connsiteY0"/>
              </a:cxn>
              <a:cxn ang="0">
                <a:pos x="connsiteX1" y="connsiteY1"/>
              </a:cxn>
              <a:cxn ang="0">
                <a:pos x="connsiteX2" y="connsiteY2"/>
              </a:cxn>
              <a:cxn ang="0">
                <a:pos x="connsiteX3" y="connsiteY3"/>
              </a:cxn>
            </a:cxnLst>
            <a:rect l="l" t="t" r="r" b="b"/>
            <a:pathLst>
              <a:path w="689489" h="656692">
                <a:moveTo>
                  <a:pt x="0" y="0"/>
                </a:moveTo>
                <a:lnTo>
                  <a:pt x="689489" y="0"/>
                </a:lnTo>
                <a:lnTo>
                  <a:pt x="689489" y="656692"/>
                </a:lnTo>
                <a:lnTo>
                  <a:pt x="0" y="656692"/>
                </a:lnTo>
                <a:close/>
              </a:path>
            </a:pathLst>
          </a:custGeom>
          <a:solidFill>
            <a:schemeClr val="accent1"/>
          </a:solidFill>
        </p:spPr>
        <p:txBody>
          <a:bodyPr wrap="square">
            <a:noAutofit/>
          </a:bodyPr>
          <a:lstStyle>
            <a:lvl1pPr>
              <a:defRPr/>
            </a:lvl1pPr>
          </a:lstStyle>
          <a:p>
            <a:pPr lvl="0"/>
            <a:r>
              <a:rPr lang="en-US"/>
              <a:t> </a:t>
            </a:r>
            <a:endParaRPr lang="en-GB"/>
          </a:p>
        </p:txBody>
      </p:sp>
      <p:sp>
        <p:nvSpPr>
          <p:cNvPr id="28" name="Text Placeholder 7">
            <a:extLst>
              <a:ext uri="{FF2B5EF4-FFF2-40B4-BE49-F238E27FC236}">
                <a16:creationId xmlns:a16="http://schemas.microsoft.com/office/drawing/2014/main" id="{8A51A49C-CCF3-40EC-86C3-3323DCDFE313}"/>
              </a:ext>
            </a:extLst>
          </p:cNvPr>
          <p:cNvSpPr>
            <a:spLocks noGrp="1"/>
          </p:cNvSpPr>
          <p:nvPr>
            <p:ph type="body" sz="quarter" idx="31" hasCustomPrompt="1"/>
          </p:nvPr>
        </p:nvSpPr>
        <p:spPr>
          <a:xfrm>
            <a:off x="188005" y="153821"/>
            <a:ext cx="313481" cy="349050"/>
          </a:xfr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l="1240" r="1240"/>
            </a:stretch>
          </a:blipFill>
        </p:spPr>
        <p:txBody>
          <a:bodyPr/>
          <a:lstStyle>
            <a:lvl1pPr>
              <a:defRPr/>
            </a:lvl1pPr>
          </a:lstStyle>
          <a:p>
            <a:pPr lvl="0"/>
            <a:r>
              <a:rPr lang="en-US"/>
              <a:t> </a:t>
            </a:r>
            <a:endParaRPr lang="en-GB"/>
          </a:p>
        </p:txBody>
      </p:sp>
      <p:sp>
        <p:nvSpPr>
          <p:cNvPr id="55" name="Text Placeholder 6">
            <a:extLst>
              <a:ext uri="{FF2B5EF4-FFF2-40B4-BE49-F238E27FC236}">
                <a16:creationId xmlns:a16="http://schemas.microsoft.com/office/drawing/2014/main" id="{8292E4B8-B338-483B-AFFB-3CFC274EA0CA}"/>
              </a:ext>
            </a:extLst>
          </p:cNvPr>
          <p:cNvSpPr>
            <a:spLocks noGrp="1"/>
          </p:cNvSpPr>
          <p:nvPr>
            <p:ph type="body" sz="quarter" idx="33" hasCustomPrompt="1"/>
          </p:nvPr>
        </p:nvSpPr>
        <p:spPr>
          <a:xfrm>
            <a:off x="689487" y="0"/>
            <a:ext cx="10800" cy="6858000"/>
          </a:xfrm>
          <a:custGeom>
            <a:avLst/>
            <a:gdLst>
              <a:gd name="connsiteX0" fmla="*/ 0 w 1791495"/>
              <a:gd name="connsiteY0" fmla="*/ 0 h 14400"/>
              <a:gd name="connsiteX1" fmla="*/ 1791495 w 1791495"/>
              <a:gd name="connsiteY1" fmla="*/ 0 h 14400"/>
              <a:gd name="connsiteX2" fmla="*/ 1791495 w 1791495"/>
              <a:gd name="connsiteY2" fmla="*/ 14400 h 14400"/>
              <a:gd name="connsiteX3" fmla="*/ 0 w 1791495"/>
              <a:gd name="connsiteY3" fmla="*/ 14400 h 14400"/>
            </a:gdLst>
            <a:ahLst/>
            <a:cxnLst>
              <a:cxn ang="0">
                <a:pos x="connsiteX0" y="connsiteY0"/>
              </a:cxn>
              <a:cxn ang="0">
                <a:pos x="connsiteX1" y="connsiteY1"/>
              </a:cxn>
              <a:cxn ang="0">
                <a:pos x="connsiteX2" y="connsiteY2"/>
              </a:cxn>
              <a:cxn ang="0">
                <a:pos x="connsiteX3" y="connsiteY3"/>
              </a:cxn>
            </a:cxnLst>
            <a:rect l="l" t="t" r="r" b="b"/>
            <a:pathLst>
              <a:path w="1791495" h="14400">
                <a:moveTo>
                  <a:pt x="0" y="0"/>
                </a:moveTo>
                <a:lnTo>
                  <a:pt x="1791495" y="0"/>
                </a:lnTo>
                <a:lnTo>
                  <a:pt x="1791495" y="14400"/>
                </a:lnTo>
                <a:lnTo>
                  <a:pt x="0" y="14400"/>
                </a:lnTo>
                <a:close/>
              </a:path>
            </a:pathLst>
          </a:custGeom>
          <a:solidFill>
            <a:schemeClr val="tx1">
              <a:alpha val="35000"/>
            </a:schemeClr>
          </a:solidFill>
        </p:spPr>
        <p:txBody>
          <a:bodyPr wrap="square">
            <a:noAutofit/>
          </a:bodyPr>
          <a:lstStyle>
            <a:lvl1pPr>
              <a:defRPr/>
            </a:lvl1pPr>
          </a:lstStyle>
          <a:p>
            <a:pPr lvl="0"/>
            <a:r>
              <a:rPr lang="en-US"/>
              <a:t> </a:t>
            </a:r>
            <a:endParaRPr lang="en-GB"/>
          </a:p>
        </p:txBody>
      </p:sp>
    </p:spTree>
    <p:extLst>
      <p:ext uri="{BB962C8B-B14F-4D97-AF65-F5344CB8AC3E}">
        <p14:creationId xmlns:p14="http://schemas.microsoft.com/office/powerpoint/2010/main" val="1727689731"/>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slideLayout" Target="../slideLayouts/slideLayout98.xml"/><Relationship Id="rId55" Type="http://schemas.openxmlformats.org/officeDocument/2006/relationships/slideLayout" Target="../slideLayouts/slideLayout10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3" Type="http://schemas.openxmlformats.org/officeDocument/2006/relationships/slideLayout" Target="../slideLayouts/slideLayout101.xml"/><Relationship Id="rId5" Type="http://schemas.openxmlformats.org/officeDocument/2006/relationships/slideLayout" Target="../slideLayouts/slideLayout53.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56" Type="http://schemas.openxmlformats.org/officeDocument/2006/relationships/theme" Target="../theme/theme2.xml"/><Relationship Id="rId8" Type="http://schemas.openxmlformats.org/officeDocument/2006/relationships/slideLayout" Target="../slideLayouts/slideLayout56.xml"/><Relationship Id="rId51" Type="http://schemas.openxmlformats.org/officeDocument/2006/relationships/slideLayout" Target="../slideLayouts/slideLayout99.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54" Type="http://schemas.openxmlformats.org/officeDocument/2006/relationships/slideLayout" Target="../slideLayouts/slideLayout10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57" Type="http://schemas.openxmlformats.org/officeDocument/2006/relationships/tags" Target="../tags/tag43.xml"/><Relationship Id="rId10" Type="http://schemas.openxmlformats.org/officeDocument/2006/relationships/slideLayout" Target="../slideLayouts/slideLayout58.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0"/>
    </p:custDataLst>
    <p:extLst>
      <p:ext uri="{BB962C8B-B14F-4D97-AF65-F5344CB8AC3E}">
        <p14:creationId xmlns:p14="http://schemas.microsoft.com/office/powerpoint/2010/main" val="32086044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8" r:id="rId42"/>
    <p:sldLayoutId id="2147483719" r:id="rId43"/>
    <p:sldLayoutId id="2147483720" r:id="rId44"/>
    <p:sldLayoutId id="2147483721" r:id="rId45"/>
    <p:sldLayoutId id="2147483722" r:id="rId46"/>
    <p:sldLayoutId id="2147483724" r:id="rId47"/>
    <p:sldLayoutId id="2147483725" r:id="rId48"/>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12DF2C-C15E-4A31-BB9D-E5AC6FB43650}"/>
              </a:ext>
            </a:extLst>
          </p:cNvPr>
          <p:cNvSpPr/>
          <p:nvPr userDrawn="1"/>
        </p:nvSpPr>
        <p:spPr>
          <a:xfrm>
            <a:off x="11440272" y="6212205"/>
            <a:ext cx="439308" cy="6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spcAft>
                <a:spcPts val="800"/>
              </a:spcAft>
            </a:pPr>
            <a:endParaRPr lang="en-GB"/>
          </a:p>
        </p:txBody>
      </p:sp>
      <p:sp>
        <p:nvSpPr>
          <p:cNvPr id="2" name="Title Placeholder 1">
            <a:extLst>
              <a:ext uri="{FF2B5EF4-FFF2-40B4-BE49-F238E27FC236}">
                <a16:creationId xmlns:a16="http://schemas.microsoft.com/office/drawing/2014/main" id="{B045FD89-32E7-4413-8FDB-270AEA386ED3}"/>
              </a:ext>
            </a:extLst>
          </p:cNvPr>
          <p:cNvSpPr>
            <a:spLocks noGrp="1"/>
          </p:cNvSpPr>
          <p:nvPr>
            <p:ph type="title"/>
          </p:nvPr>
        </p:nvSpPr>
        <p:spPr>
          <a:xfrm>
            <a:off x="1130300" y="524414"/>
            <a:ext cx="10133902" cy="912178"/>
          </a:xfrm>
          <a:prstGeom prst="rect">
            <a:avLst/>
          </a:prstGeom>
        </p:spPr>
        <p:txBody>
          <a:bodyPr vert="horz" lIns="91440" tIns="45720" rIns="91440" bIns="45720" rtlCol="0" anchor="b">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B4833093-A8C2-44D8-8ED7-36C40A9EA6A0}"/>
              </a:ext>
            </a:extLst>
          </p:cNvPr>
          <p:cNvSpPr>
            <a:spLocks noGrp="1"/>
          </p:cNvSpPr>
          <p:nvPr>
            <p:ph type="body" idx="1"/>
          </p:nvPr>
        </p:nvSpPr>
        <p:spPr>
          <a:xfrm>
            <a:off x="1130300" y="1825625"/>
            <a:ext cx="10133902"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492F69A-AD51-4419-B903-19A79493D8AC}"/>
              </a:ext>
            </a:extLst>
          </p:cNvPr>
          <p:cNvSpPr>
            <a:spLocks noGrp="1"/>
          </p:cNvSpPr>
          <p:nvPr>
            <p:ph type="ftr" sz="quarter" idx="3"/>
          </p:nvPr>
        </p:nvSpPr>
        <p:spPr>
          <a:xfrm>
            <a:off x="1130300" y="6356350"/>
            <a:ext cx="10133902"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8DD0A3-0F8F-4A27-98AE-25B328135313}"/>
              </a:ext>
            </a:extLst>
          </p:cNvPr>
          <p:cNvSpPr>
            <a:spLocks noGrp="1"/>
          </p:cNvSpPr>
          <p:nvPr>
            <p:ph type="sldNum" sz="quarter" idx="4"/>
          </p:nvPr>
        </p:nvSpPr>
        <p:spPr>
          <a:xfrm>
            <a:off x="11454821" y="6242050"/>
            <a:ext cx="410210" cy="365125"/>
          </a:xfrm>
          <a:prstGeom prst="rect">
            <a:avLst/>
          </a:prstGeom>
        </p:spPr>
        <p:txBody>
          <a:bodyPr vert="horz" lIns="91440" tIns="45720" rIns="91440" bIns="45720" rtlCol="0" anchor="ctr">
            <a:noAutofit/>
          </a:bodyPr>
          <a:lstStyle>
            <a:lvl1pPr algn="ctr">
              <a:defRPr sz="1200">
                <a:solidFill>
                  <a:srgbClr val="FFFFFF"/>
                </a:solidFill>
              </a:defRPr>
            </a:lvl1pPr>
          </a:lstStyle>
          <a:p>
            <a:fld id="{BEFB9AFC-13B3-4B7E-9ECB-57F83E5A432D}" type="slidenum">
              <a:rPr lang="en-GB" smtClean="0"/>
              <a:pPr/>
              <a:t>‹#›</a:t>
            </a:fld>
            <a:endParaRPr lang="en-GB"/>
          </a:p>
        </p:txBody>
      </p:sp>
    </p:spTree>
    <p:custDataLst>
      <p:tags r:id="rId57"/>
    </p:custDataLst>
    <p:extLst>
      <p:ext uri="{BB962C8B-B14F-4D97-AF65-F5344CB8AC3E}">
        <p14:creationId xmlns:p14="http://schemas.microsoft.com/office/powerpoint/2010/main" val="16262164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Lst>
  <p:transition spd="slow">
    <p:wipe dir="r"/>
  </p:transition>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3pPr>
      <a:lvl4pPr marL="534988"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4pPr>
      <a:lvl5pPr marL="715963" indent="-180975" algn="l" defTabSz="914400" rtl="0" eaLnBrk="1" latinLnBrk="0" hangingPunct="1">
        <a:lnSpc>
          <a:spcPct val="10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19/04/2024</a:t>
            </a:fld>
            <a:endParaRPr lang="en-GB" dirty="0"/>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1752773213"/>
      </p:ext>
    </p:extLst>
  </p:cSld>
  <p:clrMap bg1="lt1" tx1="dk1" bg2="lt2" tx2="dk2" accent1="accent1" accent2="accent2" accent3="accent3" accent4="accent4" accent5="accent5" accent6="accent6" hlink="hlink" folHlink="folHlink"/>
  <p:sldLayoutIdLst>
    <p:sldLayoutId id="2147483784" r:id="rId1"/>
    <p:sldLayoutId id="2147483785" r:id="rId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0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diagramLayout" Target="../diagrams/layout1.xml"/><Relationship Id="rId7" Type="http://schemas.openxmlformats.org/officeDocument/2006/relationships/image" Target="../media/image72.png"/><Relationship Id="rId2" Type="http://schemas.openxmlformats.org/officeDocument/2006/relationships/diagramData" Target="../diagrams/data1.xml"/><Relationship Id="rId1" Type="http://schemas.openxmlformats.org/officeDocument/2006/relationships/slideLayout" Target="../slideLayouts/slideLayout10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5.svg"/><Relationship Id="rId4" Type="http://schemas.openxmlformats.org/officeDocument/2006/relationships/diagramQuickStyle" Target="../diagrams/quickStyle1.xml"/><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0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9EE0FD-73A4-C182-6234-89594C7DD75B}"/>
              </a:ext>
            </a:extLst>
          </p:cNvPr>
          <p:cNvSpPr/>
          <p:nvPr/>
        </p:nvSpPr>
        <p:spPr>
          <a:xfrm>
            <a:off x="4006449" y="5716868"/>
            <a:ext cx="3978222" cy="4624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EE8BBED-62FC-4378-3EC7-7B47F711AFF6}"/>
              </a:ext>
            </a:extLst>
          </p:cNvPr>
          <p:cNvGrpSpPr>
            <a:grpSpLocks noChangeAspect="1"/>
          </p:cNvGrpSpPr>
          <p:nvPr/>
        </p:nvGrpSpPr>
        <p:grpSpPr>
          <a:xfrm>
            <a:off x="5061858" y="166294"/>
            <a:ext cx="6955972" cy="6013029"/>
            <a:chOff x="3684814" y="2057400"/>
            <a:chExt cx="2417812" cy="2090057"/>
          </a:xfrm>
        </p:grpSpPr>
        <p:sp>
          <p:nvSpPr>
            <p:cNvPr id="4" name="Rectangle 3">
              <a:extLst>
                <a:ext uri="{FF2B5EF4-FFF2-40B4-BE49-F238E27FC236}">
                  <a16:creationId xmlns:a16="http://schemas.microsoft.com/office/drawing/2014/main" id="{B54DE38B-8375-C684-D365-E68193199E02}"/>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1F2CF7-A43D-25EF-1E3B-E0F78C018C61}"/>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9018069-EBDC-1C9D-518F-CB2A46166E38}"/>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32A10EF-7C39-3F35-FA4B-9CA12DFC28B3}"/>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A659F2A-1B0C-5D73-FEF8-9446D5165D81}"/>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93D09AE3-6A83-F634-8966-EAF124163CBA}"/>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130EE2CE-B8AB-AA19-F6BF-D75DE506AB43}"/>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itle 12">
            <a:extLst>
              <a:ext uri="{FF2B5EF4-FFF2-40B4-BE49-F238E27FC236}">
                <a16:creationId xmlns:a16="http://schemas.microsoft.com/office/drawing/2014/main" id="{2C1BF55B-B674-276A-3144-6EFF80912CF0}"/>
              </a:ext>
            </a:extLst>
          </p:cNvPr>
          <p:cNvSpPr>
            <a:spLocks noGrp="1"/>
          </p:cNvSpPr>
          <p:nvPr>
            <p:ph type="ctrTitle"/>
          </p:nvPr>
        </p:nvSpPr>
        <p:spPr>
          <a:xfrm>
            <a:off x="275618" y="3053202"/>
            <a:ext cx="6978490" cy="601111"/>
          </a:xfrm>
        </p:spPr>
        <p:txBody>
          <a:bodyPr>
            <a:noAutofit/>
          </a:bodyPr>
          <a:lstStyle/>
          <a:p>
            <a:r>
              <a:rPr lang="en-US" sz="5400" dirty="0"/>
              <a:t>C1.1 The Pan-Regional Information Sharing Mechanism (PRISM)</a:t>
            </a:r>
          </a:p>
        </p:txBody>
      </p:sp>
      <p:sp>
        <p:nvSpPr>
          <p:cNvPr id="2" name="TextBox 1">
            <a:extLst>
              <a:ext uri="{FF2B5EF4-FFF2-40B4-BE49-F238E27FC236}">
                <a16:creationId xmlns:a16="http://schemas.microsoft.com/office/drawing/2014/main" id="{502FB921-067D-16CA-7D26-5413B874FE3A}"/>
              </a:ext>
            </a:extLst>
          </p:cNvPr>
          <p:cNvSpPr txBox="1"/>
          <p:nvPr/>
        </p:nvSpPr>
        <p:spPr>
          <a:xfrm>
            <a:off x="174170" y="4327130"/>
            <a:ext cx="61272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Max Hughes – NWAS CCIO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Gareth Roberts – Hilltop Digital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Dan Perrin – NHS England</a:t>
            </a:r>
          </a:p>
        </p:txBody>
      </p:sp>
    </p:spTree>
    <p:extLst>
      <p:ext uri="{BB962C8B-B14F-4D97-AF65-F5344CB8AC3E}">
        <p14:creationId xmlns:p14="http://schemas.microsoft.com/office/powerpoint/2010/main" val="162637748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342F64-5A03-0BB8-A769-A7C499CA0190}"/>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CDA00-1576-2070-A262-53C66D17B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95C861D5-E36A-5AA4-431F-2ACE66F17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1935679-D9FE-D567-0594-E8AE1F141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0BDEA65-9CAF-7A61-0A2E-9058C3CE6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513E0D5-2401-DBE6-77E0-918A2FFF3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345B0D3-8215-A904-08A8-94013BEFD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340EC31-A9F4-953F-CC32-BA389DE9D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8D4A198-1682-58C2-FE79-25841B0C8E24}"/>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The challenges encountered</a:t>
            </a:r>
          </a:p>
        </p:txBody>
      </p:sp>
      <p:graphicFrame>
        <p:nvGraphicFramePr>
          <p:cNvPr id="3" name="Diagram 2">
            <a:extLst>
              <a:ext uri="{FF2B5EF4-FFF2-40B4-BE49-F238E27FC236}">
                <a16:creationId xmlns:a16="http://schemas.microsoft.com/office/drawing/2014/main" id="{071A40F1-6D3E-F8A5-96AD-94CC4A7B20C8}"/>
              </a:ext>
            </a:extLst>
          </p:cNvPr>
          <p:cNvGraphicFramePr/>
          <p:nvPr/>
        </p:nvGraphicFramePr>
        <p:xfrm>
          <a:off x="4060952" y="51138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E9490913-1DE3-8987-4199-1912035BEEDD}"/>
              </a:ext>
            </a:extLst>
          </p:cNvPr>
          <p:cNvGrpSpPr>
            <a:grpSpLocks noChangeAspect="1"/>
          </p:cNvGrpSpPr>
          <p:nvPr/>
        </p:nvGrpSpPr>
        <p:grpSpPr>
          <a:xfrm>
            <a:off x="10863942" y="5607005"/>
            <a:ext cx="1077687" cy="931597"/>
            <a:chOff x="3684814" y="2057400"/>
            <a:chExt cx="2417812" cy="2090057"/>
          </a:xfrm>
        </p:grpSpPr>
        <p:sp>
          <p:nvSpPr>
            <p:cNvPr id="5" name="Rectangle 4">
              <a:extLst>
                <a:ext uri="{FF2B5EF4-FFF2-40B4-BE49-F238E27FC236}">
                  <a16:creationId xmlns:a16="http://schemas.microsoft.com/office/drawing/2014/main" id="{E25D1741-BA05-E504-6DB6-C144E6AAC128}"/>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8520ED8-A114-CE7A-D2DD-4A7543E2316A}"/>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B09C7A6-0BBB-EBAF-7A11-A110015C16EE}"/>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0B8F0D2-D713-57E9-F87B-E958CCC432D1}"/>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1565C29-9A4F-1097-1BCD-5683BF0E36AC}"/>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D6B9C8C3-DEC3-1996-BC0A-21BA88F9DD18}"/>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391BE8DD-CC13-5120-C58A-F8F6D99AEB86}"/>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65490416"/>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413EAD-7B4B-9A52-FB82-E7FFAFF568D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7E2F0A-E9B0-BF6B-B20A-055317F29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B254A393-5EF9-113A-FAD7-A66A761E6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3C001F2-97E4-999B-4651-083E6EAE9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118C01D-60DA-C0B7-2C79-209AAAA4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A319FD9-D670-7203-F34A-9CA0AE29E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2893D60-C1CF-1CBB-1B1A-A4CD189D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9B4BE5E-DCAE-8A85-9CCE-2372ED095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A432484-0C2E-F2B7-2632-EF6AC9DF561F}"/>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dirty="0">
                <a:solidFill>
                  <a:srgbClr val="FFFFFF"/>
                </a:solidFill>
                <a:latin typeface="+mj-lt"/>
                <a:cs typeface="+mj-cs"/>
              </a:rPr>
              <a:t>The PRISM North Star</a:t>
            </a:r>
            <a:endParaRPr lang="en-US" sz="4000" kern="1200" dirty="0">
              <a:solidFill>
                <a:srgbClr val="FFFFFF"/>
              </a:solidFill>
              <a:latin typeface="+mj-lt"/>
              <a:ea typeface="+mj-ea"/>
              <a:cs typeface="+mj-cs"/>
            </a:endParaRPr>
          </a:p>
        </p:txBody>
      </p:sp>
      <p:pic>
        <p:nvPicPr>
          <p:cNvPr id="2" name="Picture 1">
            <a:extLst>
              <a:ext uri="{FF2B5EF4-FFF2-40B4-BE49-F238E27FC236}">
                <a16:creationId xmlns:a16="http://schemas.microsoft.com/office/drawing/2014/main" id="{0FD12884-42B8-CEC9-15EA-469F9CE74B6E}"/>
              </a:ext>
            </a:extLst>
          </p:cNvPr>
          <p:cNvPicPr>
            <a:picLocks noChangeAspect="1"/>
          </p:cNvPicPr>
          <p:nvPr/>
        </p:nvPicPr>
        <p:blipFill>
          <a:blip r:embed="rId2">
            <a:alphaModFix amt="7000"/>
          </a:blip>
          <a:stretch>
            <a:fillRect/>
          </a:stretch>
        </p:blipFill>
        <p:spPr>
          <a:xfrm>
            <a:off x="4280115" y="-10142"/>
            <a:ext cx="8028328" cy="4937419"/>
          </a:xfrm>
          <a:prstGeom prst="rect">
            <a:avLst/>
          </a:prstGeom>
        </p:spPr>
      </p:pic>
      <p:sp>
        <p:nvSpPr>
          <p:cNvPr id="7" name="TextBox 6">
            <a:extLst>
              <a:ext uri="{FF2B5EF4-FFF2-40B4-BE49-F238E27FC236}">
                <a16:creationId xmlns:a16="http://schemas.microsoft.com/office/drawing/2014/main" id="{533C6C48-8B79-D3D7-49AE-08A6D93F9C0A}"/>
              </a:ext>
            </a:extLst>
          </p:cNvPr>
          <p:cNvSpPr txBox="1"/>
          <p:nvPr/>
        </p:nvSpPr>
        <p:spPr>
          <a:xfrm>
            <a:off x="4037826" y="685437"/>
            <a:ext cx="7866690" cy="5414053"/>
          </a:xfrm>
          <a:prstGeom prst="rect">
            <a:avLst/>
          </a:prstGeom>
        </p:spPr>
        <p:txBody>
          <a:bodyPr vert="horz" lIns="91440" tIns="45720" rIns="91440" bIns="45720" rtlCol="0" anchor="ctr">
            <a:normAutofit/>
          </a:bodyPr>
          <a:lstStyle/>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GB" sz="2800" b="0"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“PRISM means staff will have a single route to the information we need to make the best decisions about patient care and ensure patients have the </a:t>
            </a:r>
            <a:r>
              <a:rPr kumimoji="0" lang="en-GB" sz="28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right care</a:t>
            </a:r>
            <a:r>
              <a:rPr kumimoji="0" lang="en-GB" sz="2800" b="0"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 in the </a:t>
            </a:r>
            <a:r>
              <a:rPr kumimoji="0" lang="en-GB" sz="28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right place </a:t>
            </a:r>
            <a:r>
              <a:rPr kumimoji="0" lang="en-GB" sz="2800" b="0"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at the </a:t>
            </a:r>
            <a:r>
              <a:rPr kumimoji="0" lang="en-GB" sz="2800" b="1"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right time</a:t>
            </a:r>
            <a:r>
              <a:rPr kumimoji="0" lang="en-GB" sz="2800" b="0" i="0" u="none" strike="noStrike" kern="1200" cap="none" spc="0" normalizeH="0" baseline="0" noProof="0" dirty="0">
                <a:ln>
                  <a:noFill/>
                </a:ln>
                <a:solidFill>
                  <a:srgbClr val="1F497D"/>
                </a:solidFill>
                <a:effectLst/>
                <a:uLnTx/>
                <a:uFillTx/>
                <a:latin typeface="Calibri" panose="020F0502020204030204" pitchFamily="34"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F321279-0E92-0BF7-38F1-F1BC3CF071D0}"/>
              </a:ext>
            </a:extLst>
          </p:cNvPr>
          <p:cNvGrpSpPr>
            <a:grpSpLocks noChangeAspect="1"/>
          </p:cNvGrpSpPr>
          <p:nvPr/>
        </p:nvGrpSpPr>
        <p:grpSpPr>
          <a:xfrm>
            <a:off x="10826829" y="5607005"/>
            <a:ext cx="1077687" cy="931597"/>
            <a:chOff x="3684814" y="2057400"/>
            <a:chExt cx="2417812" cy="2090057"/>
          </a:xfrm>
        </p:grpSpPr>
        <p:sp>
          <p:nvSpPr>
            <p:cNvPr id="6" name="Rectangle 5">
              <a:extLst>
                <a:ext uri="{FF2B5EF4-FFF2-40B4-BE49-F238E27FC236}">
                  <a16:creationId xmlns:a16="http://schemas.microsoft.com/office/drawing/2014/main" id="{586160B9-28DD-38D0-D8F8-6ACC1612AF08}"/>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D501810-FA03-EE22-2B59-E97BD77C2567}"/>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6C7DA2C-1AFD-BEF8-B16D-18F078187461}"/>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B16681A-98F6-ED2B-BD35-058A5F098D3E}"/>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51B826D-A933-5299-1220-08C5B893DDA8}"/>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CF055C86-5589-FCA1-3405-8AEE4B095A38}"/>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18A0165B-03D1-D732-3E69-DAAF1BDCBC4A}"/>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39E9D61C-5C6F-EF6A-8AB8-4B53532611B9}"/>
              </a:ext>
            </a:extLst>
          </p:cNvPr>
          <p:cNvCxnSpPr>
            <a:cxnSpLocks/>
          </p:cNvCxnSpPr>
          <p:nvPr/>
        </p:nvCxnSpPr>
        <p:spPr>
          <a:xfrm>
            <a:off x="5251912" y="2443127"/>
            <a:ext cx="579461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973853E-BC5F-4E6E-6D0B-0D40FB18297D}"/>
              </a:ext>
            </a:extLst>
          </p:cNvPr>
          <p:cNvCxnSpPr>
            <a:cxnSpLocks/>
          </p:cNvCxnSpPr>
          <p:nvPr/>
        </p:nvCxnSpPr>
        <p:spPr>
          <a:xfrm>
            <a:off x="5251912" y="4325052"/>
            <a:ext cx="584360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107457"/>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32612-E51C-8357-C669-9ACB0EC728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C076988-19B8-08FB-565A-3D787DEB7289}"/>
              </a:ext>
            </a:extLst>
          </p:cNvPr>
          <p:cNvSpPr/>
          <p:nvPr/>
        </p:nvSpPr>
        <p:spPr>
          <a:xfrm>
            <a:off x="4006449" y="5716868"/>
            <a:ext cx="3978222" cy="4624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83AB807-E466-5830-A00C-4A73B799F7F0}"/>
              </a:ext>
            </a:extLst>
          </p:cNvPr>
          <p:cNvGrpSpPr>
            <a:grpSpLocks noChangeAspect="1"/>
          </p:cNvGrpSpPr>
          <p:nvPr/>
        </p:nvGrpSpPr>
        <p:grpSpPr>
          <a:xfrm>
            <a:off x="5061858" y="166294"/>
            <a:ext cx="6955972" cy="6013029"/>
            <a:chOff x="3684814" y="2057400"/>
            <a:chExt cx="2417812" cy="2090057"/>
          </a:xfrm>
        </p:grpSpPr>
        <p:sp>
          <p:nvSpPr>
            <p:cNvPr id="4" name="Rectangle 3">
              <a:extLst>
                <a:ext uri="{FF2B5EF4-FFF2-40B4-BE49-F238E27FC236}">
                  <a16:creationId xmlns:a16="http://schemas.microsoft.com/office/drawing/2014/main" id="{F823FD45-6B3F-FD44-1315-809DF48D21C4}"/>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76B177C-03A0-0582-8B77-91433B3DA12F}"/>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5BBC82D-0249-3F0B-2961-2268B8ECBB18}"/>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62C8A98-5C1E-196E-B8C3-4BB2959A39A3}"/>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6E1F71A-E035-F956-7900-A6CCDB05EA4C}"/>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D0A2C1BC-CCEE-E69A-8B34-F9E4FB5C2CCB}"/>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6F62FDE8-38AE-F576-8429-0176EBCCAA51}"/>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itle 12">
            <a:extLst>
              <a:ext uri="{FF2B5EF4-FFF2-40B4-BE49-F238E27FC236}">
                <a16:creationId xmlns:a16="http://schemas.microsoft.com/office/drawing/2014/main" id="{DA60D407-BB05-8801-3AD3-1E35D4716E87}"/>
              </a:ext>
            </a:extLst>
          </p:cNvPr>
          <p:cNvSpPr>
            <a:spLocks noGrp="1"/>
          </p:cNvSpPr>
          <p:nvPr>
            <p:ph type="ctrTitle"/>
          </p:nvPr>
        </p:nvSpPr>
        <p:spPr>
          <a:xfrm>
            <a:off x="296410" y="2245906"/>
            <a:ext cx="6978490" cy="601111"/>
          </a:xfrm>
        </p:spPr>
        <p:txBody>
          <a:bodyPr>
            <a:noAutofit/>
          </a:bodyPr>
          <a:lstStyle/>
          <a:p>
            <a:r>
              <a:rPr lang="en-US" sz="5400" dirty="0"/>
              <a:t>The Pan-Regional Information Sharing Mechanism (PRISM)</a:t>
            </a:r>
          </a:p>
        </p:txBody>
      </p:sp>
      <p:sp>
        <p:nvSpPr>
          <p:cNvPr id="2" name="TextBox 1">
            <a:extLst>
              <a:ext uri="{FF2B5EF4-FFF2-40B4-BE49-F238E27FC236}">
                <a16:creationId xmlns:a16="http://schemas.microsoft.com/office/drawing/2014/main" id="{658B1D1F-8093-D940-27CF-E4B1C991D834}"/>
              </a:ext>
            </a:extLst>
          </p:cNvPr>
          <p:cNvSpPr txBox="1"/>
          <p:nvPr/>
        </p:nvSpPr>
        <p:spPr>
          <a:xfrm>
            <a:off x="174170" y="4327130"/>
            <a:ext cx="61272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Max Hughes – NWAS CCIO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Gareth Roberts – Hilltop Digital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EB8"/>
                </a:solidFill>
                <a:effectLst/>
                <a:uLnTx/>
                <a:uFillTx/>
                <a:latin typeface="Calibri" panose="020F0502020204030204"/>
                <a:ea typeface="+mn-ea"/>
                <a:cs typeface="+mn-cs"/>
              </a:rPr>
              <a:t>Dan Perrin – NHS England</a:t>
            </a:r>
          </a:p>
        </p:txBody>
      </p:sp>
    </p:spTree>
    <p:extLst>
      <p:ext uri="{BB962C8B-B14F-4D97-AF65-F5344CB8AC3E}">
        <p14:creationId xmlns:p14="http://schemas.microsoft.com/office/powerpoint/2010/main" val="288718182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F35F182-8453-C95F-63A0-FBC85ED794E2}"/>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dirty="0">
                <a:solidFill>
                  <a:srgbClr val="FFFFFF"/>
                </a:solidFill>
                <a:latin typeface="+mj-lt"/>
                <a:cs typeface="+mj-cs"/>
              </a:rPr>
              <a:t>Meet the North West</a:t>
            </a:r>
            <a:endParaRPr lang="en-US" sz="4000" kern="1200" dirty="0">
              <a:solidFill>
                <a:srgbClr val="FFFFFF"/>
              </a:solidFill>
              <a:latin typeface="+mj-lt"/>
              <a:ea typeface="+mj-ea"/>
              <a:cs typeface="+mj-cs"/>
            </a:endParaRPr>
          </a:p>
        </p:txBody>
      </p:sp>
      <p:pic>
        <p:nvPicPr>
          <p:cNvPr id="21" name="Picture 20">
            <a:extLst>
              <a:ext uri="{FF2B5EF4-FFF2-40B4-BE49-F238E27FC236}">
                <a16:creationId xmlns:a16="http://schemas.microsoft.com/office/drawing/2014/main" id="{7660516D-66F5-BA06-AE16-95FE96EED388}"/>
              </a:ext>
            </a:extLst>
          </p:cNvPr>
          <p:cNvPicPr>
            <a:picLocks noChangeAspect="1"/>
          </p:cNvPicPr>
          <p:nvPr/>
        </p:nvPicPr>
        <p:blipFill>
          <a:blip r:embed="rId3"/>
          <a:stretch>
            <a:fillRect/>
          </a:stretch>
        </p:blipFill>
        <p:spPr>
          <a:xfrm>
            <a:off x="8686598" y="2923178"/>
            <a:ext cx="3549650" cy="2063750"/>
          </a:xfrm>
          <a:prstGeom prst="rect">
            <a:avLst/>
          </a:prstGeom>
        </p:spPr>
      </p:pic>
      <p:sp>
        <p:nvSpPr>
          <p:cNvPr id="7" name="TextBox 6">
            <a:extLst>
              <a:ext uri="{FF2B5EF4-FFF2-40B4-BE49-F238E27FC236}">
                <a16:creationId xmlns:a16="http://schemas.microsoft.com/office/drawing/2014/main" id="{E6716DB5-AEE4-D236-C5A1-4134FC69092C}"/>
              </a:ext>
            </a:extLst>
          </p:cNvPr>
          <p:cNvSpPr txBox="1"/>
          <p:nvPr/>
        </p:nvSpPr>
        <p:spPr>
          <a:xfrm>
            <a:off x="4037826" y="-30418"/>
            <a:ext cx="7866690" cy="6566355"/>
          </a:xfrm>
          <a:prstGeom prst="rect">
            <a:avLst/>
          </a:prstGeom>
        </p:spPr>
        <p:txBody>
          <a:bodyPr vert="horz" lIns="91440" tIns="45720" rIns="91440" bIns="45720" rtlCol="0" anchor="ctr">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5EB8"/>
                </a:solidFill>
                <a:effectLst/>
                <a:uLnTx/>
                <a:uFillTx/>
                <a:latin typeface="Calibri" panose="020F0502020204030204"/>
                <a:ea typeface="+mn-ea"/>
                <a:cs typeface="+mn-cs"/>
              </a:rPr>
              <a:t>NWAS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Caring for a population of over 7 million people spread across 5400 square miles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1000 vehicles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7000 staff</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1.7 million 999 calls and over a million responses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srgbClr val="005EB8"/>
                </a:solidFill>
                <a:effectLst/>
                <a:uLnTx/>
                <a:uFillTx/>
                <a:latin typeface="Calibri" panose="020F0502020204030204"/>
                <a:ea typeface="+mn-ea"/>
                <a:cs typeface="+mn-cs"/>
              </a:rPr>
              <a:t>The North West ICBs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Cheshire &amp; Merseyside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Lancashire &amp; South Cumbria</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Greater Manchester</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EB8"/>
                </a:solidFill>
                <a:effectLst/>
                <a:uLnTx/>
                <a:uFillTx/>
                <a:latin typeface="Calibri" panose="020F0502020204030204"/>
                <a:ea typeface="+mn-ea"/>
                <a:cs typeface="+mn-cs"/>
              </a:rPr>
              <a:t>The PRISM programme team is a collection of NWAS, ICS and NHSE staff with a shared objective to enable regional Shared Care Record data to be used more widely.</a:t>
            </a:r>
          </a:p>
        </p:txBody>
      </p:sp>
      <p:grpSp>
        <p:nvGrpSpPr>
          <p:cNvPr id="6" name="Group 5">
            <a:extLst>
              <a:ext uri="{FF2B5EF4-FFF2-40B4-BE49-F238E27FC236}">
                <a16:creationId xmlns:a16="http://schemas.microsoft.com/office/drawing/2014/main" id="{B4A74EE6-9343-7049-CC27-CB93EFA42368}"/>
              </a:ext>
            </a:extLst>
          </p:cNvPr>
          <p:cNvGrpSpPr>
            <a:grpSpLocks noChangeAspect="1"/>
          </p:cNvGrpSpPr>
          <p:nvPr/>
        </p:nvGrpSpPr>
        <p:grpSpPr>
          <a:xfrm>
            <a:off x="10963682" y="5607005"/>
            <a:ext cx="1077687" cy="931597"/>
            <a:chOff x="3684814" y="2057400"/>
            <a:chExt cx="2417812" cy="2090057"/>
          </a:xfrm>
        </p:grpSpPr>
        <p:sp>
          <p:nvSpPr>
            <p:cNvPr id="8" name="Rectangle 7">
              <a:extLst>
                <a:ext uri="{FF2B5EF4-FFF2-40B4-BE49-F238E27FC236}">
                  <a16:creationId xmlns:a16="http://schemas.microsoft.com/office/drawing/2014/main" id="{8914D842-6E1A-7E33-06DD-DE9AF9F0F92B}"/>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B9A66AA-A2F0-F052-D5E0-50B936C44420}"/>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FE98380-2120-8CB7-8AFB-014BBFCB77EF}"/>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DE669FC-85C2-E347-6C26-228829166B0E}"/>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951E463-9B07-7DDF-904A-F7D484750B77}"/>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EFA86ADC-BED6-44E0-02F0-289F49F847BD}"/>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Triangle 16">
              <a:extLst>
                <a:ext uri="{FF2B5EF4-FFF2-40B4-BE49-F238E27FC236}">
                  <a16:creationId xmlns:a16="http://schemas.microsoft.com/office/drawing/2014/main" id="{5542B70A-F1A0-7390-2523-48DE2E9A22EF}"/>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6558895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0114E-1294-B2F9-FD05-EC3A5F62799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B2544E-1964-D1AB-0243-BBD819BCE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FBAC5CC-EA5E-EC1D-62D1-73AE4A451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B8EF21-87D6-D7CF-9916-91CAF1EA1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45DA6A-EC66-BDC0-DDD7-5CF1514E3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881769-C828-D2CC-030B-BB713581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C8FD067-F0E6-FFE1-CA18-D9A56F08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C37653-F84A-23BE-83B6-403D9979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6AC11E0-F633-D21F-BDC9-3A87E037E7B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ctr"/>
            <a:r>
              <a:rPr lang="en-US" sz="4000" kern="1200" dirty="0">
                <a:solidFill>
                  <a:srgbClr val="FFFFFF"/>
                </a:solidFill>
                <a:latin typeface="+mj-lt"/>
                <a:ea typeface="+mj-ea"/>
                <a:cs typeface="+mj-cs"/>
              </a:rPr>
              <a:t>ShCRs – The barrier to entry</a:t>
            </a:r>
          </a:p>
        </p:txBody>
      </p:sp>
      <p:pic>
        <p:nvPicPr>
          <p:cNvPr id="2" name="Picture 1">
            <a:extLst>
              <a:ext uri="{FF2B5EF4-FFF2-40B4-BE49-F238E27FC236}">
                <a16:creationId xmlns:a16="http://schemas.microsoft.com/office/drawing/2014/main" id="{FB65D837-1D65-A9A1-62E7-18BAA00540D1}"/>
              </a:ext>
            </a:extLst>
          </p:cNvPr>
          <p:cNvPicPr>
            <a:picLocks noChangeAspect="1"/>
          </p:cNvPicPr>
          <p:nvPr/>
        </p:nvPicPr>
        <p:blipFill>
          <a:blip r:embed="rId2">
            <a:alphaModFix amt="7000"/>
          </a:blip>
          <a:stretch>
            <a:fillRect/>
          </a:stretch>
        </p:blipFill>
        <p:spPr>
          <a:xfrm>
            <a:off x="4280115" y="-10142"/>
            <a:ext cx="8028328" cy="4937419"/>
          </a:xfrm>
          <a:prstGeom prst="rect">
            <a:avLst/>
          </a:prstGeom>
        </p:spPr>
      </p:pic>
      <p:sp>
        <p:nvSpPr>
          <p:cNvPr id="7" name="TextBox 6">
            <a:extLst>
              <a:ext uri="{FF2B5EF4-FFF2-40B4-BE49-F238E27FC236}">
                <a16:creationId xmlns:a16="http://schemas.microsoft.com/office/drawing/2014/main" id="{34F8003D-C4D5-915F-D472-D8E98A3EFDB4}"/>
              </a:ext>
            </a:extLst>
          </p:cNvPr>
          <p:cNvSpPr txBox="1"/>
          <p:nvPr/>
        </p:nvSpPr>
        <p:spPr>
          <a:xfrm>
            <a:off x="4037826" y="685437"/>
            <a:ext cx="7866690" cy="5414053"/>
          </a:xfrm>
          <a:prstGeom prst="rect">
            <a:avLst/>
          </a:prstGeom>
        </p:spPr>
        <p:txBody>
          <a:bodyPr vert="horz" lIns="91440" tIns="45720" rIns="91440" bIns="45720" rtlCol="0" anchor="ctr">
            <a:normAutofit/>
          </a:bodyPr>
          <a:lstStyle/>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5EB8"/>
                </a:solidFill>
                <a:effectLst/>
                <a:uLnTx/>
                <a:uFillTx/>
                <a:latin typeface="Calibri" panose="020F0502020204030204"/>
                <a:ea typeface="+mn-ea"/>
                <a:cs typeface="+mn-cs"/>
              </a:rPr>
              <a:t>ShCR access by NWAS clinical staff is not cohesive, with multiple methods or systems required to access the totality of information that is nominally available from regional Shared Care Records.</a:t>
            </a:r>
          </a:p>
          <a:p>
            <a:pPr marL="5715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005EB8"/>
              </a:solidFill>
              <a:effectLst/>
              <a:uLnTx/>
              <a:uFillTx/>
              <a:latin typeface="Calibri" panose="020F05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5EB8"/>
                </a:solidFill>
                <a:effectLst/>
                <a:uLnTx/>
                <a:uFillTx/>
                <a:latin typeface="Calibri" panose="020F0502020204030204"/>
                <a:ea typeface="+mn-ea"/>
                <a:cs typeface="+mn-cs"/>
              </a:rPr>
              <a:t>Relevant information is fragmented and extracting critical information quickly remains a challenge.</a:t>
            </a:r>
          </a:p>
          <a:p>
            <a:pPr marL="57150" marR="0" lvl="0" indent="0" algn="ctr"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005EB8"/>
              </a:solidFill>
              <a:effectLst/>
              <a:uLnTx/>
              <a:uFillTx/>
              <a:latin typeface="Calibri" panose="020F0502020204030204"/>
              <a:ea typeface="+mn-ea"/>
              <a:cs typeface="+mn-cs"/>
            </a:endParaRPr>
          </a:p>
          <a:p>
            <a:pPr marL="57150" marR="0" lvl="0" indent="0" algn="ctr"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5EB8"/>
                </a:solidFill>
                <a:effectLst/>
                <a:uLnTx/>
                <a:uFillTx/>
                <a:latin typeface="Calibri" panose="020F0502020204030204"/>
                <a:ea typeface="+mn-ea"/>
                <a:cs typeface="+mn-cs"/>
              </a:rPr>
              <a:t>As a result, paramedics cannot access information that could be used to provide more timely, appropriate care at scene, or conveyance to a more appropriate setting.</a:t>
            </a:r>
          </a:p>
          <a:p>
            <a:pPr marL="514350" marR="0" lvl="1"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D1254E26-45F6-E228-45E4-ABCEE82DB21A}"/>
              </a:ext>
            </a:extLst>
          </p:cNvPr>
          <p:cNvGrpSpPr>
            <a:grpSpLocks noChangeAspect="1"/>
          </p:cNvGrpSpPr>
          <p:nvPr/>
        </p:nvGrpSpPr>
        <p:grpSpPr>
          <a:xfrm>
            <a:off x="10826829" y="5607005"/>
            <a:ext cx="1077687" cy="931597"/>
            <a:chOff x="3684814" y="2057400"/>
            <a:chExt cx="2417812" cy="2090057"/>
          </a:xfrm>
        </p:grpSpPr>
        <p:sp>
          <p:nvSpPr>
            <p:cNvPr id="6" name="Rectangle 5">
              <a:extLst>
                <a:ext uri="{FF2B5EF4-FFF2-40B4-BE49-F238E27FC236}">
                  <a16:creationId xmlns:a16="http://schemas.microsoft.com/office/drawing/2014/main" id="{2A25D183-7971-0F67-F7D6-E79F806771E0}"/>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52225C-7E2B-1D25-EC82-44024CF4A776}"/>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5F304B-AC12-14FD-CAB1-A4DC6126739E}"/>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285E73-D203-B888-61F4-69E17AEF814A}"/>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DE2583-FFD1-9D9A-2385-ECD373D154F8}"/>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536FE2E0-8492-0CEE-DE48-7C7B6380890C}"/>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E427CA02-7D95-D9D7-9E57-3D60013D102D}"/>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E9718C2-7826-50BB-95BC-7B917A92BA17}"/>
              </a:ext>
            </a:extLst>
          </p:cNvPr>
          <p:cNvCxnSpPr>
            <a:cxnSpLocks/>
          </p:cNvCxnSpPr>
          <p:nvPr/>
        </p:nvCxnSpPr>
        <p:spPr>
          <a:xfrm>
            <a:off x="5251913" y="2563048"/>
            <a:ext cx="5794614"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D5F15A-EE3E-E997-2317-19F5C6474102}"/>
              </a:ext>
            </a:extLst>
          </p:cNvPr>
          <p:cNvCxnSpPr>
            <a:cxnSpLocks/>
          </p:cNvCxnSpPr>
          <p:nvPr/>
        </p:nvCxnSpPr>
        <p:spPr>
          <a:xfrm>
            <a:off x="5251912" y="3956420"/>
            <a:ext cx="5843600" cy="0"/>
          </a:xfrm>
          <a:prstGeom prst="line">
            <a:avLst/>
          </a:prstGeom>
          <a:ln w="508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6030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0114E-1294-B2F9-FD05-EC3A5F62799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B2544E-1964-D1AB-0243-BBD819BCE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FBAC5CC-EA5E-EC1D-62D1-73AE4A451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B8EF21-87D6-D7CF-9916-91CAF1EA1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45DA6A-EC66-BDC0-DDD7-5CF1514E3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881769-C828-D2CC-030B-BB713581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C8FD067-F0E6-FFE1-CA18-D9A56F08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C37653-F84A-23BE-83B6-403D9979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6AC11E0-F633-D21F-BDC9-3A87E037E7BB}"/>
              </a:ext>
            </a:extLst>
          </p:cNvPr>
          <p:cNvSpPr>
            <a:spLocks noGrp="1"/>
          </p:cNvSpPr>
          <p:nvPr>
            <p:ph type="title"/>
          </p:nvPr>
        </p:nvSpPr>
        <p:spPr>
          <a:xfrm>
            <a:off x="290437" y="386367"/>
            <a:ext cx="3329154" cy="5388176"/>
          </a:xfrm>
        </p:spPr>
        <p:txBody>
          <a:bodyPr vert="horz" lIns="91440" tIns="45720" rIns="91440" bIns="45720" rtlCol="0" anchor="ctr">
            <a:normAutofit/>
          </a:bodyPr>
          <a:lstStyle/>
          <a:p>
            <a:pPr algn="ctr"/>
            <a:r>
              <a:rPr lang="en-GB" sz="3200" dirty="0">
                <a:solidFill>
                  <a:schemeClr val="bg1"/>
                </a:solidFill>
              </a:rPr>
              <a:t>How to give a good user experience where data is held on multiple systems in different formats seamlessly</a:t>
            </a:r>
            <a:endParaRPr lang="en-US" sz="3200" kern="1200" dirty="0">
              <a:solidFill>
                <a:schemeClr val="bg1"/>
              </a:solidFill>
              <a:latin typeface="+mj-lt"/>
              <a:ea typeface="+mj-ea"/>
              <a:cs typeface="+mj-cs"/>
            </a:endParaRPr>
          </a:p>
        </p:txBody>
      </p:sp>
      <p:grpSp>
        <p:nvGrpSpPr>
          <p:cNvPr id="5" name="Group 4">
            <a:extLst>
              <a:ext uri="{FF2B5EF4-FFF2-40B4-BE49-F238E27FC236}">
                <a16:creationId xmlns:a16="http://schemas.microsoft.com/office/drawing/2014/main" id="{D1254E26-45F6-E228-45E4-ABCEE82DB21A}"/>
              </a:ext>
            </a:extLst>
          </p:cNvPr>
          <p:cNvGrpSpPr>
            <a:grpSpLocks noChangeAspect="1"/>
          </p:cNvGrpSpPr>
          <p:nvPr/>
        </p:nvGrpSpPr>
        <p:grpSpPr>
          <a:xfrm>
            <a:off x="10826829" y="5607005"/>
            <a:ext cx="1077687" cy="931597"/>
            <a:chOff x="3684814" y="2057400"/>
            <a:chExt cx="2417812" cy="2090057"/>
          </a:xfrm>
        </p:grpSpPr>
        <p:sp>
          <p:nvSpPr>
            <p:cNvPr id="6" name="Rectangle 5">
              <a:extLst>
                <a:ext uri="{FF2B5EF4-FFF2-40B4-BE49-F238E27FC236}">
                  <a16:creationId xmlns:a16="http://schemas.microsoft.com/office/drawing/2014/main" id="{2A25D183-7971-0F67-F7D6-E79F806771E0}"/>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52225C-7E2B-1D25-EC82-44024CF4A776}"/>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5F304B-AC12-14FD-CAB1-A4DC6126739E}"/>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285E73-D203-B888-61F4-69E17AEF814A}"/>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DE2583-FFD1-9D9A-2385-ECD373D154F8}"/>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536FE2E0-8492-0CEE-DE48-7C7B6380890C}"/>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E427CA02-7D95-D9D7-9E57-3D60013D102D}"/>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computer screen with icons and a person">
            <a:extLst>
              <a:ext uri="{FF2B5EF4-FFF2-40B4-BE49-F238E27FC236}">
                <a16:creationId xmlns:a16="http://schemas.microsoft.com/office/drawing/2014/main" id="{F1BEAC67-7AEA-AF9D-F2BD-E2CFF4AE2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371" y="3492780"/>
            <a:ext cx="6108739" cy="2985969"/>
          </a:xfrm>
          <a:prstGeom prst="rect">
            <a:avLst/>
          </a:prstGeom>
        </p:spPr>
      </p:pic>
      <p:sp>
        <p:nvSpPr>
          <p:cNvPr id="17" name="TextBox 16">
            <a:extLst>
              <a:ext uri="{FF2B5EF4-FFF2-40B4-BE49-F238E27FC236}">
                <a16:creationId xmlns:a16="http://schemas.microsoft.com/office/drawing/2014/main" id="{E199D3A9-8C33-2DAF-AF47-9FD0E6D93D29}"/>
              </a:ext>
            </a:extLst>
          </p:cNvPr>
          <p:cNvSpPr txBox="1"/>
          <p:nvPr/>
        </p:nvSpPr>
        <p:spPr>
          <a:xfrm>
            <a:off x="4326735" y="225900"/>
            <a:ext cx="7573299" cy="3139321"/>
          </a:xfrm>
          <a:prstGeom prst="rect">
            <a:avLst/>
          </a:prstGeom>
          <a:noFill/>
        </p:spPr>
        <p:txBody>
          <a:bodyPr wrap="square">
            <a:spAutoFit/>
          </a:bodyPr>
          <a:lstStyle/>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make integration as a service which can be consumed by the users system – not another app!</a:t>
            </a:r>
          </a:p>
          <a:p>
            <a:pPr marL="0" marR="0" lvl="1" indent="0" algn="l" defTabSz="914400" rtl="0" eaLnBrk="1" fontAlgn="ctr"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Ambulance Service Requests Patient Records in response to an Emergency Dispatch request </a:t>
            </a:r>
          </a:p>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Orchestration engines manages multiple requests in parallel to different record providers </a:t>
            </a:r>
          </a:p>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1" indent="-2857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Structured and unstructured (document links) data returned in a single message to the requesting system and presented to the user</a:t>
            </a:r>
          </a:p>
        </p:txBody>
      </p:sp>
    </p:spTree>
    <p:extLst>
      <p:ext uri="{BB962C8B-B14F-4D97-AF65-F5344CB8AC3E}">
        <p14:creationId xmlns:p14="http://schemas.microsoft.com/office/powerpoint/2010/main" val="1117761818"/>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0114E-1294-B2F9-FD05-EC3A5F62799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B2544E-1964-D1AB-0243-BBD819BCE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FBAC5CC-EA5E-EC1D-62D1-73AE4A451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B8EF21-87D6-D7CF-9916-91CAF1EA1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45DA6A-EC66-BDC0-DDD7-5CF1514E3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881769-C828-D2CC-030B-BB713581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C8FD067-F0E6-FFE1-CA18-D9A56F08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C37653-F84A-23BE-83B6-403D9979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6AC11E0-F633-D21F-BDC9-3A87E037E7BB}"/>
              </a:ext>
            </a:extLst>
          </p:cNvPr>
          <p:cNvSpPr>
            <a:spLocks noGrp="1"/>
          </p:cNvSpPr>
          <p:nvPr>
            <p:ph type="title"/>
          </p:nvPr>
        </p:nvSpPr>
        <p:spPr>
          <a:xfrm>
            <a:off x="290437" y="386367"/>
            <a:ext cx="3329154" cy="5388176"/>
          </a:xfrm>
        </p:spPr>
        <p:txBody>
          <a:bodyPr vert="horz" lIns="91440" tIns="45720" rIns="91440" bIns="45720" rtlCol="0" anchor="ctr">
            <a:normAutofit/>
          </a:bodyPr>
          <a:lstStyle/>
          <a:p>
            <a:pPr algn="ctr"/>
            <a:r>
              <a:rPr lang="en-US" sz="3200" dirty="0">
                <a:solidFill>
                  <a:schemeClr val="bg1"/>
                </a:solidFill>
              </a:rPr>
              <a:t>Interoperability means bridging the different shared care record philosophies</a:t>
            </a:r>
            <a:endParaRPr lang="en-US" sz="3200" kern="1200" dirty="0">
              <a:solidFill>
                <a:schemeClr val="bg1"/>
              </a:solidFill>
              <a:latin typeface="+mj-lt"/>
              <a:ea typeface="+mj-ea"/>
              <a:cs typeface="+mj-cs"/>
            </a:endParaRPr>
          </a:p>
        </p:txBody>
      </p:sp>
      <p:grpSp>
        <p:nvGrpSpPr>
          <p:cNvPr id="5" name="Group 4">
            <a:extLst>
              <a:ext uri="{FF2B5EF4-FFF2-40B4-BE49-F238E27FC236}">
                <a16:creationId xmlns:a16="http://schemas.microsoft.com/office/drawing/2014/main" id="{D1254E26-45F6-E228-45E4-ABCEE82DB21A}"/>
              </a:ext>
            </a:extLst>
          </p:cNvPr>
          <p:cNvGrpSpPr>
            <a:grpSpLocks noChangeAspect="1"/>
          </p:cNvGrpSpPr>
          <p:nvPr/>
        </p:nvGrpSpPr>
        <p:grpSpPr>
          <a:xfrm>
            <a:off x="10826829" y="5607005"/>
            <a:ext cx="1077687" cy="931597"/>
            <a:chOff x="3684814" y="2057400"/>
            <a:chExt cx="2417812" cy="2090057"/>
          </a:xfrm>
        </p:grpSpPr>
        <p:sp>
          <p:nvSpPr>
            <p:cNvPr id="6" name="Rectangle 5">
              <a:extLst>
                <a:ext uri="{FF2B5EF4-FFF2-40B4-BE49-F238E27FC236}">
                  <a16:creationId xmlns:a16="http://schemas.microsoft.com/office/drawing/2014/main" id="{2A25D183-7971-0F67-F7D6-E79F806771E0}"/>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52225C-7E2B-1D25-EC82-44024CF4A776}"/>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5F304B-AC12-14FD-CAB1-A4DC6126739E}"/>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285E73-D203-B888-61F4-69E17AEF814A}"/>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DE2583-FFD1-9D9A-2385-ECD373D154F8}"/>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536FE2E0-8492-0CEE-DE48-7C7B6380890C}"/>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E427CA02-7D95-D9D7-9E57-3D60013D102D}"/>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descr="A screenshot of a computer">
            <a:extLst>
              <a:ext uri="{FF2B5EF4-FFF2-40B4-BE49-F238E27FC236}">
                <a16:creationId xmlns:a16="http://schemas.microsoft.com/office/drawing/2014/main" id="{A2D03C4F-848C-9622-2D25-684DED025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411" y="1387140"/>
            <a:ext cx="7876093" cy="4494679"/>
          </a:xfrm>
          <a:prstGeom prst="rect">
            <a:avLst/>
          </a:prstGeom>
        </p:spPr>
      </p:pic>
      <p:sp>
        <p:nvSpPr>
          <p:cNvPr id="7" name="TextBox 6">
            <a:extLst>
              <a:ext uri="{FF2B5EF4-FFF2-40B4-BE49-F238E27FC236}">
                <a16:creationId xmlns:a16="http://schemas.microsoft.com/office/drawing/2014/main" id="{5AA1EC70-79A2-F8DB-2AB6-41B9B5FCAD99}"/>
              </a:ext>
            </a:extLst>
          </p:cNvPr>
          <p:cNvSpPr txBox="1"/>
          <p:nvPr/>
        </p:nvSpPr>
        <p:spPr>
          <a:xfrm>
            <a:off x="4328263" y="332876"/>
            <a:ext cx="7573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PRISM is able to navigate the different philosophies of IHE /FHIR / OpenEHR and bespoke and present the structured alongside the unstructured </a:t>
            </a:r>
          </a:p>
        </p:txBody>
      </p:sp>
    </p:spTree>
    <p:extLst>
      <p:ext uri="{BB962C8B-B14F-4D97-AF65-F5344CB8AC3E}">
        <p14:creationId xmlns:p14="http://schemas.microsoft.com/office/powerpoint/2010/main" val="1268048380"/>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7A1E55-C4AA-644E-5CE1-F826D9C5227A}"/>
              </a:ext>
            </a:extLst>
          </p:cNvPr>
          <p:cNvSpPr>
            <a:spLocks noGrp="1"/>
          </p:cNvSpPr>
          <p:nvPr>
            <p:ph sz="quarter" idx="10"/>
          </p:nvPr>
        </p:nvSpPr>
        <p:spPr>
          <a:xfrm>
            <a:off x="302805" y="1297173"/>
            <a:ext cx="4859984" cy="5560828"/>
          </a:xfrm>
        </p:spPr>
        <p:txBody>
          <a:bodyPr vert="horz" lIns="91440" tIns="45720" rIns="91440" bIns="45720" rtlCol="0" anchor="ctr">
            <a:noAutofit/>
          </a:bodyPr>
          <a:lstStyle/>
          <a:p>
            <a:pPr marL="0" indent="0">
              <a:lnSpc>
                <a:spcPct val="100000"/>
              </a:lnSpc>
              <a:buNone/>
            </a:pPr>
            <a:r>
              <a:rPr lang="en-GB" sz="1200" dirty="0"/>
              <a:t>At the heart of the NWAS orchestration service architecture is a private VNET hosted within the NWAS Azure cloud with serverless V2 durable functions. </a:t>
            </a:r>
          </a:p>
          <a:p>
            <a:pPr marL="0" indent="0">
              <a:lnSpc>
                <a:spcPct val="100000"/>
              </a:lnSpc>
              <a:buNone/>
            </a:pPr>
            <a:r>
              <a:rPr lang="en-US" sz="1200" dirty="0"/>
              <a:t>PRISM is a technical service platform that sits in the background and is not used directly by any service user, nor does it require the use of any new logins or passwords. </a:t>
            </a:r>
          </a:p>
          <a:p>
            <a:pPr marL="0" indent="0">
              <a:lnSpc>
                <a:spcPct val="100000"/>
              </a:lnSpc>
              <a:buNone/>
            </a:pPr>
            <a:r>
              <a:rPr lang="en-US" sz="1200" dirty="0"/>
              <a:t>It pushes out a request for any patient searched for within Dedalus EPR to other regional Shared Care Records, and displays the information returned in a single location within the EPR.</a:t>
            </a:r>
          </a:p>
          <a:p>
            <a:pPr marL="0" indent="0">
              <a:lnSpc>
                <a:spcPct val="100000"/>
              </a:lnSpc>
              <a:spcAft>
                <a:spcPts val="700"/>
              </a:spcAft>
              <a:buNone/>
            </a:pPr>
            <a:r>
              <a:rPr lang="en-GB" sz="1200" dirty="0">
                <a:solidFill>
                  <a:srgbClr val="0F0F0F"/>
                </a:solidFill>
                <a:effectLst/>
                <a:ea typeface="Times New Roman" panose="02020603050405020304" pitchFamily="18" charset="0"/>
              </a:rPr>
              <a:t>There are four core interfaces in operation:</a:t>
            </a:r>
          </a:p>
          <a:p>
            <a:pPr marL="342900" indent="-342900">
              <a:lnSpc>
                <a:spcPct val="100000"/>
              </a:lnSpc>
              <a:spcAft>
                <a:spcPts val="900"/>
              </a:spcAft>
              <a:buFont typeface="+mj-lt"/>
              <a:buAutoNum type="arabicParenR"/>
            </a:pPr>
            <a:r>
              <a:rPr lang="en-GB" sz="1200" dirty="0">
                <a:solidFill>
                  <a:srgbClr val="0F0F0F"/>
                </a:solidFill>
                <a:effectLst/>
                <a:ea typeface="Times New Roman" panose="02020603050405020304" pitchFamily="18" charset="0"/>
              </a:rPr>
              <a:t>Dedalus </a:t>
            </a:r>
            <a:r>
              <a:rPr lang="en-GB" sz="1200" dirty="0" err="1">
                <a:solidFill>
                  <a:srgbClr val="0F0F0F"/>
                </a:solidFill>
                <a:effectLst/>
                <a:ea typeface="Times New Roman" panose="02020603050405020304" pitchFamily="18" charset="0"/>
              </a:rPr>
              <a:t>OneResponse</a:t>
            </a:r>
            <a:r>
              <a:rPr lang="en-GB" sz="1200" dirty="0">
                <a:solidFill>
                  <a:srgbClr val="0F0F0F"/>
                </a:solidFill>
                <a:ea typeface="Times New Roman" panose="02020603050405020304" pitchFamily="18" charset="0"/>
              </a:rPr>
              <a:t> EPR</a:t>
            </a:r>
          </a:p>
          <a:p>
            <a:pPr marL="342900" lvl="0" indent="-342900">
              <a:lnSpc>
                <a:spcPct val="100000"/>
              </a:lnSpc>
              <a:spcAft>
                <a:spcPts val="900"/>
              </a:spcAft>
              <a:buFont typeface="+mj-lt"/>
              <a:buAutoNum type="arabicParenR"/>
            </a:pPr>
            <a:r>
              <a:rPr lang="en-GB" sz="1200" dirty="0">
                <a:solidFill>
                  <a:srgbClr val="0F0F0F"/>
                </a:solidFill>
                <a:effectLst/>
                <a:ea typeface="Times New Roman" panose="02020603050405020304" pitchFamily="18" charset="0"/>
              </a:rPr>
              <a:t>Tiani Spirit – (Lancashire and South Cumbria ICB)</a:t>
            </a:r>
          </a:p>
          <a:p>
            <a:pPr marL="342900" lvl="0" indent="-342900">
              <a:lnSpc>
                <a:spcPct val="100000"/>
              </a:lnSpc>
              <a:spcAft>
                <a:spcPts val="900"/>
              </a:spcAft>
              <a:buFont typeface="+mj-lt"/>
              <a:buAutoNum type="arabicParenR"/>
            </a:pPr>
            <a:r>
              <a:rPr lang="en-GB" sz="1200" dirty="0" err="1">
                <a:solidFill>
                  <a:srgbClr val="0F0F0F"/>
                </a:solidFill>
                <a:effectLst/>
                <a:ea typeface="Times New Roman" panose="02020603050405020304" pitchFamily="18" charset="0"/>
              </a:rPr>
              <a:t>Founda</a:t>
            </a:r>
            <a:r>
              <a:rPr lang="en-GB" sz="1200" dirty="0">
                <a:solidFill>
                  <a:srgbClr val="0F0F0F"/>
                </a:solidFill>
                <a:effectLst/>
                <a:ea typeface="Times New Roman" panose="02020603050405020304" pitchFamily="18" charset="0"/>
              </a:rPr>
              <a:t> (formally Philips) </a:t>
            </a:r>
            <a:r>
              <a:rPr lang="en-GB" sz="1200" dirty="0" err="1">
                <a:solidFill>
                  <a:srgbClr val="0F0F0F"/>
                </a:solidFill>
                <a:effectLst/>
                <a:ea typeface="Times New Roman" panose="02020603050405020304" pitchFamily="18" charset="0"/>
              </a:rPr>
              <a:t>Forcare</a:t>
            </a:r>
            <a:r>
              <a:rPr lang="en-GB" sz="1200" dirty="0">
                <a:solidFill>
                  <a:srgbClr val="0F0F0F"/>
                </a:solidFill>
                <a:effectLst/>
                <a:ea typeface="Times New Roman" panose="02020603050405020304" pitchFamily="18" charset="0"/>
              </a:rPr>
              <a:t> – (Cheshire and Merseyside ICB) </a:t>
            </a:r>
          </a:p>
          <a:p>
            <a:pPr marL="342900" lvl="0" indent="-342900">
              <a:lnSpc>
                <a:spcPct val="100000"/>
              </a:lnSpc>
              <a:spcAft>
                <a:spcPts val="900"/>
              </a:spcAft>
              <a:buFont typeface="+mj-lt"/>
              <a:buAutoNum type="arabicParenR"/>
            </a:pPr>
            <a:r>
              <a:rPr lang="en-GB" sz="1200" dirty="0">
                <a:solidFill>
                  <a:srgbClr val="0F0F0F"/>
                </a:solidFill>
                <a:effectLst/>
                <a:ea typeface="Times New Roman" panose="02020603050405020304" pitchFamily="18" charset="0"/>
              </a:rPr>
              <a:t>Graphnet </a:t>
            </a:r>
            <a:r>
              <a:rPr lang="en-GB" sz="1200" dirty="0" err="1">
                <a:solidFill>
                  <a:srgbClr val="0F0F0F"/>
                </a:solidFill>
                <a:effectLst/>
                <a:ea typeface="Times New Roman" panose="02020603050405020304" pitchFamily="18" charset="0"/>
              </a:rPr>
              <a:t>CareCentric</a:t>
            </a:r>
            <a:r>
              <a:rPr lang="en-GB" sz="1200" dirty="0">
                <a:solidFill>
                  <a:srgbClr val="0F0F0F"/>
                </a:solidFill>
                <a:effectLst/>
                <a:ea typeface="Times New Roman" panose="02020603050405020304" pitchFamily="18" charset="0"/>
              </a:rPr>
              <a:t> – (Greater Manchester ICB)</a:t>
            </a:r>
          </a:p>
          <a:p>
            <a:pPr marL="0" indent="0">
              <a:lnSpc>
                <a:spcPct val="100000"/>
              </a:lnSpc>
              <a:buNone/>
            </a:pPr>
            <a:r>
              <a:rPr lang="en-GB" sz="1200" dirty="0">
                <a:solidFill>
                  <a:srgbClr val="0F0F0F"/>
                </a:solidFill>
                <a:ea typeface="Times New Roman" panose="02020603050405020304" pitchFamily="18" charset="0"/>
              </a:rPr>
              <a:t>Dedalus </a:t>
            </a:r>
            <a:r>
              <a:rPr lang="en-GB" sz="1200" dirty="0" err="1">
                <a:solidFill>
                  <a:srgbClr val="0F0F0F"/>
                </a:solidFill>
                <a:ea typeface="Times New Roman" panose="02020603050405020304" pitchFamily="18" charset="0"/>
              </a:rPr>
              <a:t>OneResponse</a:t>
            </a:r>
            <a:r>
              <a:rPr lang="en-GB" sz="1200" dirty="0">
                <a:solidFill>
                  <a:srgbClr val="0F0F0F"/>
                </a:solidFill>
                <a:ea typeface="Times New Roman" panose="02020603050405020304" pitchFamily="18" charset="0"/>
              </a:rPr>
              <a:t> EPR  sends a request to the PRISM Platform which then marshals the subsequent requests to the three api interfaces of Tiani, </a:t>
            </a:r>
            <a:r>
              <a:rPr lang="en-GB" sz="1200" dirty="0" err="1">
                <a:solidFill>
                  <a:srgbClr val="0F0F0F"/>
                </a:solidFill>
                <a:ea typeface="Times New Roman" panose="02020603050405020304" pitchFamily="18" charset="0"/>
              </a:rPr>
              <a:t>Forcare</a:t>
            </a:r>
            <a:r>
              <a:rPr lang="en-GB" sz="1200" dirty="0">
                <a:solidFill>
                  <a:srgbClr val="0F0F0F"/>
                </a:solidFill>
                <a:ea typeface="Times New Roman" panose="02020603050405020304" pitchFamily="18" charset="0"/>
              </a:rPr>
              <a:t> and Graphnet. On receipt of a response aggregates each dataset to return a single response to the Dedalus EPR.</a:t>
            </a:r>
            <a:endParaRPr lang="en-US" sz="1200" dirty="0"/>
          </a:p>
        </p:txBody>
      </p:sp>
      <p:pic>
        <p:nvPicPr>
          <p:cNvPr id="5" name="Picture 4">
            <a:extLst>
              <a:ext uri="{FF2B5EF4-FFF2-40B4-BE49-F238E27FC236}">
                <a16:creationId xmlns:a16="http://schemas.microsoft.com/office/drawing/2014/main" id="{E9D42C67-37A6-1C3C-F679-FF3C846247F1}"/>
              </a:ext>
            </a:extLst>
          </p:cNvPr>
          <p:cNvPicPr>
            <a:picLocks noChangeAspect="1"/>
          </p:cNvPicPr>
          <p:nvPr/>
        </p:nvPicPr>
        <p:blipFill>
          <a:blip r:embed="rId3"/>
          <a:stretch>
            <a:fillRect/>
          </a:stretch>
        </p:blipFill>
        <p:spPr>
          <a:xfrm>
            <a:off x="4848447" y="2130492"/>
            <a:ext cx="7233498" cy="3584508"/>
          </a:xfrm>
          <a:prstGeom prst="rect">
            <a:avLst/>
          </a:prstGeom>
        </p:spPr>
      </p:pic>
      <p:sp>
        <p:nvSpPr>
          <p:cNvPr id="6" name="Title 5">
            <a:extLst>
              <a:ext uri="{FF2B5EF4-FFF2-40B4-BE49-F238E27FC236}">
                <a16:creationId xmlns:a16="http://schemas.microsoft.com/office/drawing/2014/main" id="{93158919-A7B7-343B-6A7A-22E6DFC1FB19}"/>
              </a:ext>
            </a:extLst>
          </p:cNvPr>
          <p:cNvSpPr>
            <a:spLocks noGrp="1"/>
          </p:cNvSpPr>
          <p:nvPr>
            <p:ph type="title"/>
          </p:nvPr>
        </p:nvSpPr>
        <p:spPr>
          <a:xfrm>
            <a:off x="302805" y="367581"/>
            <a:ext cx="10641498" cy="929591"/>
          </a:xfrm>
        </p:spPr>
        <p:txBody>
          <a:bodyPr>
            <a:normAutofit fontScale="90000"/>
          </a:bodyPr>
          <a:lstStyle/>
          <a:p>
            <a:r>
              <a:rPr lang="en-GB" dirty="0"/>
              <a:t>Secure, Scalable and supportable architecture is key to sustainability</a:t>
            </a:r>
          </a:p>
        </p:txBody>
      </p:sp>
    </p:spTree>
    <p:extLst>
      <p:ext uri="{BB962C8B-B14F-4D97-AF65-F5344CB8AC3E}">
        <p14:creationId xmlns:p14="http://schemas.microsoft.com/office/powerpoint/2010/main" val="197172689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0114E-1294-B2F9-FD05-EC3A5F62799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CB2544E-1964-D1AB-0243-BBD819BCE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FBAC5CC-EA5E-EC1D-62D1-73AE4A451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5B8EF21-87D6-D7CF-9916-91CAF1EA1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45DA6A-EC66-BDC0-DDD7-5CF1514E3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881769-C828-D2CC-030B-BB7135813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C8FD067-F0E6-FFE1-CA18-D9A56F088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C37653-F84A-23BE-83B6-403D9979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6AC11E0-F633-D21F-BDC9-3A87E037E7BB}"/>
              </a:ext>
            </a:extLst>
          </p:cNvPr>
          <p:cNvSpPr>
            <a:spLocks noGrp="1"/>
          </p:cNvSpPr>
          <p:nvPr>
            <p:ph type="title"/>
          </p:nvPr>
        </p:nvSpPr>
        <p:spPr>
          <a:xfrm>
            <a:off x="290437" y="386367"/>
            <a:ext cx="3329154" cy="5388176"/>
          </a:xfrm>
        </p:spPr>
        <p:txBody>
          <a:bodyPr vert="horz" lIns="91440" tIns="45720" rIns="91440" bIns="45720" rtlCol="0" anchor="ctr">
            <a:normAutofit/>
          </a:bodyPr>
          <a:lstStyle/>
          <a:p>
            <a:pPr algn="ctr"/>
            <a:r>
              <a:rPr lang="en-GB" sz="3200" dirty="0">
                <a:solidFill>
                  <a:schemeClr val="bg1"/>
                </a:solidFill>
              </a:rPr>
              <a:t>PRISM as an asset owned and extended by NWAS</a:t>
            </a:r>
            <a:endParaRPr lang="en-US" sz="3200" kern="1200" dirty="0">
              <a:solidFill>
                <a:schemeClr val="bg1"/>
              </a:solidFill>
              <a:latin typeface="+mj-lt"/>
              <a:ea typeface="+mj-ea"/>
              <a:cs typeface="+mj-cs"/>
            </a:endParaRPr>
          </a:p>
        </p:txBody>
      </p:sp>
      <p:grpSp>
        <p:nvGrpSpPr>
          <p:cNvPr id="5" name="Group 4">
            <a:extLst>
              <a:ext uri="{FF2B5EF4-FFF2-40B4-BE49-F238E27FC236}">
                <a16:creationId xmlns:a16="http://schemas.microsoft.com/office/drawing/2014/main" id="{D1254E26-45F6-E228-45E4-ABCEE82DB21A}"/>
              </a:ext>
            </a:extLst>
          </p:cNvPr>
          <p:cNvGrpSpPr>
            <a:grpSpLocks noChangeAspect="1"/>
          </p:cNvGrpSpPr>
          <p:nvPr/>
        </p:nvGrpSpPr>
        <p:grpSpPr>
          <a:xfrm>
            <a:off x="10826829" y="5607005"/>
            <a:ext cx="1077687" cy="931597"/>
            <a:chOff x="3684814" y="2057400"/>
            <a:chExt cx="2417812" cy="2090057"/>
          </a:xfrm>
        </p:grpSpPr>
        <p:sp>
          <p:nvSpPr>
            <p:cNvPr id="6" name="Rectangle 5">
              <a:extLst>
                <a:ext uri="{FF2B5EF4-FFF2-40B4-BE49-F238E27FC236}">
                  <a16:creationId xmlns:a16="http://schemas.microsoft.com/office/drawing/2014/main" id="{2A25D183-7971-0F67-F7D6-E79F806771E0}"/>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52225C-7E2B-1D25-EC82-44024CF4A776}"/>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A5F304B-AC12-14FD-CAB1-A4DC6126739E}"/>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A285E73-D203-B888-61F4-69E17AEF814A}"/>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DE2583-FFD1-9D9A-2385-ECD373D154F8}"/>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536FE2E0-8492-0CEE-DE48-7C7B6380890C}"/>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E427CA02-7D95-D9D7-9E57-3D60013D102D}"/>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8414B858-6F5F-0C37-B866-123A45E22093}"/>
              </a:ext>
            </a:extLst>
          </p:cNvPr>
          <p:cNvSpPr>
            <a:spLocks noGrp="1"/>
          </p:cNvSpPr>
          <p:nvPr>
            <p:ph sz="quarter" idx="10"/>
          </p:nvPr>
        </p:nvSpPr>
        <p:spPr>
          <a:xfrm>
            <a:off x="4324874" y="319398"/>
            <a:ext cx="7576687" cy="4968209"/>
          </a:xfrm>
        </p:spPr>
        <p:txBody>
          <a:bodyPr>
            <a:normAutofit/>
          </a:bodyPr>
          <a:lstStyle/>
          <a:p>
            <a:pPr marL="0" indent="0">
              <a:lnSpc>
                <a:spcPct val="100000"/>
              </a:lnSpc>
              <a:buNone/>
            </a:pPr>
            <a:r>
              <a:rPr lang="en-GB" sz="1800" dirty="0"/>
              <a:t>Central to the objective of sustainability is the ability for the PRISM asset to be owned and managed by the NWAS teams</a:t>
            </a:r>
          </a:p>
          <a:p>
            <a:pPr marL="0" indent="0">
              <a:lnSpc>
                <a:spcPct val="100000"/>
              </a:lnSpc>
              <a:buNone/>
            </a:pPr>
            <a:endParaRPr lang="en-GB" sz="1800" dirty="0"/>
          </a:p>
          <a:p>
            <a:pPr>
              <a:lnSpc>
                <a:spcPct val="100000"/>
              </a:lnSpc>
              <a:spcAft>
                <a:spcPts val="1400"/>
              </a:spcAft>
              <a:tabLst>
                <a:tab pos="457200" algn="l"/>
              </a:tabLst>
            </a:pPr>
            <a:r>
              <a:rPr lang="en-GB" sz="1800" dirty="0"/>
              <a:t>Transfer takes place over the duration of the pilot period to ensure that the receiving team have fully grasped the working of the platform and project</a:t>
            </a:r>
          </a:p>
          <a:p>
            <a:pPr>
              <a:lnSpc>
                <a:spcPct val="100000"/>
              </a:lnSpc>
              <a:spcAft>
                <a:spcPts val="1400"/>
              </a:spcAft>
              <a:tabLst>
                <a:tab pos="457200" algn="l"/>
              </a:tabLst>
            </a:pPr>
            <a:r>
              <a:rPr lang="en-GB" sz="1800" dirty="0"/>
              <a:t>Knowledge transfer would </a:t>
            </a:r>
            <a:r>
              <a:rPr lang="en-US" sz="1800" dirty="0"/>
              <a:t>take place across multiple channels. While face-to-face communication such as over a meeting online or in person is the most common, channels such as video guides, resource lists, workarounds and the sharing of previous obstacles and their corresponding solutions aid the process. </a:t>
            </a:r>
            <a:endParaRPr lang="en-GB" sz="1800" dirty="0"/>
          </a:p>
          <a:p>
            <a:pPr>
              <a:lnSpc>
                <a:spcPct val="100000"/>
              </a:lnSpc>
              <a:spcAft>
                <a:spcPts val="1400"/>
              </a:spcAft>
              <a:tabLst>
                <a:tab pos="457200" algn="l"/>
              </a:tabLst>
            </a:pPr>
            <a:r>
              <a:rPr lang="en-GB" sz="1800" dirty="0"/>
              <a:t>Identifying suitable change request and shadow (peer review) the development of the change carried out by the NWAS team.</a:t>
            </a:r>
          </a:p>
          <a:p>
            <a:pPr marL="0" indent="0">
              <a:buNone/>
            </a:pPr>
            <a:endParaRPr lang="en-GB" sz="2000" dirty="0"/>
          </a:p>
        </p:txBody>
      </p:sp>
    </p:spTree>
    <p:extLst>
      <p:ext uri="{BB962C8B-B14F-4D97-AF65-F5344CB8AC3E}">
        <p14:creationId xmlns:p14="http://schemas.microsoft.com/office/powerpoint/2010/main" val="1813106561"/>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7B5C3B-2AAE-CC8B-BA69-1A1FF0DCC1AD}"/>
            </a:ext>
          </a:extLst>
        </p:cNvPr>
        <p:cNvGrpSpPr/>
        <p:nvPr/>
      </p:nvGrpSpPr>
      <p:grpSpPr>
        <a:xfrm>
          <a:off x="0" y="0"/>
          <a:ext cx="0" cy="0"/>
          <a:chOff x="0" y="0"/>
          <a:chExt cx="0" cy="0"/>
        </a:xfrm>
      </p:grpSpPr>
      <p:sp useBgFill="1">
        <p:nvSpPr>
          <p:cNvPr id="54" name="Rectangle 27">
            <a:extLst>
              <a:ext uri="{FF2B5EF4-FFF2-40B4-BE49-F238E27FC236}">
                <a16:creationId xmlns:a16="http://schemas.microsoft.com/office/drawing/2014/main" id="{31A91804-5A61-003C-760A-5DD758582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29">
            <a:extLst>
              <a:ext uri="{FF2B5EF4-FFF2-40B4-BE49-F238E27FC236}">
                <a16:creationId xmlns:a16="http://schemas.microsoft.com/office/drawing/2014/main" id="{900218D8-3906-7E0C-98BC-C73FA9CFE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31">
            <a:extLst>
              <a:ext uri="{FF2B5EF4-FFF2-40B4-BE49-F238E27FC236}">
                <a16:creationId xmlns:a16="http://schemas.microsoft.com/office/drawing/2014/main" id="{52427133-9520-A43E-29F8-3410FCE9C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33">
            <a:extLst>
              <a:ext uri="{FF2B5EF4-FFF2-40B4-BE49-F238E27FC236}">
                <a16:creationId xmlns:a16="http://schemas.microsoft.com/office/drawing/2014/main" id="{26ECA867-83A2-E504-A31D-4B5316ABA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Shape 35">
            <a:extLst>
              <a:ext uri="{FF2B5EF4-FFF2-40B4-BE49-F238E27FC236}">
                <a16:creationId xmlns:a16="http://schemas.microsoft.com/office/drawing/2014/main" id="{FD252DC0-A15A-F3BF-85D5-1329C136F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37">
            <a:extLst>
              <a:ext uri="{FF2B5EF4-FFF2-40B4-BE49-F238E27FC236}">
                <a16:creationId xmlns:a16="http://schemas.microsoft.com/office/drawing/2014/main" id="{4408FA8B-C539-8489-B6B0-2BB17156E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4ED917D-D9F6-3561-4C6F-AE01F92F6597}"/>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dirty="0">
                <a:solidFill>
                  <a:srgbClr val="FFFFFF"/>
                </a:solidFill>
                <a:latin typeface="+mj-lt"/>
                <a:cs typeface="+mj-cs"/>
              </a:rPr>
              <a:t>The progress to date</a:t>
            </a:r>
            <a:endParaRPr lang="en-US" sz="4000" kern="1200" dirty="0">
              <a:solidFill>
                <a:srgbClr val="FFFFFF"/>
              </a:solidFill>
              <a:latin typeface="+mj-lt"/>
              <a:ea typeface="+mj-ea"/>
              <a:cs typeface="+mj-cs"/>
            </a:endParaRPr>
          </a:p>
        </p:txBody>
      </p:sp>
      <p:graphicFrame>
        <p:nvGraphicFramePr>
          <p:cNvPr id="2" name="Diagram 1">
            <a:extLst>
              <a:ext uri="{FF2B5EF4-FFF2-40B4-BE49-F238E27FC236}">
                <a16:creationId xmlns:a16="http://schemas.microsoft.com/office/drawing/2014/main" id="{2D68F141-D8D6-0A68-9F6E-1EF41F393636}"/>
              </a:ext>
            </a:extLst>
          </p:cNvPr>
          <p:cNvGraphicFramePr/>
          <p:nvPr/>
        </p:nvGraphicFramePr>
        <p:xfrm>
          <a:off x="4905052" y="319398"/>
          <a:ext cx="6518482" cy="478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a:extLst>
              <a:ext uri="{FF2B5EF4-FFF2-40B4-BE49-F238E27FC236}">
                <a16:creationId xmlns:a16="http://schemas.microsoft.com/office/drawing/2014/main" id="{8706E990-6E0A-AEA3-08A4-8DAA30764966}"/>
              </a:ext>
            </a:extLst>
          </p:cNvPr>
          <p:cNvGrpSpPr>
            <a:grpSpLocks noChangeAspect="1"/>
          </p:cNvGrpSpPr>
          <p:nvPr/>
        </p:nvGrpSpPr>
        <p:grpSpPr>
          <a:xfrm>
            <a:off x="10884690" y="5607005"/>
            <a:ext cx="1077687" cy="931597"/>
            <a:chOff x="3684814" y="2057400"/>
            <a:chExt cx="2417812" cy="2090057"/>
          </a:xfrm>
        </p:grpSpPr>
        <p:sp>
          <p:nvSpPr>
            <p:cNvPr id="10" name="Rectangle 9">
              <a:extLst>
                <a:ext uri="{FF2B5EF4-FFF2-40B4-BE49-F238E27FC236}">
                  <a16:creationId xmlns:a16="http://schemas.microsoft.com/office/drawing/2014/main" id="{7A6B5C55-E2C6-4E9A-6C7C-15C13F80F556}"/>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B73B1E-4D8B-696A-88E7-906A7886BC99}"/>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67F0073-00AC-4C35-A4A7-CC2AF67B5793}"/>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4CA7137-0433-A18A-135F-E7AD416F973E}"/>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2AE1346-AE68-3FAC-E749-FE9475BCD61C}"/>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ABDA1852-234B-CF52-F2F0-02870D9CE438}"/>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15">
              <a:extLst>
                <a:ext uri="{FF2B5EF4-FFF2-40B4-BE49-F238E27FC236}">
                  <a16:creationId xmlns:a16="http://schemas.microsoft.com/office/drawing/2014/main" id="{B61D8481-505A-CC29-68BA-A763C29BA4C9}"/>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8" name="Graphic 17" descr="Checkbox Ticked with solid fill">
            <a:extLst>
              <a:ext uri="{FF2B5EF4-FFF2-40B4-BE49-F238E27FC236}">
                <a16:creationId xmlns:a16="http://schemas.microsoft.com/office/drawing/2014/main" id="{040AD749-B230-74B0-5137-817D3C7060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50659" y="1187428"/>
            <a:ext cx="983217" cy="983217"/>
          </a:xfrm>
          <a:prstGeom prst="rect">
            <a:avLst/>
          </a:prstGeom>
        </p:spPr>
      </p:pic>
      <p:pic>
        <p:nvPicPr>
          <p:cNvPr id="21" name="Graphic 20" descr="Checkbox Ticked with solid fill">
            <a:extLst>
              <a:ext uri="{FF2B5EF4-FFF2-40B4-BE49-F238E27FC236}">
                <a16:creationId xmlns:a16="http://schemas.microsoft.com/office/drawing/2014/main" id="{18CBEE9C-35F8-D6D3-A0E6-BE40670535D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50659" y="2385606"/>
            <a:ext cx="983217" cy="983217"/>
          </a:xfrm>
          <a:prstGeom prst="rect">
            <a:avLst/>
          </a:prstGeom>
        </p:spPr>
      </p:pic>
      <p:pic>
        <p:nvPicPr>
          <p:cNvPr id="22" name="Graphic 21" descr="Checkbox Ticked with solid fill">
            <a:extLst>
              <a:ext uri="{FF2B5EF4-FFF2-40B4-BE49-F238E27FC236}">
                <a16:creationId xmlns:a16="http://schemas.microsoft.com/office/drawing/2014/main" id="{680086E0-E839-990C-D291-B0178DF0A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50659" y="3588506"/>
            <a:ext cx="983217" cy="983217"/>
          </a:xfrm>
          <a:prstGeom prst="rect">
            <a:avLst/>
          </a:prstGeom>
        </p:spPr>
      </p:pic>
      <p:pic>
        <p:nvPicPr>
          <p:cNvPr id="23" name="Graphic 22" descr="Checkbox Ticked with solid fill">
            <a:extLst>
              <a:ext uri="{FF2B5EF4-FFF2-40B4-BE49-F238E27FC236}">
                <a16:creationId xmlns:a16="http://schemas.microsoft.com/office/drawing/2014/main" id="{FEB370F0-56A3-6350-0B94-668D375065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35516" y="1192147"/>
            <a:ext cx="983217" cy="983217"/>
          </a:xfrm>
          <a:prstGeom prst="rect">
            <a:avLst/>
          </a:prstGeom>
        </p:spPr>
      </p:pic>
      <p:pic>
        <p:nvPicPr>
          <p:cNvPr id="24" name="Graphic 23" descr="Checkbox Ticked with solid fill">
            <a:extLst>
              <a:ext uri="{FF2B5EF4-FFF2-40B4-BE49-F238E27FC236}">
                <a16:creationId xmlns:a16="http://schemas.microsoft.com/office/drawing/2014/main" id="{69F4E3A8-E412-F691-29F4-90BC55F6BA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74002" y="2397161"/>
            <a:ext cx="983217" cy="983217"/>
          </a:xfrm>
          <a:prstGeom prst="rect">
            <a:avLst/>
          </a:prstGeom>
        </p:spPr>
      </p:pic>
      <p:pic>
        <p:nvPicPr>
          <p:cNvPr id="25" name="Graphic 24" descr="Checkbox Ticked with solid fill">
            <a:extLst>
              <a:ext uri="{FF2B5EF4-FFF2-40B4-BE49-F238E27FC236}">
                <a16:creationId xmlns:a16="http://schemas.microsoft.com/office/drawing/2014/main" id="{8FABED01-4000-BFC3-5E15-007FF9C4A5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57499" y="3602175"/>
            <a:ext cx="983217" cy="983217"/>
          </a:xfrm>
          <a:prstGeom prst="rect">
            <a:avLst/>
          </a:prstGeom>
        </p:spPr>
      </p:pic>
      <p:pic>
        <p:nvPicPr>
          <p:cNvPr id="26" name="Graphic 25" descr="Checkbox Ticked with solid fill">
            <a:extLst>
              <a:ext uri="{FF2B5EF4-FFF2-40B4-BE49-F238E27FC236}">
                <a16:creationId xmlns:a16="http://schemas.microsoft.com/office/drawing/2014/main" id="{D6CAB96F-3C78-7E7C-67E1-AF096DBF4C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13913" y="1185047"/>
            <a:ext cx="983217" cy="983217"/>
          </a:xfrm>
          <a:prstGeom prst="rect">
            <a:avLst/>
          </a:prstGeom>
        </p:spPr>
      </p:pic>
    </p:spTree>
    <p:extLst>
      <p:ext uri="{BB962C8B-B14F-4D97-AF65-F5344CB8AC3E}">
        <p14:creationId xmlns:p14="http://schemas.microsoft.com/office/powerpoint/2010/main" val="3031247675"/>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096850-2CD6-5E9D-20F9-4FFFA2DE5AD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AB0F215-2E39-C87B-B6A9-E4FE466FC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EABABD8B-A581-EC74-5640-79BD15C6E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4A9442B-4A3E-8891-59B3-E61C9CF55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D239FBD-687B-DB1B-076D-96439A0D52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A1F63CC-710B-4E8D-1B3E-69BD392F7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9DFC924-BA2E-FF05-021F-23FD308B5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B493A70-BC87-21B8-F76E-2DF165829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439D145-5AE4-DD67-4A6F-D8708A1C2EDD}"/>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latin typeface="+mj-lt"/>
                <a:cs typeface="+mj-cs"/>
              </a:rPr>
              <a:t>The positives we have identified</a:t>
            </a:r>
            <a:endParaRPr lang="en-US" sz="4000" kern="1200" dirty="0">
              <a:solidFill>
                <a:srgbClr val="FFFFFF"/>
              </a:solidFill>
              <a:latin typeface="+mj-lt"/>
              <a:ea typeface="+mj-ea"/>
              <a:cs typeface="+mj-cs"/>
            </a:endParaRPr>
          </a:p>
        </p:txBody>
      </p:sp>
      <p:graphicFrame>
        <p:nvGraphicFramePr>
          <p:cNvPr id="3" name="Diagram 2">
            <a:extLst>
              <a:ext uri="{FF2B5EF4-FFF2-40B4-BE49-F238E27FC236}">
                <a16:creationId xmlns:a16="http://schemas.microsoft.com/office/drawing/2014/main" id="{CAD3C54A-E286-9958-86FA-8028FF07CC2D}"/>
              </a:ext>
            </a:extLst>
          </p:cNvPr>
          <p:cNvGraphicFramePr/>
          <p:nvPr/>
        </p:nvGraphicFramePr>
        <p:xfrm>
          <a:off x="4060952" y="51138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07C3A989-1B76-73C4-F31E-FAF636A74331}"/>
              </a:ext>
            </a:extLst>
          </p:cNvPr>
          <p:cNvGrpSpPr>
            <a:grpSpLocks noChangeAspect="1"/>
          </p:cNvGrpSpPr>
          <p:nvPr/>
        </p:nvGrpSpPr>
        <p:grpSpPr>
          <a:xfrm>
            <a:off x="10896599" y="5607005"/>
            <a:ext cx="1077687" cy="931597"/>
            <a:chOff x="3684814" y="2057400"/>
            <a:chExt cx="2417812" cy="2090057"/>
          </a:xfrm>
        </p:grpSpPr>
        <p:sp>
          <p:nvSpPr>
            <p:cNvPr id="6" name="Rectangle 5">
              <a:extLst>
                <a:ext uri="{FF2B5EF4-FFF2-40B4-BE49-F238E27FC236}">
                  <a16:creationId xmlns:a16="http://schemas.microsoft.com/office/drawing/2014/main" id="{465C0CC7-C3E2-6652-A609-DFBFF4CC2646}"/>
                </a:ext>
              </a:extLst>
            </p:cNvPr>
            <p:cNvSpPr/>
            <p:nvPr/>
          </p:nvSpPr>
          <p:spPr>
            <a:xfrm>
              <a:off x="4453440" y="3524250"/>
              <a:ext cx="1649186" cy="228600"/>
            </a:xfrm>
            <a:prstGeom prst="rect">
              <a:avLst/>
            </a:prstGeom>
            <a:solidFill>
              <a:srgbClr val="53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AFA9048-989C-7C27-9CB9-05DFBDA6CD52}"/>
                </a:ext>
              </a:extLst>
            </p:cNvPr>
            <p:cNvSpPr/>
            <p:nvPr/>
          </p:nvSpPr>
          <p:spPr>
            <a:xfrm>
              <a:off x="4446814" y="3211286"/>
              <a:ext cx="1649186" cy="228600"/>
            </a:xfrm>
            <a:prstGeom prst="rect">
              <a:avLst/>
            </a:prstGeom>
            <a:solidFill>
              <a:srgbClr val="B4D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B783B79-A7D2-400A-431A-B4CD89C9081D}"/>
                </a:ext>
              </a:extLst>
            </p:cNvPr>
            <p:cNvSpPr/>
            <p:nvPr/>
          </p:nvSpPr>
          <p:spPr>
            <a:xfrm>
              <a:off x="4446814" y="2898322"/>
              <a:ext cx="1649186" cy="228600"/>
            </a:xfrm>
            <a:prstGeom prst="rect">
              <a:avLst/>
            </a:prstGeom>
            <a:solidFill>
              <a:srgbClr val="FFF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D38406E-7FBB-13D5-F983-03BF3BB38556}"/>
                </a:ext>
              </a:extLst>
            </p:cNvPr>
            <p:cNvSpPr/>
            <p:nvPr/>
          </p:nvSpPr>
          <p:spPr>
            <a:xfrm>
              <a:off x="4759778" y="2585358"/>
              <a:ext cx="1336221" cy="228600"/>
            </a:xfrm>
            <a:prstGeom prst="rect">
              <a:avLst/>
            </a:prstGeom>
            <a:solidFill>
              <a:srgbClr val="FF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26355A0-A050-E93C-60E2-A621A87453F1}"/>
                </a:ext>
              </a:extLst>
            </p:cNvPr>
            <p:cNvSpPr/>
            <p:nvPr/>
          </p:nvSpPr>
          <p:spPr>
            <a:xfrm>
              <a:off x="3684814" y="3048002"/>
              <a:ext cx="1649186" cy="2286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Triangle 12">
              <a:extLst>
                <a:ext uri="{FF2B5EF4-FFF2-40B4-BE49-F238E27FC236}">
                  <a16:creationId xmlns:a16="http://schemas.microsoft.com/office/drawing/2014/main" id="{23E1A7CA-EF9C-1549-29E0-FA1A431BADF6}"/>
                </a:ext>
              </a:extLst>
            </p:cNvPr>
            <p:cNvSpPr/>
            <p:nvPr/>
          </p:nvSpPr>
          <p:spPr>
            <a:xfrm>
              <a:off x="4890407" y="2057400"/>
              <a:ext cx="1205593" cy="209005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53E794E2-B164-0915-8C08-FFA21A450798}"/>
                </a:ext>
              </a:extLst>
            </p:cNvPr>
            <p:cNvSpPr/>
            <p:nvPr/>
          </p:nvSpPr>
          <p:spPr>
            <a:xfrm flipH="1">
              <a:off x="3684814" y="2057400"/>
              <a:ext cx="1205593" cy="2090057"/>
            </a:xfrm>
            <a:prstGeom prst="r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25566283"/>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0"/>
          </a:spcAft>
          <a:defRPr sz="1400" dirty="0" err="1" smtClean="0"/>
        </a:defPPr>
      </a:lstStyle>
    </a:txDef>
  </a:objectDefaults>
  <a:extraClrSchemeLst/>
  <a:extLst>
    <a:ext uri="{05A4C25C-085E-4340-85A3-A5531E510DB2}">
      <thm15:themeFamily xmlns:thm15="http://schemas.microsoft.com/office/thememl/2012/main" name="Health Innovation Manchester Template Final 2022" id="{72B004AD-462C-46D2-81C0-BB8A481ABD2D}" vid="{41A3B76C-63AC-4E2E-BCDD-87A66FEA6B54}"/>
    </a:ext>
  </a:extLst>
</a:theme>
</file>

<file path=ppt/theme/theme2.xml><?xml version="1.0" encoding="utf-8"?>
<a:theme xmlns:a="http://schemas.openxmlformats.org/drawingml/2006/main" name="1_Health Innovation Manchester">
  <a:themeElements>
    <a:clrScheme name="Health Innovation Manchester">
      <a:dk1>
        <a:sysClr val="windowText" lastClr="000000"/>
      </a:dk1>
      <a:lt1>
        <a:sysClr val="window" lastClr="FFFFFF"/>
      </a:lt1>
      <a:dk2>
        <a:srgbClr val="000000"/>
      </a:dk2>
      <a:lt2>
        <a:srgbClr val="FFFFFF"/>
      </a:lt2>
      <a:accent1>
        <a:srgbClr val="B21DAC"/>
      </a:accent1>
      <a:accent2>
        <a:srgbClr val="002269"/>
      </a:accent2>
      <a:accent3>
        <a:srgbClr val="60D1E0"/>
      </a:accent3>
      <a:accent4>
        <a:srgbClr val="E60895"/>
      </a:accent4>
      <a:accent5>
        <a:srgbClr val="DFF6F9"/>
      </a:accent5>
      <a:accent6>
        <a:srgbClr val="505257"/>
      </a:accent6>
      <a:hlink>
        <a:srgbClr val="E60895"/>
      </a:hlink>
      <a:folHlink>
        <a:srgbClr val="505257"/>
      </a:folHlink>
    </a:clrScheme>
    <a:fontScheme name="Custom 4">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noAutofit/>
      </a:bodyPr>
      <a:lstStyle>
        <a:defPPr algn="ctr">
          <a:lnSpc>
            <a:spcPct val="100000"/>
          </a:lnSpc>
          <a:spcAft>
            <a:spcPts val="800"/>
          </a:spcAft>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lnSpc>
            <a:spcPct val="100000"/>
          </a:lnSpc>
          <a:spcAft>
            <a:spcPts val="800"/>
          </a:spcAft>
          <a:defRPr dirty="0" smtClean="0"/>
        </a:defPPr>
      </a:lstStyle>
    </a:txDef>
  </a:objectDefaults>
  <a:extraClrSchemeLst/>
  <a:extLst>
    <a:ext uri="{05A4C25C-085E-4340-85A3-A5531E510DB2}">
      <thm15:themeFamily xmlns:thm15="http://schemas.microsoft.com/office/thememl/2012/main" name="Presentation1" id="{BFEEBA13-5F5C-48D2-9A83-0CBF896D9BBE}" vid="{B014D0DD-625D-4622-979B-D1ECDE118A2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customXml/itemProps2.xml><?xml version="1.0" encoding="utf-8"?>
<ds:datastoreItem xmlns:ds="http://schemas.openxmlformats.org/officeDocument/2006/customXml" ds:itemID="{2C5793D9-469E-42F0-843D-D5C0CF21A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81C31F-1BFF-4C61-9B62-30DF3BCE38E8}">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60</TotalTime>
  <Words>2667</Words>
  <Application>Microsoft Macintosh PowerPoint</Application>
  <PresentationFormat>Widescreen</PresentationFormat>
  <Paragraphs>139</Paragraphs>
  <Slides>12</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Arial</vt:lpstr>
      <vt:lpstr>Calibri</vt:lpstr>
      <vt:lpstr>Calibri Light</vt:lpstr>
      <vt:lpstr>inherit</vt:lpstr>
      <vt:lpstr>Museo 500</vt:lpstr>
      <vt:lpstr>Raleway</vt:lpstr>
      <vt:lpstr>Symbol</vt:lpstr>
      <vt:lpstr>Times New Roman</vt:lpstr>
      <vt:lpstr>Trebuchet MS</vt:lpstr>
      <vt:lpstr>Wingdings</vt:lpstr>
      <vt:lpstr>Health Innovation Manchester</vt:lpstr>
      <vt:lpstr>1_Health Innovation Manchester</vt:lpstr>
      <vt:lpstr>Custom Design</vt:lpstr>
      <vt:lpstr>C1.1 The Pan-Regional Information Sharing Mechanism (PRISM)</vt:lpstr>
      <vt:lpstr>Meet the North West</vt:lpstr>
      <vt:lpstr>ShCRs – The barrier to entry</vt:lpstr>
      <vt:lpstr>How to give a good user experience where data is held on multiple systems in different formats seamlessly</vt:lpstr>
      <vt:lpstr>Interoperability means bridging the different shared care record philosophies</vt:lpstr>
      <vt:lpstr>Secure, Scalable and supportable architecture is key to sustainability</vt:lpstr>
      <vt:lpstr>PRISM as an asset owned and extended by NWAS</vt:lpstr>
      <vt:lpstr>The progress to date</vt:lpstr>
      <vt:lpstr>The positives we have identified</vt:lpstr>
      <vt:lpstr>The challenges encountered</vt:lpstr>
      <vt:lpstr>The PRISM North Star</vt:lpstr>
      <vt:lpstr>The Pan-Regional Information Sharing Mechanism (PRISM)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39</cp:revision>
  <dcterms:created xsi:type="dcterms:W3CDTF">2022-04-12T19:39:15Z</dcterms:created>
  <dcterms:modified xsi:type="dcterms:W3CDTF">2024-04-19T15:15:22Z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ies>
</file>