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076137046" r:id="rId5"/>
    <p:sldId id="2076137047" r:id="rId6"/>
    <p:sldId id="207613704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9EBACC-F647-3945-8B47-D053917C52EE}">
          <p14:sldIdLst/>
        </p14:section>
        <p14:section name="Option 3" id="{C0F3D0B7-58A2-41E7-8C28-3B79DBB0F117}">
          <p14:sldIdLst>
            <p14:sldId id="2076137046"/>
            <p14:sldId id="2076137047"/>
            <p14:sldId id="20761370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63F"/>
    <a:srgbClr val="782283"/>
    <a:srgbClr val="833C9F"/>
    <a:srgbClr val="003853"/>
    <a:srgbClr val="D9458F"/>
    <a:srgbClr val="FFCE44"/>
    <a:srgbClr val="E94F35"/>
    <a:srgbClr val="3AADC7"/>
    <a:srgbClr val="47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84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F95E6-8ED5-4FEC-8796-7DFD18C602D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CA0AB-A201-42EA-9E34-00D9AE00B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0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A0B6-1121-5A4F-A9E5-C1109A67E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0B07B-9C86-D94A-9A6D-C25DD234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0EBE2-8C89-3D46-9F39-E6122451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32CEC-A2F2-8F40-B370-7DD1ED1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1C006-20ED-2048-AD08-E1AA4E10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656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8D34-09BF-1147-A822-30A710EA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B7C88-2041-0F4C-9CB2-033A350B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9516-6057-E046-B3E0-59802BA3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2922-BD86-EF4B-A76C-3FDD665C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FCEB0-A74D-1742-9E98-90E52CCD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4949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3D1F6-81D6-1D4D-B59E-8BC3D366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EA0BC-C8D2-C64A-A14D-268613844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41D60-5381-934B-8E95-90938EEA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E05C-F4BA-0D47-AE92-E0CFB4AC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2A8B-B043-4E4F-8622-A44989BE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1681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9483-299F-7844-AF90-31791D9F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CA7C-55A6-794D-9D08-0474B8964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DAEF5-2048-5442-8EEC-B3E7CBCE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6D2B-32F6-9043-B1C6-9B635111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4A01-6E9C-424C-A13C-F04BD71B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91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223F-5167-BF49-B7A5-9A20B74E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BF161-E384-894F-8CEF-F54371BB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480C3-D0D1-4E4D-9F78-98CFDDBA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826A-6DF5-CD4F-B5D0-85F601B7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BFAC-05F5-3347-9B34-5803B349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429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C62B-3F37-8347-BD7A-155988B2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07E9-C26B-5440-A4A0-0CC5914A2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8BE2-A856-134D-B17A-5DAD97DDC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697B1-9116-6E49-8710-69F7246D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BA064-0D23-B447-A093-21CD4666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4D95A-4286-214D-AFDC-DF88B65E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415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945E3-9B78-FA4D-A6CB-2B8E112E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1D343-4F3B-5A48-9CA0-9232B636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435E5-6C34-7648-96DB-BCCD01F4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1EA4C-8D79-8342-B5A8-F70547351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E8DA1-3568-2848-B2B6-C41448FD3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6A5E2-7DED-BE4D-8E43-1A9975BF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456DC-ADB5-EE4E-8E3A-7C2E0C8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7A1EB-8C3D-9840-8D2A-0599328E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993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9DA7-A946-B44D-912B-1CEB6805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0918D-ECC7-B44F-BEBB-8C2AD21D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26158-212F-0545-9FDE-F342B2CC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FDC3C-1E94-AB47-94D4-903D917A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63895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21A4D-2954-3443-B696-92A89B25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AB7E3-AC26-0749-8132-9C693581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BBEF-4970-E64F-B4ED-368373468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6826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CCDB-273A-D24C-A5E8-377C1C1C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38ED9-2DD2-BD4F-ACC9-0FEB9E3F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B7286-9740-384F-824B-A5585CF7C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CDA9-BEAE-754C-AA36-331D6A56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4016B-325D-EB40-87E6-0327AC9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AC85A-498B-E14A-9DBE-E6283B3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0529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69B3-4B53-8A4C-925E-1FF5718B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93FC1-C711-3940-B813-54594AB4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43C81-7FA1-B04B-84FF-34BD63BD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F249D-E16F-424A-8110-93359B2B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1CC0B-70EC-334E-A4AF-6615044B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A21C5-750B-C945-B7CC-507A846A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742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A3E70-C5D9-6644-9917-8047A1B3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758AE-403E-014B-BA93-15C2B64D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73C38-9B26-E347-88EE-F24E3748C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5E06-2D28-6044-A754-78574865E02E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35A2-2C56-3C4F-AA70-F43D28374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4A857-16EE-FF4D-B4FD-F9FE49038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F0A1-952F-D043-9020-DF8406D5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4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2BDDB-F2F6-D5C5-B510-408D1883FA26}"/>
              </a:ext>
            </a:extLst>
          </p:cNvPr>
          <p:cNvSpPr/>
          <p:nvPr/>
        </p:nvSpPr>
        <p:spPr>
          <a:xfrm>
            <a:off x="0" y="2330606"/>
            <a:ext cx="12192000" cy="4527394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7E068-7DDB-7340-B0EF-1785D5915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514" y="2836717"/>
            <a:ext cx="8960623" cy="3049075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B3.2 Local Government Network</a:t>
            </a: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Steve Foreman</a:t>
            </a: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Newcastle City Council</a:t>
            </a:r>
          </a:p>
        </p:txBody>
      </p:sp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9D8E7B27-345A-1AD1-F0BD-21AB96DABD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718"/>
          <a:stretch/>
        </p:blipFill>
        <p:spPr>
          <a:xfrm>
            <a:off x="6041968" y="752647"/>
            <a:ext cx="4375422" cy="727652"/>
          </a:xfrm>
          <a:prstGeom prst="rect">
            <a:avLst/>
          </a:prstGeom>
        </p:spPr>
      </p:pic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5726FAE8-5F22-BE59-7CC8-BB0FC1314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90" y="621328"/>
            <a:ext cx="4360475" cy="99029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8710BF2-F55A-19BE-FDA4-10298E2CE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77398" y="820473"/>
            <a:ext cx="1738749" cy="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35418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8F8BE-E89B-BD40-A6C9-71374E28B5D0}"/>
              </a:ext>
            </a:extLst>
          </p:cNvPr>
          <p:cNvSpPr/>
          <p:nvPr/>
        </p:nvSpPr>
        <p:spPr>
          <a:xfrm>
            <a:off x="0" y="0"/>
            <a:ext cx="12192000" cy="983292"/>
          </a:xfrm>
          <a:prstGeom prst="rect">
            <a:avLst/>
          </a:prstGeom>
          <a:solidFill>
            <a:srgbClr val="833C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6C1D3-72F3-304D-8C0B-70059322FA2E}"/>
              </a:ext>
            </a:extLst>
          </p:cNvPr>
          <p:cNvSpPr/>
          <p:nvPr/>
        </p:nvSpPr>
        <p:spPr>
          <a:xfrm>
            <a:off x="393503" y="260813"/>
            <a:ext cx="10325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Spreading Involvement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13CD9-576F-5144-880F-69CE88A9A033}"/>
              </a:ext>
            </a:extLst>
          </p:cNvPr>
          <p:cNvSpPr/>
          <p:nvPr/>
        </p:nvSpPr>
        <p:spPr>
          <a:xfrm>
            <a:off x="735248" y="1376217"/>
            <a:ext cx="84525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About the local government network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Challenges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Funding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Geography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Language and Culture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Breadth of responsibilities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Opportunities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Adult Social Care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Wider determinants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Engage the whole population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/>
              <a:t>Innovation Opportunities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45D809C4-C048-AE28-5736-7C4D1C014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7927" y="6200384"/>
            <a:ext cx="1545867" cy="35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15786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BF90B5-CFE3-2D58-A30E-7EA77CE52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9" y="0"/>
            <a:ext cx="121545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34148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9F8EB85763C444AAC68312A5032961" ma:contentTypeVersion="15" ma:contentTypeDescription="Create a new document." ma:contentTypeScope="" ma:versionID="3617390bde7aeb30f5738a81a3ab6e59">
  <xsd:schema xmlns:xsd="http://www.w3.org/2001/XMLSchema" xmlns:xs="http://www.w3.org/2001/XMLSchema" xmlns:p="http://schemas.microsoft.com/office/2006/metadata/properties" xmlns:ns2="07aa35f8-4ca4-46ab-9e1b-a4e465f24b74" xmlns:ns3="42f0a427-9df2-45d7-aa81-e964de6ddee5" targetNamespace="http://schemas.microsoft.com/office/2006/metadata/properties" ma:root="true" ma:fieldsID="666cf530cefdfd4db7b812e1228f4c31" ns2:_="" ns3:_="">
    <xsd:import namespace="07aa35f8-4ca4-46ab-9e1b-a4e465f24b74"/>
    <xsd:import namespace="42f0a427-9df2-45d7-aa81-e964de6dde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JohnFarend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a35f8-4ca4-46ab-9e1b-a4e465f24b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JohnFarenden" ma:index="21" nillable="true" ma:displayName="Workstream Host" ma:format="Dropdown" ma:list="UserInfo" ma:SharePointGroup="0" ma:internalName="JohnFarende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0a427-9df2-45d7-aa81-e964de6ddee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b543c0c-a518-46b0-9a12-4792eebd6a0a}" ma:internalName="TaxCatchAll" ma:showField="CatchAllData" ma:web="42f0a427-9df2-45d7-aa81-e964de6dde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aa35f8-4ca4-46ab-9e1b-a4e465f24b74">
      <Terms xmlns="http://schemas.microsoft.com/office/infopath/2007/PartnerControls"/>
    </lcf76f155ced4ddcb4097134ff3c332f>
    <JohnFarenden xmlns="07aa35f8-4ca4-46ab-9e1b-a4e465f24b74">
      <UserInfo>
        <DisplayName/>
        <AccountId xsi:nil="true"/>
        <AccountType/>
      </UserInfo>
    </JohnFarenden>
    <TaxCatchAll xmlns="42f0a427-9df2-45d7-aa81-e964de6ddee5" xsi:nil="true"/>
  </documentManagement>
</p:properties>
</file>

<file path=customXml/itemProps1.xml><?xml version="1.0" encoding="utf-8"?>
<ds:datastoreItem xmlns:ds="http://schemas.openxmlformats.org/officeDocument/2006/customXml" ds:itemID="{6E81C31F-1BFF-4C61-9B62-30DF3BCE38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65506C-93D0-4F65-AAA1-8E15700D8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a35f8-4ca4-46ab-9e1b-a4e465f24b74"/>
    <ds:schemaRef ds:uri="42f0a427-9df2-45d7-aa81-e964de6dde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B5F6FB-0ACA-44C0-BA0A-9453667C30BB}">
  <ds:schemaRefs>
    <ds:schemaRef ds:uri="http://schemas.microsoft.com/office/infopath/2007/PartnerControls"/>
    <ds:schemaRef ds:uri="http://www.w3.org/XML/1998/namespace"/>
    <ds:schemaRef ds:uri="8b4ab2fc-b5f7-4d13-956b-0883a4ab9170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15706fd-6c67-43d5-8a20-e4c4f82d1a10"/>
    <ds:schemaRef ds:uri="http://purl.org/dc/terms/"/>
    <ds:schemaRef ds:uri="07aa35f8-4ca4-46ab-9e1b-a4e465f24b74"/>
    <ds:schemaRef ds:uri="42f0a427-9df2-45d7-aa81-e964de6ddee5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B3.2 Local Government Network  Steve Foreman  Newcastle City Council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 Here Text Text Text</dc:title>
  <dc:creator>Microsoft Office User</dc:creator>
  <cp:lastModifiedBy>John Farenden</cp:lastModifiedBy>
  <cp:revision>40</cp:revision>
  <dcterms:created xsi:type="dcterms:W3CDTF">2022-04-12T19:39:15Z</dcterms:created>
  <dcterms:modified xsi:type="dcterms:W3CDTF">2024-04-19T14:44:41Z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0x010100D49F8EB85763C444AAC68312A5032961</vt:lpwstr>
  </property>
</Properties>
</file>