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6"/>
  </p:notesMasterIdLst>
  <p:sldIdLst>
    <p:sldId id="258" r:id="rId5"/>
    <p:sldId id="264" r:id="rId6"/>
    <p:sldId id="257" r:id="rId7"/>
    <p:sldId id="262" r:id="rId8"/>
    <p:sldId id="271" r:id="rId9"/>
    <p:sldId id="266" r:id="rId10"/>
    <p:sldId id="307" r:id="rId11"/>
    <p:sldId id="308" r:id="rId12"/>
    <p:sldId id="267" r:id="rId13"/>
    <p:sldId id="272" r:id="rId14"/>
    <p:sldId id="26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59EBACC-F647-3945-8B47-D053917C52EE}">
          <p14:sldIdLst>
            <p14:sldId id="258"/>
            <p14:sldId id="264"/>
            <p14:sldId id="257"/>
            <p14:sldId id="262"/>
            <p14:sldId id="271"/>
            <p14:sldId id="266"/>
            <p14:sldId id="307"/>
            <p14:sldId id="308"/>
            <p14:sldId id="267"/>
            <p14:sldId id="272"/>
            <p14:sldId id="263"/>
          </p14:sldIdLst>
        </p14:section>
        <p14:section name="Option 3" id="{C0F3D0B7-58A2-41E7-8C28-3B79DBB0F117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063F"/>
    <a:srgbClr val="782283"/>
    <a:srgbClr val="833C9F"/>
    <a:srgbClr val="003853"/>
    <a:srgbClr val="D9458F"/>
    <a:srgbClr val="FFCE44"/>
    <a:srgbClr val="E94F35"/>
    <a:srgbClr val="3AADC7"/>
    <a:srgbClr val="4771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4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1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869CF6-2193-40E3-B58B-BAADF2FF0EC2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en-GB"/>
        </a:p>
      </dgm:t>
    </dgm:pt>
    <dgm:pt modelId="{1D2B8995-D578-47BF-AB95-5AC9AE285055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GB" dirty="0"/>
            <a:t>Track people from acute, though community beds and discharge to assess</a:t>
          </a:r>
        </a:p>
      </dgm:t>
    </dgm:pt>
    <dgm:pt modelId="{BB6605E6-0083-4B04-8F98-A67E35641A72}" type="parTrans" cxnId="{DB567759-077A-49CA-8209-AE897F709C4A}">
      <dgm:prSet/>
      <dgm:spPr/>
      <dgm:t>
        <a:bodyPr/>
        <a:lstStyle/>
        <a:p>
          <a:endParaRPr lang="en-GB"/>
        </a:p>
      </dgm:t>
    </dgm:pt>
    <dgm:pt modelId="{A7CB95C9-68B5-4FA0-89FC-2C5B4248D001}" type="sibTrans" cxnId="{DB567759-077A-49CA-8209-AE897F709C4A}">
      <dgm:prSet/>
      <dgm:spPr/>
      <dgm:t>
        <a:bodyPr/>
        <a:lstStyle/>
        <a:p>
          <a:endParaRPr lang="en-GB"/>
        </a:p>
      </dgm:t>
    </dgm:pt>
    <dgm:pt modelId="{027D0763-024F-4D1C-8DB2-F9F74605B21B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GB" dirty="0"/>
            <a:t>Brings together prepopulated data and live planning tool </a:t>
          </a:r>
        </a:p>
      </dgm:t>
    </dgm:pt>
    <dgm:pt modelId="{4EE4AC20-914F-4E92-A0F5-EAEBA4A3314F}" type="parTrans" cxnId="{E5AE7F26-2E20-458C-BA9D-EE3C52D07E9F}">
      <dgm:prSet/>
      <dgm:spPr/>
      <dgm:t>
        <a:bodyPr/>
        <a:lstStyle/>
        <a:p>
          <a:endParaRPr lang="en-GB"/>
        </a:p>
      </dgm:t>
    </dgm:pt>
    <dgm:pt modelId="{29A03960-8FAB-492C-848B-A9B5D3F19848}" type="sibTrans" cxnId="{E5AE7F26-2E20-458C-BA9D-EE3C52D07E9F}">
      <dgm:prSet/>
      <dgm:spPr/>
      <dgm:t>
        <a:bodyPr/>
        <a:lstStyle/>
        <a:p>
          <a:endParaRPr lang="en-GB"/>
        </a:p>
      </dgm:t>
    </dgm:pt>
    <dgm:pt modelId="{77BEB6D6-AE05-4E67-A19F-BE19824397AA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GB" dirty="0"/>
            <a:t>Functionality to look at patient level outcomes and feed data reporting</a:t>
          </a:r>
        </a:p>
      </dgm:t>
    </dgm:pt>
    <dgm:pt modelId="{8559FF12-6A3F-472B-9ED3-89F5E93B6B46}" type="parTrans" cxnId="{3F660A4B-AEB4-4618-ABB9-ACBA14286378}">
      <dgm:prSet/>
      <dgm:spPr/>
      <dgm:t>
        <a:bodyPr/>
        <a:lstStyle/>
        <a:p>
          <a:endParaRPr lang="en-GB"/>
        </a:p>
      </dgm:t>
    </dgm:pt>
    <dgm:pt modelId="{3BA6BEF7-F419-45B8-AF80-BF4342E44784}" type="sibTrans" cxnId="{3F660A4B-AEB4-4618-ABB9-ACBA14286378}">
      <dgm:prSet/>
      <dgm:spPr/>
      <dgm:t>
        <a:bodyPr/>
        <a:lstStyle/>
        <a:p>
          <a:endParaRPr lang="en-GB"/>
        </a:p>
      </dgm:t>
    </dgm:pt>
    <dgm:pt modelId="{4E91E7F7-D3A6-4D40-8B31-1DBC655B0377}">
      <dgm:prSet/>
      <dgm:spPr/>
      <dgm:t>
        <a:bodyPr/>
        <a:lstStyle/>
        <a:p>
          <a:pPr rtl="0">
            <a:lnSpc>
              <a:spcPct val="100000"/>
            </a:lnSpc>
          </a:pPr>
          <a:r>
            <a:rPr lang="en-GB" dirty="0">
              <a:latin typeface="Calibri Light" panose="020F0302020204030204"/>
            </a:rPr>
            <a:t>Replaces </a:t>
          </a:r>
          <a:r>
            <a:rPr lang="en-GB" dirty="0"/>
            <a:t>existing spreadsheets and not go out of date</a:t>
          </a:r>
          <a:r>
            <a:rPr lang="en-GB" dirty="0">
              <a:latin typeface="Calibri Light" panose="020F0302020204030204"/>
            </a:rPr>
            <a:t> </a:t>
          </a:r>
          <a:endParaRPr lang="en-GB" dirty="0"/>
        </a:p>
      </dgm:t>
    </dgm:pt>
    <dgm:pt modelId="{FAFDDCBF-1E82-4064-BA33-4A17BEAF474E}" type="parTrans" cxnId="{A4960A0F-F43C-4BED-A594-DC906FE33348}">
      <dgm:prSet/>
      <dgm:spPr/>
      <dgm:t>
        <a:bodyPr/>
        <a:lstStyle/>
        <a:p>
          <a:endParaRPr lang="en-GB"/>
        </a:p>
      </dgm:t>
    </dgm:pt>
    <dgm:pt modelId="{3C4E8FF1-6700-4EA5-9DE4-3ECAFE9230EA}" type="sibTrans" cxnId="{A4960A0F-F43C-4BED-A594-DC906FE33348}">
      <dgm:prSet/>
      <dgm:spPr/>
      <dgm:t>
        <a:bodyPr/>
        <a:lstStyle/>
        <a:p>
          <a:endParaRPr lang="en-GB"/>
        </a:p>
      </dgm:t>
    </dgm:pt>
    <dgm:pt modelId="{64783230-8DAC-4180-AF36-93A6BC866857}" type="pres">
      <dgm:prSet presAssocID="{F3869CF6-2193-40E3-B58B-BAADF2FF0EC2}" presName="root" presStyleCnt="0">
        <dgm:presLayoutVars>
          <dgm:dir/>
          <dgm:resizeHandles val="exact"/>
        </dgm:presLayoutVars>
      </dgm:prSet>
      <dgm:spPr/>
    </dgm:pt>
    <dgm:pt modelId="{054CCFD2-ED2E-46AB-B6A7-21B2BBD894BB}" type="pres">
      <dgm:prSet presAssocID="{1D2B8995-D578-47BF-AB95-5AC9AE285055}" presName="compNode" presStyleCnt="0"/>
      <dgm:spPr/>
    </dgm:pt>
    <dgm:pt modelId="{1215EFE3-3FE9-40A5-B191-80ECE64AF369}" type="pres">
      <dgm:prSet presAssocID="{1D2B8995-D578-47BF-AB95-5AC9AE285055}" presName="bgRect" presStyleLbl="bgShp" presStyleIdx="0" presStyleCnt="4"/>
      <dgm:spPr/>
    </dgm:pt>
    <dgm:pt modelId="{E3C01BC6-C7D7-4F39-A297-B20AFAB4DC2C}" type="pres">
      <dgm:prSet presAssocID="{1D2B8995-D578-47BF-AB95-5AC9AE285055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laybook with solid fill"/>
        </a:ext>
      </dgm:extLst>
    </dgm:pt>
    <dgm:pt modelId="{BFFD9EC4-B80C-4BCE-9B72-71928CCE5FCE}" type="pres">
      <dgm:prSet presAssocID="{1D2B8995-D578-47BF-AB95-5AC9AE285055}" presName="spaceRect" presStyleCnt="0"/>
      <dgm:spPr/>
    </dgm:pt>
    <dgm:pt modelId="{D714577F-29D8-4432-8C8C-FB1E1CB1DEF4}" type="pres">
      <dgm:prSet presAssocID="{1D2B8995-D578-47BF-AB95-5AC9AE285055}" presName="parTx" presStyleLbl="revTx" presStyleIdx="0" presStyleCnt="4">
        <dgm:presLayoutVars>
          <dgm:chMax val="0"/>
          <dgm:chPref val="0"/>
        </dgm:presLayoutVars>
      </dgm:prSet>
      <dgm:spPr/>
    </dgm:pt>
    <dgm:pt modelId="{73A21FA5-33CE-4791-831D-B0FC45469DF0}" type="pres">
      <dgm:prSet presAssocID="{A7CB95C9-68B5-4FA0-89FC-2C5B4248D001}" presName="sibTrans" presStyleCnt="0"/>
      <dgm:spPr/>
    </dgm:pt>
    <dgm:pt modelId="{FC2E7B53-4E67-491F-8644-DE100E2E962A}" type="pres">
      <dgm:prSet presAssocID="{027D0763-024F-4D1C-8DB2-F9F74605B21B}" presName="compNode" presStyleCnt="0"/>
      <dgm:spPr/>
    </dgm:pt>
    <dgm:pt modelId="{BEE8BD6B-81E7-4A91-BDBE-0765D914EEE5}" type="pres">
      <dgm:prSet presAssocID="{027D0763-024F-4D1C-8DB2-F9F74605B21B}" presName="bgRect" presStyleLbl="bgShp" presStyleIdx="1" presStyleCnt="4"/>
      <dgm:spPr/>
    </dgm:pt>
    <dgm:pt modelId="{3F4B8880-12C2-4090-ADD7-3B9A345E98FB}" type="pres">
      <dgm:prSet presAssocID="{027D0763-024F-4D1C-8DB2-F9F74605B21B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omputer"/>
        </a:ext>
      </dgm:extLst>
    </dgm:pt>
    <dgm:pt modelId="{08437B5A-8FA2-470E-B40A-979205A7A215}" type="pres">
      <dgm:prSet presAssocID="{027D0763-024F-4D1C-8DB2-F9F74605B21B}" presName="spaceRect" presStyleCnt="0"/>
      <dgm:spPr/>
    </dgm:pt>
    <dgm:pt modelId="{CDF27856-B77C-422C-964B-FD8E621BCB94}" type="pres">
      <dgm:prSet presAssocID="{027D0763-024F-4D1C-8DB2-F9F74605B21B}" presName="parTx" presStyleLbl="revTx" presStyleIdx="1" presStyleCnt="4">
        <dgm:presLayoutVars>
          <dgm:chMax val="0"/>
          <dgm:chPref val="0"/>
        </dgm:presLayoutVars>
      </dgm:prSet>
      <dgm:spPr/>
    </dgm:pt>
    <dgm:pt modelId="{83B5C28B-ABEC-4F82-A3B9-BD134DAD6510}" type="pres">
      <dgm:prSet presAssocID="{29A03960-8FAB-492C-848B-A9B5D3F19848}" presName="sibTrans" presStyleCnt="0"/>
      <dgm:spPr/>
    </dgm:pt>
    <dgm:pt modelId="{BE28CD88-7635-40C4-82F1-D8C7816A530D}" type="pres">
      <dgm:prSet presAssocID="{77BEB6D6-AE05-4E67-A19F-BE19824397AA}" presName="compNode" presStyleCnt="0"/>
      <dgm:spPr/>
    </dgm:pt>
    <dgm:pt modelId="{F3599A42-A2BF-46E3-92BE-ABCFD9BE9BCA}" type="pres">
      <dgm:prSet presAssocID="{77BEB6D6-AE05-4E67-A19F-BE19824397AA}" presName="bgRect" presStyleLbl="bgShp" presStyleIdx="2" presStyleCnt="4"/>
      <dgm:spPr/>
    </dgm:pt>
    <dgm:pt modelId="{4CF66476-287F-4670-BD62-714D2893C5DA}" type="pres">
      <dgm:prSet presAssocID="{77BEB6D6-AE05-4E67-A19F-BE19824397AA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ecision chart with solid fill"/>
        </a:ext>
      </dgm:extLst>
    </dgm:pt>
    <dgm:pt modelId="{A8239B57-D041-4EE7-9794-840D274DD481}" type="pres">
      <dgm:prSet presAssocID="{77BEB6D6-AE05-4E67-A19F-BE19824397AA}" presName="spaceRect" presStyleCnt="0"/>
      <dgm:spPr/>
    </dgm:pt>
    <dgm:pt modelId="{B7388D12-BFF0-4942-8EED-54ECA80624D5}" type="pres">
      <dgm:prSet presAssocID="{77BEB6D6-AE05-4E67-A19F-BE19824397AA}" presName="parTx" presStyleLbl="revTx" presStyleIdx="2" presStyleCnt="4">
        <dgm:presLayoutVars>
          <dgm:chMax val="0"/>
          <dgm:chPref val="0"/>
        </dgm:presLayoutVars>
      </dgm:prSet>
      <dgm:spPr/>
    </dgm:pt>
    <dgm:pt modelId="{A1F5A55C-BA2E-4289-BE43-C774989D6682}" type="pres">
      <dgm:prSet presAssocID="{3BA6BEF7-F419-45B8-AF80-BF4342E44784}" presName="sibTrans" presStyleCnt="0"/>
      <dgm:spPr/>
    </dgm:pt>
    <dgm:pt modelId="{C826D7CA-67F7-496B-B997-3E72899D2987}" type="pres">
      <dgm:prSet presAssocID="{4E91E7F7-D3A6-4D40-8B31-1DBC655B0377}" presName="compNode" presStyleCnt="0"/>
      <dgm:spPr/>
    </dgm:pt>
    <dgm:pt modelId="{6B3792F7-E591-47B9-88DF-B867CF790C1D}" type="pres">
      <dgm:prSet presAssocID="{4E91E7F7-D3A6-4D40-8B31-1DBC655B0377}" presName="bgRect" presStyleLbl="bgShp" presStyleIdx="3" presStyleCnt="4"/>
      <dgm:spPr/>
    </dgm:pt>
    <dgm:pt modelId="{86067FF2-9DDD-4708-9FA3-72908A6A4A88}" type="pres">
      <dgm:prSet presAssocID="{4E91E7F7-D3A6-4D40-8B31-1DBC655B0377}" presName="iconRect" presStyleLbl="node1" presStyleIdx="3" presStyleCnt="4"/>
      <dgm:spPr>
        <a:blipFill rotWithShape="1"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</dgm:pt>
    <dgm:pt modelId="{EE620B47-33D4-4149-9DC7-B30121BCD2EB}" type="pres">
      <dgm:prSet presAssocID="{4E91E7F7-D3A6-4D40-8B31-1DBC655B0377}" presName="spaceRect" presStyleCnt="0"/>
      <dgm:spPr/>
    </dgm:pt>
    <dgm:pt modelId="{D064B128-47A9-41C3-8E33-D2524158C854}" type="pres">
      <dgm:prSet presAssocID="{4E91E7F7-D3A6-4D40-8B31-1DBC655B0377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A4960A0F-F43C-4BED-A594-DC906FE33348}" srcId="{F3869CF6-2193-40E3-B58B-BAADF2FF0EC2}" destId="{4E91E7F7-D3A6-4D40-8B31-1DBC655B0377}" srcOrd="3" destOrd="0" parTransId="{FAFDDCBF-1E82-4064-BA33-4A17BEAF474E}" sibTransId="{3C4E8FF1-6700-4EA5-9DE4-3ECAFE9230EA}"/>
    <dgm:cxn modelId="{E5AE7F26-2E20-458C-BA9D-EE3C52D07E9F}" srcId="{F3869CF6-2193-40E3-B58B-BAADF2FF0EC2}" destId="{027D0763-024F-4D1C-8DB2-F9F74605B21B}" srcOrd="1" destOrd="0" parTransId="{4EE4AC20-914F-4E92-A0F5-EAEBA4A3314F}" sibTransId="{29A03960-8FAB-492C-848B-A9B5D3F19848}"/>
    <dgm:cxn modelId="{C4B9552E-10BF-4045-96FD-B7DF8BAB1147}" type="presOf" srcId="{1D2B8995-D578-47BF-AB95-5AC9AE285055}" destId="{D714577F-29D8-4432-8C8C-FB1E1CB1DEF4}" srcOrd="0" destOrd="0" presId="urn:microsoft.com/office/officeart/2018/2/layout/IconVerticalSolidList"/>
    <dgm:cxn modelId="{3F660A4B-AEB4-4618-ABB9-ACBA14286378}" srcId="{F3869CF6-2193-40E3-B58B-BAADF2FF0EC2}" destId="{77BEB6D6-AE05-4E67-A19F-BE19824397AA}" srcOrd="2" destOrd="0" parTransId="{8559FF12-6A3F-472B-9ED3-89F5E93B6B46}" sibTransId="{3BA6BEF7-F419-45B8-AF80-BF4342E44784}"/>
    <dgm:cxn modelId="{DB567759-077A-49CA-8209-AE897F709C4A}" srcId="{F3869CF6-2193-40E3-B58B-BAADF2FF0EC2}" destId="{1D2B8995-D578-47BF-AB95-5AC9AE285055}" srcOrd="0" destOrd="0" parTransId="{BB6605E6-0083-4B04-8F98-A67E35641A72}" sibTransId="{A7CB95C9-68B5-4FA0-89FC-2C5B4248D001}"/>
    <dgm:cxn modelId="{FA32217D-A4CB-453F-9EE8-F79BFF71D49E}" type="presOf" srcId="{77BEB6D6-AE05-4E67-A19F-BE19824397AA}" destId="{B7388D12-BFF0-4942-8EED-54ECA80624D5}" srcOrd="0" destOrd="0" presId="urn:microsoft.com/office/officeart/2018/2/layout/IconVerticalSolidList"/>
    <dgm:cxn modelId="{3AB3F1A9-4DCF-4F3E-A109-7B7EB836B649}" type="presOf" srcId="{4E91E7F7-D3A6-4D40-8B31-1DBC655B0377}" destId="{D064B128-47A9-41C3-8E33-D2524158C854}" srcOrd="0" destOrd="0" presId="urn:microsoft.com/office/officeart/2018/2/layout/IconVerticalSolidList"/>
    <dgm:cxn modelId="{09BB44B1-9AA8-4A6F-BF00-D69740214DE6}" type="presOf" srcId="{027D0763-024F-4D1C-8DB2-F9F74605B21B}" destId="{CDF27856-B77C-422C-964B-FD8E621BCB94}" srcOrd="0" destOrd="0" presId="urn:microsoft.com/office/officeart/2018/2/layout/IconVerticalSolidList"/>
    <dgm:cxn modelId="{3E730AFD-091B-44CB-804C-2F4D86B1EC0C}" type="presOf" srcId="{F3869CF6-2193-40E3-B58B-BAADF2FF0EC2}" destId="{64783230-8DAC-4180-AF36-93A6BC866857}" srcOrd="0" destOrd="0" presId="urn:microsoft.com/office/officeart/2018/2/layout/IconVerticalSolidList"/>
    <dgm:cxn modelId="{357BACC5-C7B5-4B32-97A8-A8FDA6F6BEDD}" type="presParOf" srcId="{64783230-8DAC-4180-AF36-93A6BC866857}" destId="{054CCFD2-ED2E-46AB-B6A7-21B2BBD894BB}" srcOrd="0" destOrd="0" presId="urn:microsoft.com/office/officeart/2018/2/layout/IconVerticalSolidList"/>
    <dgm:cxn modelId="{CE66B490-7036-4582-93C2-8DAD94F79879}" type="presParOf" srcId="{054CCFD2-ED2E-46AB-B6A7-21B2BBD894BB}" destId="{1215EFE3-3FE9-40A5-B191-80ECE64AF369}" srcOrd="0" destOrd="0" presId="urn:microsoft.com/office/officeart/2018/2/layout/IconVerticalSolidList"/>
    <dgm:cxn modelId="{56337F7F-CAFD-4485-84D4-8EA6B770B4D2}" type="presParOf" srcId="{054CCFD2-ED2E-46AB-B6A7-21B2BBD894BB}" destId="{E3C01BC6-C7D7-4F39-A297-B20AFAB4DC2C}" srcOrd="1" destOrd="0" presId="urn:microsoft.com/office/officeart/2018/2/layout/IconVerticalSolidList"/>
    <dgm:cxn modelId="{83CFE264-F650-4D2D-B777-EC20CA6DFA92}" type="presParOf" srcId="{054CCFD2-ED2E-46AB-B6A7-21B2BBD894BB}" destId="{BFFD9EC4-B80C-4BCE-9B72-71928CCE5FCE}" srcOrd="2" destOrd="0" presId="urn:microsoft.com/office/officeart/2018/2/layout/IconVerticalSolidList"/>
    <dgm:cxn modelId="{27EDBA2D-D6A7-43C8-8E3F-16914CBDE364}" type="presParOf" srcId="{054CCFD2-ED2E-46AB-B6A7-21B2BBD894BB}" destId="{D714577F-29D8-4432-8C8C-FB1E1CB1DEF4}" srcOrd="3" destOrd="0" presId="urn:microsoft.com/office/officeart/2018/2/layout/IconVerticalSolidList"/>
    <dgm:cxn modelId="{7B35A5D6-74A8-40AE-9B50-7FE29B9C470C}" type="presParOf" srcId="{64783230-8DAC-4180-AF36-93A6BC866857}" destId="{73A21FA5-33CE-4791-831D-B0FC45469DF0}" srcOrd="1" destOrd="0" presId="urn:microsoft.com/office/officeart/2018/2/layout/IconVerticalSolidList"/>
    <dgm:cxn modelId="{D67FFB81-4573-4658-9D59-A519B803C147}" type="presParOf" srcId="{64783230-8DAC-4180-AF36-93A6BC866857}" destId="{FC2E7B53-4E67-491F-8644-DE100E2E962A}" srcOrd="2" destOrd="0" presId="urn:microsoft.com/office/officeart/2018/2/layout/IconVerticalSolidList"/>
    <dgm:cxn modelId="{DD98428A-0782-4D8B-A953-EFB62AB117CF}" type="presParOf" srcId="{FC2E7B53-4E67-491F-8644-DE100E2E962A}" destId="{BEE8BD6B-81E7-4A91-BDBE-0765D914EEE5}" srcOrd="0" destOrd="0" presId="urn:microsoft.com/office/officeart/2018/2/layout/IconVerticalSolidList"/>
    <dgm:cxn modelId="{94EBD7CC-DC34-44F6-B009-879233AE9979}" type="presParOf" srcId="{FC2E7B53-4E67-491F-8644-DE100E2E962A}" destId="{3F4B8880-12C2-4090-ADD7-3B9A345E98FB}" srcOrd="1" destOrd="0" presId="urn:microsoft.com/office/officeart/2018/2/layout/IconVerticalSolidList"/>
    <dgm:cxn modelId="{B31C0A8E-3C81-4B6A-A026-C6D75E1ED84B}" type="presParOf" srcId="{FC2E7B53-4E67-491F-8644-DE100E2E962A}" destId="{08437B5A-8FA2-470E-B40A-979205A7A215}" srcOrd="2" destOrd="0" presId="urn:microsoft.com/office/officeart/2018/2/layout/IconVerticalSolidList"/>
    <dgm:cxn modelId="{0A407055-62F0-437E-B1AF-F1A016B04887}" type="presParOf" srcId="{FC2E7B53-4E67-491F-8644-DE100E2E962A}" destId="{CDF27856-B77C-422C-964B-FD8E621BCB94}" srcOrd="3" destOrd="0" presId="urn:microsoft.com/office/officeart/2018/2/layout/IconVerticalSolidList"/>
    <dgm:cxn modelId="{E862D1BA-1171-407B-9A19-88F1A712C912}" type="presParOf" srcId="{64783230-8DAC-4180-AF36-93A6BC866857}" destId="{83B5C28B-ABEC-4F82-A3B9-BD134DAD6510}" srcOrd="3" destOrd="0" presId="urn:microsoft.com/office/officeart/2018/2/layout/IconVerticalSolidList"/>
    <dgm:cxn modelId="{B961FF93-1FFF-4F5B-A92E-E42B39E41894}" type="presParOf" srcId="{64783230-8DAC-4180-AF36-93A6BC866857}" destId="{BE28CD88-7635-40C4-82F1-D8C7816A530D}" srcOrd="4" destOrd="0" presId="urn:microsoft.com/office/officeart/2018/2/layout/IconVerticalSolidList"/>
    <dgm:cxn modelId="{BBE12EE1-0DD4-4ED8-BAA5-1DA2C2B471A8}" type="presParOf" srcId="{BE28CD88-7635-40C4-82F1-D8C7816A530D}" destId="{F3599A42-A2BF-46E3-92BE-ABCFD9BE9BCA}" srcOrd="0" destOrd="0" presId="urn:microsoft.com/office/officeart/2018/2/layout/IconVerticalSolidList"/>
    <dgm:cxn modelId="{387FA93B-F82A-4CFC-B336-A5A4C73AFF07}" type="presParOf" srcId="{BE28CD88-7635-40C4-82F1-D8C7816A530D}" destId="{4CF66476-287F-4670-BD62-714D2893C5DA}" srcOrd="1" destOrd="0" presId="urn:microsoft.com/office/officeart/2018/2/layout/IconVerticalSolidList"/>
    <dgm:cxn modelId="{2B6AF57D-FAFF-4FE5-9A47-76128DE4B97D}" type="presParOf" srcId="{BE28CD88-7635-40C4-82F1-D8C7816A530D}" destId="{A8239B57-D041-4EE7-9794-840D274DD481}" srcOrd="2" destOrd="0" presId="urn:microsoft.com/office/officeart/2018/2/layout/IconVerticalSolidList"/>
    <dgm:cxn modelId="{F11F6094-AC8A-4829-8C0E-8E50E0A46BAB}" type="presParOf" srcId="{BE28CD88-7635-40C4-82F1-D8C7816A530D}" destId="{B7388D12-BFF0-4942-8EED-54ECA80624D5}" srcOrd="3" destOrd="0" presId="urn:microsoft.com/office/officeart/2018/2/layout/IconVerticalSolidList"/>
    <dgm:cxn modelId="{49B28E02-2623-408B-BC3B-BAF5FF89A180}" type="presParOf" srcId="{64783230-8DAC-4180-AF36-93A6BC866857}" destId="{A1F5A55C-BA2E-4289-BE43-C774989D6682}" srcOrd="5" destOrd="0" presId="urn:microsoft.com/office/officeart/2018/2/layout/IconVerticalSolidList"/>
    <dgm:cxn modelId="{6D5666AE-E605-44F1-8C34-0EBBBDC373F2}" type="presParOf" srcId="{64783230-8DAC-4180-AF36-93A6BC866857}" destId="{C826D7CA-67F7-496B-B997-3E72899D2987}" srcOrd="6" destOrd="0" presId="urn:microsoft.com/office/officeart/2018/2/layout/IconVerticalSolidList"/>
    <dgm:cxn modelId="{85B93976-1A31-47D1-B3EC-7EB7818BE847}" type="presParOf" srcId="{C826D7CA-67F7-496B-B997-3E72899D2987}" destId="{6B3792F7-E591-47B9-88DF-B867CF790C1D}" srcOrd="0" destOrd="0" presId="urn:microsoft.com/office/officeart/2018/2/layout/IconVerticalSolidList"/>
    <dgm:cxn modelId="{C31D965E-9B4D-48FD-8C80-1ECA861F1CD9}" type="presParOf" srcId="{C826D7CA-67F7-496B-B997-3E72899D2987}" destId="{86067FF2-9DDD-4708-9FA3-72908A6A4A88}" srcOrd="1" destOrd="0" presId="urn:microsoft.com/office/officeart/2018/2/layout/IconVerticalSolidList"/>
    <dgm:cxn modelId="{F34949FD-DFBE-4A5F-A9BB-2018CCD2474A}" type="presParOf" srcId="{C826D7CA-67F7-496B-B997-3E72899D2987}" destId="{EE620B47-33D4-4149-9DC7-B30121BCD2EB}" srcOrd="2" destOrd="0" presId="urn:microsoft.com/office/officeart/2018/2/layout/IconVerticalSolidList"/>
    <dgm:cxn modelId="{5CA3EB13-A99E-4D09-9FEA-9861B7568898}" type="presParOf" srcId="{C826D7CA-67F7-496B-B997-3E72899D2987}" destId="{D064B128-47A9-41C3-8E33-D2524158C85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661AF2-6886-4B86-9C19-EFF34BEEBF25}" type="doc">
      <dgm:prSet loTypeId="urn:microsoft.com/office/officeart/2017/3/layout/DropPinTimeline" loCatId="timelin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2D41BE8-951E-4B34-AB9A-E9B2232C6095}">
      <dgm:prSet phldrT="[Text]" phldr="0"/>
      <dgm:spPr/>
      <dgm:t>
        <a:bodyPr/>
        <a:lstStyle/>
        <a:p>
          <a:pPr>
            <a:defRPr b="1"/>
          </a:pPr>
          <a:r>
            <a:rPr lang="en-US" b="0" dirty="0">
              <a:latin typeface="Arial"/>
              <a:cs typeface="Arial"/>
            </a:rPr>
            <a:t>Operational use commenced- 9th April 2024</a:t>
          </a:r>
          <a:endParaRPr lang="en-GB" dirty="0"/>
        </a:p>
      </dgm:t>
    </dgm:pt>
    <dgm:pt modelId="{75F831EF-B710-4A93-BE9F-9C2C8210DA16}" type="parTrans" cxnId="{C21E4013-1EB8-471A-8E53-134631068F80}">
      <dgm:prSet/>
      <dgm:spPr/>
      <dgm:t>
        <a:bodyPr/>
        <a:lstStyle/>
        <a:p>
          <a:endParaRPr lang="en-GB"/>
        </a:p>
      </dgm:t>
    </dgm:pt>
    <dgm:pt modelId="{B564012F-3373-4E75-87C2-39591E555A58}" type="sibTrans" cxnId="{C21E4013-1EB8-471A-8E53-134631068F80}">
      <dgm:prSet/>
      <dgm:spPr/>
      <dgm:t>
        <a:bodyPr/>
        <a:lstStyle/>
        <a:p>
          <a:endParaRPr lang="en-GB"/>
        </a:p>
      </dgm:t>
    </dgm:pt>
    <dgm:pt modelId="{63B445CA-C5CB-4941-8332-306AF96DECCE}">
      <dgm:prSet phldr="0"/>
      <dgm:spPr/>
      <dgm:t>
        <a:bodyPr/>
        <a:lstStyle/>
        <a:p>
          <a:pPr>
            <a:defRPr b="1"/>
          </a:pPr>
          <a:r>
            <a:rPr lang="en-US" b="0" dirty="0">
              <a:latin typeface="Arial"/>
              <a:cs typeface="Arial"/>
            </a:rPr>
            <a:t>Test version of dashboard- October 2023</a:t>
          </a:r>
          <a:endParaRPr lang="en-US" dirty="0"/>
        </a:p>
      </dgm:t>
    </dgm:pt>
    <dgm:pt modelId="{63BBF4E6-566A-4D85-AF5C-0B30B73008D9}" type="parTrans" cxnId="{14C1952A-296D-447D-B4CB-5B7B6AA71AAE}">
      <dgm:prSet/>
      <dgm:spPr/>
    </dgm:pt>
    <dgm:pt modelId="{A0103538-06BC-4377-9830-63D41C2EE1D2}" type="sibTrans" cxnId="{14C1952A-296D-447D-B4CB-5B7B6AA71AAE}">
      <dgm:prSet/>
      <dgm:spPr/>
    </dgm:pt>
    <dgm:pt modelId="{62E5729A-F720-4BC8-AE6A-B99531D707B9}">
      <dgm:prSet phldr="0"/>
      <dgm:spPr/>
      <dgm:t>
        <a:bodyPr/>
        <a:lstStyle/>
        <a:p>
          <a:pPr>
            <a:defRPr b="1"/>
          </a:pPr>
          <a:r>
            <a:rPr lang="en-US" b="0" dirty="0">
              <a:latin typeface="Arial"/>
              <a:cs typeface="Arial"/>
            </a:rPr>
            <a:t>Multidisciplinary team engagement- Every 2 weeks started Mid-October</a:t>
          </a:r>
        </a:p>
      </dgm:t>
    </dgm:pt>
    <dgm:pt modelId="{1C15CFED-9246-420E-A944-8B9AB5E3AC16}" type="parTrans" cxnId="{C9BA84B8-D32E-40C8-90D6-7CFA0BF3BDD6}">
      <dgm:prSet/>
      <dgm:spPr/>
    </dgm:pt>
    <dgm:pt modelId="{3DFB0BF8-6AD5-4539-B742-BD9B477A288F}" type="sibTrans" cxnId="{C9BA84B8-D32E-40C8-90D6-7CFA0BF3BDD6}">
      <dgm:prSet/>
      <dgm:spPr/>
    </dgm:pt>
    <dgm:pt modelId="{A4BEDE3B-C8C0-439F-B559-F4291175CD6C}">
      <dgm:prSet phldr="0"/>
      <dgm:spPr/>
      <dgm:t>
        <a:bodyPr/>
        <a:lstStyle/>
        <a:p>
          <a:pPr>
            <a:defRPr b="1"/>
          </a:pPr>
          <a:r>
            <a:rPr lang="en-US" b="0" dirty="0">
              <a:latin typeface="Arial"/>
              <a:cs typeface="Arial"/>
            </a:rPr>
            <a:t>Phased delivery of data from Trusts- November - February</a:t>
          </a:r>
        </a:p>
      </dgm:t>
    </dgm:pt>
    <dgm:pt modelId="{74484D4B-D9D4-4455-A4CD-138397036531}" type="parTrans" cxnId="{78167D66-D177-453C-9DC2-9DDAC0B7E920}">
      <dgm:prSet/>
      <dgm:spPr/>
    </dgm:pt>
    <dgm:pt modelId="{BF66FEFA-DD33-48D9-8ED0-82A0C63A15ED}" type="sibTrans" cxnId="{78167D66-D177-453C-9DC2-9DDAC0B7E920}">
      <dgm:prSet/>
      <dgm:spPr/>
    </dgm:pt>
    <dgm:pt modelId="{45FE924C-58B0-4BE9-8675-E197EEE9314B}">
      <dgm:prSet phldr="0"/>
      <dgm:spPr/>
      <dgm:t>
        <a:bodyPr/>
        <a:lstStyle/>
        <a:p>
          <a:pPr rtl="0"/>
          <a:r>
            <a:rPr lang="en-US" b="0" dirty="0">
              <a:latin typeface="Arial"/>
              <a:cs typeface="Arial"/>
            </a:rPr>
            <a:t>ESHT data- November 2023</a:t>
          </a:r>
        </a:p>
      </dgm:t>
    </dgm:pt>
    <dgm:pt modelId="{84796D0A-CFD0-4DF8-B987-0DEA0C8BA637}" type="parTrans" cxnId="{4B698B9D-6C4A-4715-9FC3-6E991AF0A117}">
      <dgm:prSet/>
      <dgm:spPr/>
    </dgm:pt>
    <dgm:pt modelId="{AFC951BC-136D-429E-A28A-921642BF9152}" type="sibTrans" cxnId="{4B698B9D-6C4A-4715-9FC3-6E991AF0A117}">
      <dgm:prSet/>
      <dgm:spPr/>
    </dgm:pt>
    <dgm:pt modelId="{22480774-4701-41E4-AF75-65C2E5B97B03}">
      <dgm:prSet phldr="0"/>
      <dgm:spPr/>
      <dgm:t>
        <a:bodyPr/>
        <a:lstStyle/>
        <a:p>
          <a:pPr rtl="0"/>
          <a:r>
            <a:rPr lang="en-US" b="0" dirty="0">
              <a:latin typeface="Arial"/>
              <a:cs typeface="Arial"/>
            </a:rPr>
            <a:t>SCFT data- December 2023</a:t>
          </a:r>
        </a:p>
      </dgm:t>
    </dgm:pt>
    <dgm:pt modelId="{2054C49A-E542-4E88-ADAE-AC8002773A85}" type="parTrans" cxnId="{3B44FF04-5A48-477E-A12F-C78E2CF28FBE}">
      <dgm:prSet/>
      <dgm:spPr/>
    </dgm:pt>
    <dgm:pt modelId="{5DE9A6BB-9D77-4E5C-8DDD-15267B809619}" type="sibTrans" cxnId="{3B44FF04-5A48-477E-A12F-C78E2CF28FBE}">
      <dgm:prSet/>
      <dgm:spPr/>
    </dgm:pt>
    <dgm:pt modelId="{7956F76D-5FA5-4029-B911-9B9B8812FE37}">
      <dgm:prSet phldr="0"/>
      <dgm:spPr/>
      <dgm:t>
        <a:bodyPr/>
        <a:lstStyle/>
        <a:p>
          <a:pPr rtl="0"/>
          <a:r>
            <a:rPr lang="en-US" b="0" dirty="0">
              <a:latin typeface="Arial"/>
              <a:cs typeface="Arial"/>
            </a:rPr>
            <a:t>UHSx  data- February 2024</a:t>
          </a:r>
        </a:p>
      </dgm:t>
    </dgm:pt>
    <dgm:pt modelId="{99A29BB2-FCA8-4FB6-BDA0-1873175C5EB3}" type="parTrans" cxnId="{F4447487-345F-433B-96C5-AD25E320E947}">
      <dgm:prSet/>
      <dgm:spPr/>
    </dgm:pt>
    <dgm:pt modelId="{E2594FAC-95BB-4D13-8109-B0DE0B9D77C5}" type="sibTrans" cxnId="{F4447487-345F-433B-96C5-AD25E320E947}">
      <dgm:prSet/>
      <dgm:spPr/>
    </dgm:pt>
    <dgm:pt modelId="{F4AFFB0A-7ED2-4A59-9745-73056BB9D027}">
      <dgm:prSet phldr="0"/>
      <dgm:spPr/>
      <dgm:t>
        <a:bodyPr/>
        <a:lstStyle/>
        <a:p>
          <a:pPr rtl="0">
            <a:defRPr b="1"/>
          </a:pPr>
          <a:r>
            <a:rPr lang="en-US" b="0" dirty="0">
              <a:latin typeface="Arial"/>
              <a:cs typeface="Arial"/>
            </a:rPr>
            <a:t>Onboarding of users- 300+ NHS and Social Care staff - February- March 2024</a:t>
          </a:r>
        </a:p>
      </dgm:t>
    </dgm:pt>
    <dgm:pt modelId="{37408D69-54C1-4838-A2CD-3706033C9FB1}" type="parTrans" cxnId="{726ED51A-2018-4335-BDFB-F9528188D5CA}">
      <dgm:prSet/>
      <dgm:spPr/>
    </dgm:pt>
    <dgm:pt modelId="{46EF6E2A-5699-4C42-9211-E24C87F8FA9D}" type="sibTrans" cxnId="{726ED51A-2018-4335-BDFB-F9528188D5CA}">
      <dgm:prSet/>
      <dgm:spPr/>
    </dgm:pt>
    <dgm:pt modelId="{66255D8F-D9A1-4E89-9E78-5264343DBD9F}">
      <dgm:prSet phldr="0"/>
      <dgm:spPr/>
      <dgm:t>
        <a:bodyPr/>
        <a:lstStyle/>
        <a:p>
          <a:pPr>
            <a:defRPr b="1"/>
          </a:pPr>
          <a:r>
            <a:rPr lang="en-US" b="0" dirty="0">
              <a:latin typeface="Arial"/>
              <a:cs typeface="Arial"/>
            </a:rPr>
            <a:t>Discharge Frontrunner Programme commissioned dashboard April 2023</a:t>
          </a:r>
        </a:p>
      </dgm:t>
    </dgm:pt>
    <dgm:pt modelId="{68498319-E00B-4268-949D-1C5204F2CD43}" type="parTrans" cxnId="{48CBF5E4-1B72-4DC7-9D2D-B22C9EB1D9CA}">
      <dgm:prSet/>
      <dgm:spPr/>
    </dgm:pt>
    <dgm:pt modelId="{44558990-E301-4F90-9BD4-61AA41CEE75D}" type="sibTrans" cxnId="{48CBF5E4-1B72-4DC7-9D2D-B22C9EB1D9CA}">
      <dgm:prSet/>
      <dgm:spPr/>
    </dgm:pt>
    <dgm:pt modelId="{3CEFE1E9-7AB1-4475-9E2E-F2AD55F11F74}" type="pres">
      <dgm:prSet presAssocID="{66661AF2-6886-4B86-9C19-EFF34BEEBF25}" presName="root" presStyleCnt="0">
        <dgm:presLayoutVars>
          <dgm:chMax/>
          <dgm:chPref/>
          <dgm:animLvl val="lvl"/>
        </dgm:presLayoutVars>
      </dgm:prSet>
      <dgm:spPr/>
    </dgm:pt>
    <dgm:pt modelId="{76A831C8-30AB-4CF8-A4AD-FE19C40553FD}" type="pres">
      <dgm:prSet presAssocID="{66661AF2-6886-4B86-9C19-EFF34BEEBF25}" presName="divider" presStyleLbl="fgAcc1" presStyleIdx="0" presStyleCnt="7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triangle" w="lg" len="lg"/>
        </a:ln>
        <a:effectLst/>
      </dgm:spPr>
    </dgm:pt>
    <dgm:pt modelId="{93DCC4DF-C4A7-4C95-9FC9-BB7129B55F2E}" type="pres">
      <dgm:prSet presAssocID="{66661AF2-6886-4B86-9C19-EFF34BEEBF25}" presName="nodes" presStyleCnt="0">
        <dgm:presLayoutVars>
          <dgm:chMax/>
          <dgm:chPref/>
          <dgm:animLvl val="lvl"/>
        </dgm:presLayoutVars>
      </dgm:prSet>
      <dgm:spPr/>
    </dgm:pt>
    <dgm:pt modelId="{530E4CC4-CF4A-471F-AB66-A9B5E8D4F496}" type="pres">
      <dgm:prSet presAssocID="{66255D8F-D9A1-4E89-9E78-5264343DBD9F}" presName="composite" presStyleCnt="0"/>
      <dgm:spPr/>
    </dgm:pt>
    <dgm:pt modelId="{61CB6AA4-6E1A-4B84-9919-68936F00387A}" type="pres">
      <dgm:prSet presAssocID="{66255D8F-D9A1-4E89-9E78-5264343DBD9F}" presName="ConnectorPoint" presStyleLbl="lnNode1" presStyleIdx="0" presStyleCnt="6"/>
      <dgm:spPr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75E30B3B-D1FA-431C-A245-64C9729CBFBE}" type="pres">
      <dgm:prSet presAssocID="{66255D8F-D9A1-4E89-9E78-5264343DBD9F}" presName="DropPinPlaceHolder" presStyleCnt="0"/>
      <dgm:spPr/>
    </dgm:pt>
    <dgm:pt modelId="{7F07CA05-9AC5-4C05-9D38-AC4758BFC213}" type="pres">
      <dgm:prSet presAssocID="{66255D8F-D9A1-4E89-9E78-5264343DBD9F}" presName="DropPin" presStyleLbl="alignNode1" presStyleIdx="0" presStyleCnt="6"/>
      <dgm:spPr/>
    </dgm:pt>
    <dgm:pt modelId="{6DB8E57D-D6AB-4D46-95AD-1D15136C7051}" type="pres">
      <dgm:prSet presAssocID="{66255D8F-D9A1-4E89-9E78-5264343DBD9F}" presName="Ellipse" presStyleLbl="fgAcc1" presStyleIdx="1" presStyleCnt="7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DAEB454E-D447-4826-B364-2FDED7FBB2CF}" type="pres">
      <dgm:prSet presAssocID="{66255D8F-D9A1-4E89-9E78-5264343DBD9F}" presName="L2TextContainer" presStyleLbl="revTx" presStyleIdx="0" presStyleCnt="12">
        <dgm:presLayoutVars>
          <dgm:bulletEnabled val="1"/>
        </dgm:presLayoutVars>
      </dgm:prSet>
      <dgm:spPr/>
    </dgm:pt>
    <dgm:pt modelId="{A8CADC91-0275-43E9-B471-1C58CD87C54C}" type="pres">
      <dgm:prSet presAssocID="{66255D8F-D9A1-4E89-9E78-5264343DBD9F}" presName="L1TextContainer" presStyleLbl="revTx" presStyleIdx="1" presStyleCnt="12">
        <dgm:presLayoutVars>
          <dgm:chMax val="1"/>
          <dgm:chPref val="1"/>
          <dgm:bulletEnabled val="1"/>
        </dgm:presLayoutVars>
      </dgm:prSet>
      <dgm:spPr/>
    </dgm:pt>
    <dgm:pt modelId="{61CA18F6-921F-426D-9D60-890B6DDAED66}" type="pres">
      <dgm:prSet presAssocID="{66255D8F-D9A1-4E89-9E78-5264343DBD9F}" presName="ConnectLine" presStyleLbl="sibTrans1D1" presStyleIdx="0" presStyleCnt="6"/>
      <dgm:spPr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42F3A78C-F20B-4D77-901E-5FD184C96BBC}" type="pres">
      <dgm:prSet presAssocID="{66255D8F-D9A1-4E89-9E78-5264343DBD9F}" presName="EmptyPlaceHolder" presStyleCnt="0"/>
      <dgm:spPr/>
    </dgm:pt>
    <dgm:pt modelId="{BDD2231C-5DDC-4C03-8042-E837937148B8}" type="pres">
      <dgm:prSet presAssocID="{44558990-E301-4F90-9BD4-61AA41CEE75D}" presName="spaceBetweenRectangles" presStyleCnt="0"/>
      <dgm:spPr/>
    </dgm:pt>
    <dgm:pt modelId="{6B040C93-FEC0-4106-A65A-F73EFC5E319C}" type="pres">
      <dgm:prSet presAssocID="{63B445CA-C5CB-4941-8332-306AF96DECCE}" presName="composite" presStyleCnt="0"/>
      <dgm:spPr/>
    </dgm:pt>
    <dgm:pt modelId="{E830D909-0248-41E3-8FEC-D4132E0501BB}" type="pres">
      <dgm:prSet presAssocID="{63B445CA-C5CB-4941-8332-306AF96DECCE}" presName="ConnectorPoint" presStyleLbl="lnNode1" presStyleIdx="1" presStyleCnt="6"/>
      <dgm:spPr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D391D7FE-0D9B-4FAA-A3F7-31C777AE1292}" type="pres">
      <dgm:prSet presAssocID="{63B445CA-C5CB-4941-8332-306AF96DECCE}" presName="DropPinPlaceHolder" presStyleCnt="0"/>
      <dgm:spPr/>
    </dgm:pt>
    <dgm:pt modelId="{BDE1D18E-616F-44F1-A99A-BAEC55E563CB}" type="pres">
      <dgm:prSet presAssocID="{63B445CA-C5CB-4941-8332-306AF96DECCE}" presName="DropPin" presStyleLbl="alignNode1" presStyleIdx="1" presStyleCnt="6"/>
      <dgm:spPr/>
    </dgm:pt>
    <dgm:pt modelId="{A0A88412-0CE8-4F87-8109-C8C796F60D35}" type="pres">
      <dgm:prSet presAssocID="{63B445CA-C5CB-4941-8332-306AF96DECCE}" presName="Ellipse" presStyleLbl="fgAcc1" presStyleIdx="2" presStyleCnt="7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68431753-9F0C-48E6-BEE6-CD4CFF4BE887}" type="pres">
      <dgm:prSet presAssocID="{63B445CA-C5CB-4941-8332-306AF96DECCE}" presName="L2TextContainer" presStyleLbl="revTx" presStyleIdx="2" presStyleCnt="12">
        <dgm:presLayoutVars>
          <dgm:bulletEnabled val="1"/>
        </dgm:presLayoutVars>
      </dgm:prSet>
      <dgm:spPr/>
    </dgm:pt>
    <dgm:pt modelId="{FF377381-5FE2-443B-AEA5-44D82BC72237}" type="pres">
      <dgm:prSet presAssocID="{63B445CA-C5CB-4941-8332-306AF96DECCE}" presName="L1TextContainer" presStyleLbl="revTx" presStyleIdx="3" presStyleCnt="12">
        <dgm:presLayoutVars>
          <dgm:chMax val="1"/>
          <dgm:chPref val="1"/>
          <dgm:bulletEnabled val="1"/>
        </dgm:presLayoutVars>
      </dgm:prSet>
      <dgm:spPr/>
    </dgm:pt>
    <dgm:pt modelId="{C803C246-1B24-422D-AF7A-15C7394495F6}" type="pres">
      <dgm:prSet presAssocID="{63B445CA-C5CB-4941-8332-306AF96DECCE}" presName="ConnectLine" presStyleLbl="sibTrans1D1" presStyleIdx="1" presStyleCnt="6"/>
      <dgm:spPr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EF387DEB-5EF5-4D57-8C80-817D6E6835EC}" type="pres">
      <dgm:prSet presAssocID="{63B445CA-C5CB-4941-8332-306AF96DECCE}" presName="EmptyPlaceHolder" presStyleCnt="0"/>
      <dgm:spPr/>
    </dgm:pt>
    <dgm:pt modelId="{872256CD-0CFB-4011-ADCA-B0E589F13EA1}" type="pres">
      <dgm:prSet presAssocID="{A0103538-06BC-4377-9830-63D41C2EE1D2}" presName="spaceBetweenRectangles" presStyleCnt="0"/>
      <dgm:spPr/>
    </dgm:pt>
    <dgm:pt modelId="{AA33AD17-7C36-455E-8ED1-59E3401A82F6}" type="pres">
      <dgm:prSet presAssocID="{62E5729A-F720-4BC8-AE6A-B99531D707B9}" presName="composite" presStyleCnt="0"/>
      <dgm:spPr/>
    </dgm:pt>
    <dgm:pt modelId="{2165C990-C9DE-470A-A5BD-02137A43D299}" type="pres">
      <dgm:prSet presAssocID="{62E5729A-F720-4BC8-AE6A-B99531D707B9}" presName="ConnectorPoint" presStyleLbl="lnNode1" presStyleIdx="2" presStyleCnt="6"/>
      <dgm:spPr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1A867BB3-41EB-4EF5-9615-BD9B45DCA375}" type="pres">
      <dgm:prSet presAssocID="{62E5729A-F720-4BC8-AE6A-B99531D707B9}" presName="DropPinPlaceHolder" presStyleCnt="0"/>
      <dgm:spPr/>
    </dgm:pt>
    <dgm:pt modelId="{25064E51-C7FC-41B2-836D-47260676CFAA}" type="pres">
      <dgm:prSet presAssocID="{62E5729A-F720-4BC8-AE6A-B99531D707B9}" presName="DropPin" presStyleLbl="alignNode1" presStyleIdx="2" presStyleCnt="6"/>
      <dgm:spPr/>
    </dgm:pt>
    <dgm:pt modelId="{5DB2F58E-9720-47C9-B0B2-BB1AF521E93F}" type="pres">
      <dgm:prSet presAssocID="{62E5729A-F720-4BC8-AE6A-B99531D707B9}" presName="Ellipse" presStyleLbl="fgAcc1" presStyleIdx="3" presStyleCnt="7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498212D0-CB57-4EC1-800B-88F300AA49AF}" type="pres">
      <dgm:prSet presAssocID="{62E5729A-F720-4BC8-AE6A-B99531D707B9}" presName="L2TextContainer" presStyleLbl="revTx" presStyleIdx="4" presStyleCnt="12">
        <dgm:presLayoutVars>
          <dgm:bulletEnabled val="1"/>
        </dgm:presLayoutVars>
      </dgm:prSet>
      <dgm:spPr/>
    </dgm:pt>
    <dgm:pt modelId="{5092AD34-C0CF-4F07-946E-A83A624E09C1}" type="pres">
      <dgm:prSet presAssocID="{62E5729A-F720-4BC8-AE6A-B99531D707B9}" presName="L1TextContainer" presStyleLbl="revTx" presStyleIdx="5" presStyleCnt="12">
        <dgm:presLayoutVars>
          <dgm:chMax val="1"/>
          <dgm:chPref val="1"/>
          <dgm:bulletEnabled val="1"/>
        </dgm:presLayoutVars>
      </dgm:prSet>
      <dgm:spPr/>
    </dgm:pt>
    <dgm:pt modelId="{9540C179-3731-4C71-9C17-BB4A84E4EEFC}" type="pres">
      <dgm:prSet presAssocID="{62E5729A-F720-4BC8-AE6A-B99531D707B9}" presName="ConnectLine" presStyleLbl="sibTrans1D1" presStyleIdx="2" presStyleCnt="6"/>
      <dgm:spPr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098E0AD6-3ACF-4EA1-8EAD-80093BB02245}" type="pres">
      <dgm:prSet presAssocID="{62E5729A-F720-4BC8-AE6A-B99531D707B9}" presName="EmptyPlaceHolder" presStyleCnt="0"/>
      <dgm:spPr/>
    </dgm:pt>
    <dgm:pt modelId="{39A70655-782C-4507-8905-A6CBA6099FAD}" type="pres">
      <dgm:prSet presAssocID="{3DFB0BF8-6AD5-4539-B742-BD9B477A288F}" presName="spaceBetweenRectangles" presStyleCnt="0"/>
      <dgm:spPr/>
    </dgm:pt>
    <dgm:pt modelId="{12833E07-183F-4D64-A18A-6DE8E4B1BAD1}" type="pres">
      <dgm:prSet presAssocID="{A4BEDE3B-C8C0-439F-B559-F4291175CD6C}" presName="composite" presStyleCnt="0"/>
      <dgm:spPr/>
    </dgm:pt>
    <dgm:pt modelId="{5FF31DED-8A03-4B8C-B8E7-83E5C2B83FCE}" type="pres">
      <dgm:prSet presAssocID="{A4BEDE3B-C8C0-439F-B559-F4291175CD6C}" presName="ConnectorPoint" presStyleLbl="lnNode1" presStyleIdx="3" presStyleCnt="6"/>
      <dgm:spPr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F17E7BA7-E5CF-4CB3-A36F-FA56B50C2941}" type="pres">
      <dgm:prSet presAssocID="{A4BEDE3B-C8C0-439F-B559-F4291175CD6C}" presName="DropPinPlaceHolder" presStyleCnt="0"/>
      <dgm:spPr/>
    </dgm:pt>
    <dgm:pt modelId="{203768B5-9C73-449F-A55E-59E77D27DA41}" type="pres">
      <dgm:prSet presAssocID="{A4BEDE3B-C8C0-439F-B559-F4291175CD6C}" presName="DropPin" presStyleLbl="alignNode1" presStyleIdx="3" presStyleCnt="6"/>
      <dgm:spPr/>
    </dgm:pt>
    <dgm:pt modelId="{1C7F334A-5835-45C5-998F-1A3C41C3EBE4}" type="pres">
      <dgm:prSet presAssocID="{A4BEDE3B-C8C0-439F-B559-F4291175CD6C}" presName="Ellipse" presStyleLbl="fgAcc1" presStyleIdx="4" presStyleCnt="7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BD1E5A3D-9C7A-44AB-BDA7-778C317B407E}" type="pres">
      <dgm:prSet presAssocID="{A4BEDE3B-C8C0-439F-B559-F4291175CD6C}" presName="L2TextContainer" presStyleLbl="revTx" presStyleIdx="6" presStyleCnt="12">
        <dgm:presLayoutVars>
          <dgm:bulletEnabled val="1"/>
        </dgm:presLayoutVars>
      </dgm:prSet>
      <dgm:spPr/>
    </dgm:pt>
    <dgm:pt modelId="{63A1D549-EE91-4F89-B285-561655FC7825}" type="pres">
      <dgm:prSet presAssocID="{A4BEDE3B-C8C0-439F-B559-F4291175CD6C}" presName="L1TextContainer" presStyleLbl="revTx" presStyleIdx="7" presStyleCnt="12">
        <dgm:presLayoutVars>
          <dgm:chMax val="1"/>
          <dgm:chPref val="1"/>
          <dgm:bulletEnabled val="1"/>
        </dgm:presLayoutVars>
      </dgm:prSet>
      <dgm:spPr/>
    </dgm:pt>
    <dgm:pt modelId="{6D63A1CE-ABCD-445D-8A45-5C21659484D6}" type="pres">
      <dgm:prSet presAssocID="{A4BEDE3B-C8C0-439F-B559-F4291175CD6C}" presName="ConnectLine" presStyleLbl="sibTrans1D1" presStyleIdx="3" presStyleCnt="6"/>
      <dgm:spPr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C40E17B2-5171-4688-B7B8-A11358F83138}" type="pres">
      <dgm:prSet presAssocID="{A4BEDE3B-C8C0-439F-B559-F4291175CD6C}" presName="EmptyPlaceHolder" presStyleCnt="0"/>
      <dgm:spPr/>
    </dgm:pt>
    <dgm:pt modelId="{E2229030-9C2F-423D-B0FB-7CF22A0FEAC3}" type="pres">
      <dgm:prSet presAssocID="{BF66FEFA-DD33-48D9-8ED0-82A0C63A15ED}" presName="spaceBetweenRectangles" presStyleCnt="0"/>
      <dgm:spPr/>
    </dgm:pt>
    <dgm:pt modelId="{E5999933-9065-480F-B59C-D504D7A81701}" type="pres">
      <dgm:prSet presAssocID="{F4AFFB0A-7ED2-4A59-9745-73056BB9D027}" presName="composite" presStyleCnt="0"/>
      <dgm:spPr/>
    </dgm:pt>
    <dgm:pt modelId="{8F71D8E3-A6AC-479A-86D9-E2FF8A09E250}" type="pres">
      <dgm:prSet presAssocID="{F4AFFB0A-7ED2-4A59-9745-73056BB9D027}" presName="ConnectorPoint" presStyleLbl="lnNode1" presStyleIdx="4" presStyleCnt="6"/>
      <dgm:spPr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0D86E2B4-F808-4241-ACFD-FCB8D0F0AAD3}" type="pres">
      <dgm:prSet presAssocID="{F4AFFB0A-7ED2-4A59-9745-73056BB9D027}" presName="DropPinPlaceHolder" presStyleCnt="0"/>
      <dgm:spPr/>
    </dgm:pt>
    <dgm:pt modelId="{46A1E48D-1D67-4117-99BC-0C947511762C}" type="pres">
      <dgm:prSet presAssocID="{F4AFFB0A-7ED2-4A59-9745-73056BB9D027}" presName="DropPin" presStyleLbl="alignNode1" presStyleIdx="4" presStyleCnt="6"/>
      <dgm:spPr/>
    </dgm:pt>
    <dgm:pt modelId="{1792ABDB-9DE1-49FB-9550-2F6634704932}" type="pres">
      <dgm:prSet presAssocID="{F4AFFB0A-7ED2-4A59-9745-73056BB9D027}" presName="Ellipse" presStyleLbl="fgAcc1" presStyleIdx="5" presStyleCnt="7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5ED7A150-BA4E-4EFA-80B9-84A52801A057}" type="pres">
      <dgm:prSet presAssocID="{F4AFFB0A-7ED2-4A59-9745-73056BB9D027}" presName="L2TextContainer" presStyleLbl="revTx" presStyleIdx="8" presStyleCnt="12">
        <dgm:presLayoutVars>
          <dgm:bulletEnabled val="1"/>
        </dgm:presLayoutVars>
      </dgm:prSet>
      <dgm:spPr/>
    </dgm:pt>
    <dgm:pt modelId="{EFBBC566-4444-449E-A102-21BCA4D27558}" type="pres">
      <dgm:prSet presAssocID="{F4AFFB0A-7ED2-4A59-9745-73056BB9D027}" presName="L1TextContainer" presStyleLbl="revTx" presStyleIdx="9" presStyleCnt="12">
        <dgm:presLayoutVars>
          <dgm:chMax val="1"/>
          <dgm:chPref val="1"/>
          <dgm:bulletEnabled val="1"/>
        </dgm:presLayoutVars>
      </dgm:prSet>
      <dgm:spPr/>
    </dgm:pt>
    <dgm:pt modelId="{5B6B5FF8-047A-414E-9441-D9A6B2A749D7}" type="pres">
      <dgm:prSet presAssocID="{F4AFFB0A-7ED2-4A59-9745-73056BB9D027}" presName="ConnectLine" presStyleLbl="sibTrans1D1" presStyleIdx="4" presStyleCnt="6"/>
      <dgm:spPr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8D779B05-EB08-47F1-93B5-6FCE2D4FC19A}" type="pres">
      <dgm:prSet presAssocID="{F4AFFB0A-7ED2-4A59-9745-73056BB9D027}" presName="EmptyPlaceHolder" presStyleCnt="0"/>
      <dgm:spPr/>
    </dgm:pt>
    <dgm:pt modelId="{A7957782-F129-489A-89D1-C3EC358B2B5A}" type="pres">
      <dgm:prSet presAssocID="{46EF6E2A-5699-4C42-9211-E24C87F8FA9D}" presName="spaceBetweenRectangles" presStyleCnt="0"/>
      <dgm:spPr/>
    </dgm:pt>
    <dgm:pt modelId="{A14CEA73-29D6-4B7E-846E-E3D64373294B}" type="pres">
      <dgm:prSet presAssocID="{52D41BE8-951E-4B34-AB9A-E9B2232C6095}" presName="composite" presStyleCnt="0"/>
      <dgm:spPr/>
    </dgm:pt>
    <dgm:pt modelId="{312BAC8F-715C-46BA-A5A0-E9966C81CBC8}" type="pres">
      <dgm:prSet presAssocID="{52D41BE8-951E-4B34-AB9A-E9B2232C6095}" presName="ConnectorPoint" presStyleLbl="lnNode1" presStyleIdx="5" presStyleCnt="6"/>
      <dgm:spPr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4F7D8B5C-F094-486C-A34E-D7D769A8699F}" type="pres">
      <dgm:prSet presAssocID="{52D41BE8-951E-4B34-AB9A-E9B2232C6095}" presName="DropPinPlaceHolder" presStyleCnt="0"/>
      <dgm:spPr/>
    </dgm:pt>
    <dgm:pt modelId="{D98EAC7D-0A74-42B5-8665-F4ED531202B5}" type="pres">
      <dgm:prSet presAssocID="{52D41BE8-951E-4B34-AB9A-E9B2232C6095}" presName="DropPin" presStyleLbl="alignNode1" presStyleIdx="5" presStyleCnt="6"/>
      <dgm:spPr/>
    </dgm:pt>
    <dgm:pt modelId="{37D898DC-AA39-41B7-8AC4-EA9A05E03D9F}" type="pres">
      <dgm:prSet presAssocID="{52D41BE8-951E-4B34-AB9A-E9B2232C6095}" presName="Ellipse" presStyleLbl="fgAcc1" presStyleIdx="6" presStyleCnt="7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E679E189-54CB-4A3F-A958-FCC1BD38DB37}" type="pres">
      <dgm:prSet presAssocID="{52D41BE8-951E-4B34-AB9A-E9B2232C6095}" presName="L2TextContainer" presStyleLbl="revTx" presStyleIdx="10" presStyleCnt="12">
        <dgm:presLayoutVars>
          <dgm:bulletEnabled val="1"/>
        </dgm:presLayoutVars>
      </dgm:prSet>
      <dgm:spPr/>
    </dgm:pt>
    <dgm:pt modelId="{8C8BBFBD-50FF-443C-BEDF-52358D9F16D8}" type="pres">
      <dgm:prSet presAssocID="{52D41BE8-951E-4B34-AB9A-E9B2232C6095}" presName="L1TextContainer" presStyleLbl="revTx" presStyleIdx="11" presStyleCnt="12">
        <dgm:presLayoutVars>
          <dgm:chMax val="1"/>
          <dgm:chPref val="1"/>
          <dgm:bulletEnabled val="1"/>
        </dgm:presLayoutVars>
      </dgm:prSet>
      <dgm:spPr/>
    </dgm:pt>
    <dgm:pt modelId="{901E016C-0C34-4EA5-ACD7-EB9B97C09B5B}" type="pres">
      <dgm:prSet presAssocID="{52D41BE8-951E-4B34-AB9A-E9B2232C6095}" presName="ConnectLine" presStyleLbl="sibTrans1D1" presStyleIdx="5" presStyleCnt="6"/>
      <dgm:spPr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F30F69B1-9ABE-41CB-916F-DAA6F0C67C33}" type="pres">
      <dgm:prSet presAssocID="{52D41BE8-951E-4B34-AB9A-E9B2232C6095}" presName="EmptyPlaceHolder" presStyleCnt="0"/>
      <dgm:spPr/>
    </dgm:pt>
  </dgm:ptLst>
  <dgm:cxnLst>
    <dgm:cxn modelId="{3B44FF04-5A48-477E-A12F-C78E2CF28FBE}" srcId="{A4BEDE3B-C8C0-439F-B559-F4291175CD6C}" destId="{22480774-4701-41E4-AF75-65C2E5B97B03}" srcOrd="1" destOrd="0" parTransId="{2054C49A-E542-4E88-ADAE-AC8002773A85}" sibTransId="{5DE9A6BB-9D77-4E5C-8DDD-15267B809619}"/>
    <dgm:cxn modelId="{C21E4013-1EB8-471A-8E53-134631068F80}" srcId="{66661AF2-6886-4B86-9C19-EFF34BEEBF25}" destId="{52D41BE8-951E-4B34-AB9A-E9B2232C6095}" srcOrd="5" destOrd="0" parTransId="{75F831EF-B710-4A93-BE9F-9C2C8210DA16}" sibTransId="{B564012F-3373-4E75-87C2-39591E555A58}"/>
    <dgm:cxn modelId="{726ED51A-2018-4335-BDFB-F9528188D5CA}" srcId="{66661AF2-6886-4B86-9C19-EFF34BEEBF25}" destId="{F4AFFB0A-7ED2-4A59-9745-73056BB9D027}" srcOrd="4" destOrd="0" parTransId="{37408D69-54C1-4838-A2CD-3706033C9FB1}" sibTransId="{46EF6E2A-5699-4C42-9211-E24C87F8FA9D}"/>
    <dgm:cxn modelId="{A1239821-C53A-4121-B2D3-3E8FCE2DF64E}" type="presOf" srcId="{66661AF2-6886-4B86-9C19-EFF34BEEBF25}" destId="{3CEFE1E9-7AB1-4475-9E2E-F2AD55F11F74}" srcOrd="0" destOrd="0" presId="urn:microsoft.com/office/officeart/2017/3/layout/DropPinTimeline"/>
    <dgm:cxn modelId="{43188527-80C1-4E2A-BBEE-04786CFD38D1}" type="presOf" srcId="{45FE924C-58B0-4BE9-8675-E197EEE9314B}" destId="{BD1E5A3D-9C7A-44AB-BDA7-778C317B407E}" srcOrd="0" destOrd="0" presId="urn:microsoft.com/office/officeart/2017/3/layout/DropPinTimeline"/>
    <dgm:cxn modelId="{14C1952A-296D-447D-B4CB-5B7B6AA71AAE}" srcId="{66661AF2-6886-4B86-9C19-EFF34BEEBF25}" destId="{63B445CA-C5CB-4941-8332-306AF96DECCE}" srcOrd="1" destOrd="0" parTransId="{63BBF4E6-566A-4D85-AF5C-0B30B73008D9}" sibTransId="{A0103538-06BC-4377-9830-63D41C2EE1D2}"/>
    <dgm:cxn modelId="{3F50A33A-4E90-4B95-BFA5-77AA2E7660A1}" type="presOf" srcId="{52D41BE8-951E-4B34-AB9A-E9B2232C6095}" destId="{8C8BBFBD-50FF-443C-BEDF-52358D9F16D8}" srcOrd="0" destOrd="0" presId="urn:microsoft.com/office/officeart/2017/3/layout/DropPinTimeline"/>
    <dgm:cxn modelId="{78167D66-D177-453C-9DC2-9DDAC0B7E920}" srcId="{66661AF2-6886-4B86-9C19-EFF34BEEBF25}" destId="{A4BEDE3B-C8C0-439F-B559-F4291175CD6C}" srcOrd="3" destOrd="0" parTransId="{74484D4B-D9D4-4455-A4CD-138397036531}" sibTransId="{BF66FEFA-DD33-48D9-8ED0-82A0C63A15ED}"/>
    <dgm:cxn modelId="{E0C16B74-030D-4F74-9A7F-6BE4D6AC0AED}" type="presOf" srcId="{63B445CA-C5CB-4941-8332-306AF96DECCE}" destId="{FF377381-5FE2-443B-AEA5-44D82BC72237}" srcOrd="0" destOrd="0" presId="urn:microsoft.com/office/officeart/2017/3/layout/DropPinTimeline"/>
    <dgm:cxn modelId="{F4447487-345F-433B-96C5-AD25E320E947}" srcId="{A4BEDE3B-C8C0-439F-B559-F4291175CD6C}" destId="{7956F76D-5FA5-4029-B911-9B9B8812FE37}" srcOrd="2" destOrd="0" parTransId="{99A29BB2-FCA8-4FB6-BDA0-1873175C5EB3}" sibTransId="{E2594FAC-95BB-4D13-8109-B0DE0B9D77C5}"/>
    <dgm:cxn modelId="{EE4D7788-5CB4-4C66-8379-A9F85549A1D6}" type="presOf" srcId="{62E5729A-F720-4BC8-AE6A-B99531D707B9}" destId="{5092AD34-C0CF-4F07-946E-A83A624E09C1}" srcOrd="0" destOrd="0" presId="urn:microsoft.com/office/officeart/2017/3/layout/DropPinTimeline"/>
    <dgm:cxn modelId="{4B698B9D-6C4A-4715-9FC3-6E991AF0A117}" srcId="{A4BEDE3B-C8C0-439F-B559-F4291175CD6C}" destId="{45FE924C-58B0-4BE9-8675-E197EEE9314B}" srcOrd="0" destOrd="0" parTransId="{84796D0A-CFD0-4DF8-B987-0DEA0C8BA637}" sibTransId="{AFC951BC-136D-429E-A28A-921642BF9152}"/>
    <dgm:cxn modelId="{C9BA84B8-D32E-40C8-90D6-7CFA0BF3BDD6}" srcId="{66661AF2-6886-4B86-9C19-EFF34BEEBF25}" destId="{62E5729A-F720-4BC8-AE6A-B99531D707B9}" srcOrd="2" destOrd="0" parTransId="{1C15CFED-9246-420E-A944-8B9AB5E3AC16}" sibTransId="{3DFB0BF8-6AD5-4539-B742-BD9B477A288F}"/>
    <dgm:cxn modelId="{C9A7D0BE-948F-443A-9BBC-CD5DA83BF040}" type="presOf" srcId="{22480774-4701-41E4-AF75-65C2E5B97B03}" destId="{BD1E5A3D-9C7A-44AB-BDA7-778C317B407E}" srcOrd="0" destOrd="1" presId="urn:microsoft.com/office/officeart/2017/3/layout/DropPinTimeline"/>
    <dgm:cxn modelId="{D9FEA2D8-5744-4466-B78B-99C9821F5AB0}" type="presOf" srcId="{7956F76D-5FA5-4029-B911-9B9B8812FE37}" destId="{BD1E5A3D-9C7A-44AB-BDA7-778C317B407E}" srcOrd="0" destOrd="2" presId="urn:microsoft.com/office/officeart/2017/3/layout/DropPinTimeline"/>
    <dgm:cxn modelId="{A252F7DE-9731-4BFD-9E3F-40E9134179A9}" type="presOf" srcId="{66255D8F-D9A1-4E89-9E78-5264343DBD9F}" destId="{A8CADC91-0275-43E9-B471-1C58CD87C54C}" srcOrd="0" destOrd="0" presId="urn:microsoft.com/office/officeart/2017/3/layout/DropPinTimeline"/>
    <dgm:cxn modelId="{0AF69FE4-A4FB-434B-B26E-2E0EACC2AE1A}" type="presOf" srcId="{A4BEDE3B-C8C0-439F-B559-F4291175CD6C}" destId="{63A1D549-EE91-4F89-B285-561655FC7825}" srcOrd="0" destOrd="0" presId="urn:microsoft.com/office/officeart/2017/3/layout/DropPinTimeline"/>
    <dgm:cxn modelId="{48CBF5E4-1B72-4DC7-9D2D-B22C9EB1D9CA}" srcId="{66661AF2-6886-4B86-9C19-EFF34BEEBF25}" destId="{66255D8F-D9A1-4E89-9E78-5264343DBD9F}" srcOrd="0" destOrd="0" parTransId="{68498319-E00B-4268-949D-1C5204F2CD43}" sibTransId="{44558990-E301-4F90-9BD4-61AA41CEE75D}"/>
    <dgm:cxn modelId="{73926CEC-6717-46D4-AF5B-FD51A09F6DDF}" type="presOf" srcId="{F4AFFB0A-7ED2-4A59-9745-73056BB9D027}" destId="{EFBBC566-4444-449E-A102-21BCA4D27558}" srcOrd="0" destOrd="0" presId="urn:microsoft.com/office/officeart/2017/3/layout/DropPinTimeline"/>
    <dgm:cxn modelId="{4612AC73-C5A5-4282-B576-328413A21106}" type="presParOf" srcId="{3CEFE1E9-7AB1-4475-9E2E-F2AD55F11F74}" destId="{76A831C8-30AB-4CF8-A4AD-FE19C40553FD}" srcOrd="0" destOrd="0" presId="urn:microsoft.com/office/officeart/2017/3/layout/DropPinTimeline"/>
    <dgm:cxn modelId="{A903D4BD-4466-48C4-9EE6-A6FCBAE18021}" type="presParOf" srcId="{3CEFE1E9-7AB1-4475-9E2E-F2AD55F11F74}" destId="{93DCC4DF-C4A7-4C95-9FC9-BB7129B55F2E}" srcOrd="1" destOrd="0" presId="urn:microsoft.com/office/officeart/2017/3/layout/DropPinTimeline"/>
    <dgm:cxn modelId="{E7683A02-0586-40A7-BBF4-5513F19AC947}" type="presParOf" srcId="{93DCC4DF-C4A7-4C95-9FC9-BB7129B55F2E}" destId="{530E4CC4-CF4A-471F-AB66-A9B5E8D4F496}" srcOrd="0" destOrd="0" presId="urn:microsoft.com/office/officeart/2017/3/layout/DropPinTimeline"/>
    <dgm:cxn modelId="{D28C15F5-A8D4-46F8-962D-9ABA0CDC28A4}" type="presParOf" srcId="{530E4CC4-CF4A-471F-AB66-A9B5E8D4F496}" destId="{61CB6AA4-6E1A-4B84-9919-68936F00387A}" srcOrd="0" destOrd="0" presId="urn:microsoft.com/office/officeart/2017/3/layout/DropPinTimeline"/>
    <dgm:cxn modelId="{2E8484FB-8227-4F3A-9837-6B0082E87697}" type="presParOf" srcId="{530E4CC4-CF4A-471F-AB66-A9B5E8D4F496}" destId="{75E30B3B-D1FA-431C-A245-64C9729CBFBE}" srcOrd="1" destOrd="0" presId="urn:microsoft.com/office/officeart/2017/3/layout/DropPinTimeline"/>
    <dgm:cxn modelId="{43E1AE6D-F75A-4026-99AD-57CCFEE8B8E2}" type="presParOf" srcId="{75E30B3B-D1FA-431C-A245-64C9729CBFBE}" destId="{7F07CA05-9AC5-4C05-9D38-AC4758BFC213}" srcOrd="0" destOrd="0" presId="urn:microsoft.com/office/officeart/2017/3/layout/DropPinTimeline"/>
    <dgm:cxn modelId="{C48EDE98-DB94-4D2F-ABE1-3C5B943706F7}" type="presParOf" srcId="{75E30B3B-D1FA-431C-A245-64C9729CBFBE}" destId="{6DB8E57D-D6AB-4D46-95AD-1D15136C7051}" srcOrd="1" destOrd="0" presId="urn:microsoft.com/office/officeart/2017/3/layout/DropPinTimeline"/>
    <dgm:cxn modelId="{246B9992-7A67-4376-BAEE-30898F098EDA}" type="presParOf" srcId="{530E4CC4-CF4A-471F-AB66-A9B5E8D4F496}" destId="{DAEB454E-D447-4826-B364-2FDED7FBB2CF}" srcOrd="2" destOrd="0" presId="urn:microsoft.com/office/officeart/2017/3/layout/DropPinTimeline"/>
    <dgm:cxn modelId="{F36CA80D-CD38-434F-BFDC-01A196D94326}" type="presParOf" srcId="{530E4CC4-CF4A-471F-AB66-A9B5E8D4F496}" destId="{A8CADC91-0275-43E9-B471-1C58CD87C54C}" srcOrd="3" destOrd="0" presId="urn:microsoft.com/office/officeart/2017/3/layout/DropPinTimeline"/>
    <dgm:cxn modelId="{5E90D939-099D-4530-9394-93C3872C9CBC}" type="presParOf" srcId="{530E4CC4-CF4A-471F-AB66-A9B5E8D4F496}" destId="{61CA18F6-921F-426D-9D60-890B6DDAED66}" srcOrd="4" destOrd="0" presId="urn:microsoft.com/office/officeart/2017/3/layout/DropPinTimeline"/>
    <dgm:cxn modelId="{68E7341D-0FBC-461D-9CC2-FB8665CC6B04}" type="presParOf" srcId="{530E4CC4-CF4A-471F-AB66-A9B5E8D4F496}" destId="{42F3A78C-F20B-4D77-901E-5FD184C96BBC}" srcOrd="5" destOrd="0" presId="urn:microsoft.com/office/officeart/2017/3/layout/DropPinTimeline"/>
    <dgm:cxn modelId="{EDBD530F-974E-4FD0-A90D-26B4E869282D}" type="presParOf" srcId="{93DCC4DF-C4A7-4C95-9FC9-BB7129B55F2E}" destId="{BDD2231C-5DDC-4C03-8042-E837937148B8}" srcOrd="1" destOrd="0" presId="urn:microsoft.com/office/officeart/2017/3/layout/DropPinTimeline"/>
    <dgm:cxn modelId="{1F45E5A7-4E41-4078-A88F-60F2E5444884}" type="presParOf" srcId="{93DCC4DF-C4A7-4C95-9FC9-BB7129B55F2E}" destId="{6B040C93-FEC0-4106-A65A-F73EFC5E319C}" srcOrd="2" destOrd="0" presId="urn:microsoft.com/office/officeart/2017/3/layout/DropPinTimeline"/>
    <dgm:cxn modelId="{1B6EC233-96B0-4468-A0EA-162BE00372BD}" type="presParOf" srcId="{6B040C93-FEC0-4106-A65A-F73EFC5E319C}" destId="{E830D909-0248-41E3-8FEC-D4132E0501BB}" srcOrd="0" destOrd="0" presId="urn:microsoft.com/office/officeart/2017/3/layout/DropPinTimeline"/>
    <dgm:cxn modelId="{6F997A64-BDAE-494A-9DBF-CDAB8B2B2601}" type="presParOf" srcId="{6B040C93-FEC0-4106-A65A-F73EFC5E319C}" destId="{D391D7FE-0D9B-4FAA-A3F7-31C777AE1292}" srcOrd="1" destOrd="0" presId="urn:microsoft.com/office/officeart/2017/3/layout/DropPinTimeline"/>
    <dgm:cxn modelId="{98A67EC3-F6F1-4636-A8E1-F6BF08D98DE0}" type="presParOf" srcId="{D391D7FE-0D9B-4FAA-A3F7-31C777AE1292}" destId="{BDE1D18E-616F-44F1-A99A-BAEC55E563CB}" srcOrd="0" destOrd="0" presId="urn:microsoft.com/office/officeart/2017/3/layout/DropPinTimeline"/>
    <dgm:cxn modelId="{6736381E-3164-44BE-991C-527BA2FE2D07}" type="presParOf" srcId="{D391D7FE-0D9B-4FAA-A3F7-31C777AE1292}" destId="{A0A88412-0CE8-4F87-8109-C8C796F60D35}" srcOrd="1" destOrd="0" presId="urn:microsoft.com/office/officeart/2017/3/layout/DropPinTimeline"/>
    <dgm:cxn modelId="{BAB038F7-DD0F-4B3D-9E27-04432525622D}" type="presParOf" srcId="{6B040C93-FEC0-4106-A65A-F73EFC5E319C}" destId="{68431753-9F0C-48E6-BEE6-CD4CFF4BE887}" srcOrd="2" destOrd="0" presId="urn:microsoft.com/office/officeart/2017/3/layout/DropPinTimeline"/>
    <dgm:cxn modelId="{A87BB2A0-8481-48DA-9A89-9AF7E0B1ECF6}" type="presParOf" srcId="{6B040C93-FEC0-4106-A65A-F73EFC5E319C}" destId="{FF377381-5FE2-443B-AEA5-44D82BC72237}" srcOrd="3" destOrd="0" presId="urn:microsoft.com/office/officeart/2017/3/layout/DropPinTimeline"/>
    <dgm:cxn modelId="{92F5B5A2-87EB-4389-9AD8-FF5DC64B10A8}" type="presParOf" srcId="{6B040C93-FEC0-4106-A65A-F73EFC5E319C}" destId="{C803C246-1B24-422D-AF7A-15C7394495F6}" srcOrd="4" destOrd="0" presId="urn:microsoft.com/office/officeart/2017/3/layout/DropPinTimeline"/>
    <dgm:cxn modelId="{A27F41A5-0DFA-4900-ADB0-0B18D670C416}" type="presParOf" srcId="{6B040C93-FEC0-4106-A65A-F73EFC5E319C}" destId="{EF387DEB-5EF5-4D57-8C80-817D6E6835EC}" srcOrd="5" destOrd="0" presId="urn:microsoft.com/office/officeart/2017/3/layout/DropPinTimeline"/>
    <dgm:cxn modelId="{01D54F2E-85EF-4EA9-AF81-AE64FAE9009A}" type="presParOf" srcId="{93DCC4DF-C4A7-4C95-9FC9-BB7129B55F2E}" destId="{872256CD-0CFB-4011-ADCA-B0E589F13EA1}" srcOrd="3" destOrd="0" presId="urn:microsoft.com/office/officeart/2017/3/layout/DropPinTimeline"/>
    <dgm:cxn modelId="{5D50655A-5107-4F7C-B463-1377C84C6B01}" type="presParOf" srcId="{93DCC4DF-C4A7-4C95-9FC9-BB7129B55F2E}" destId="{AA33AD17-7C36-455E-8ED1-59E3401A82F6}" srcOrd="4" destOrd="0" presId="urn:microsoft.com/office/officeart/2017/3/layout/DropPinTimeline"/>
    <dgm:cxn modelId="{4C75E1F2-3E47-4BCF-AD75-F48A3C590158}" type="presParOf" srcId="{AA33AD17-7C36-455E-8ED1-59E3401A82F6}" destId="{2165C990-C9DE-470A-A5BD-02137A43D299}" srcOrd="0" destOrd="0" presId="urn:microsoft.com/office/officeart/2017/3/layout/DropPinTimeline"/>
    <dgm:cxn modelId="{8E55CD35-F7B7-4823-B94F-DE8CC1D46F87}" type="presParOf" srcId="{AA33AD17-7C36-455E-8ED1-59E3401A82F6}" destId="{1A867BB3-41EB-4EF5-9615-BD9B45DCA375}" srcOrd="1" destOrd="0" presId="urn:microsoft.com/office/officeart/2017/3/layout/DropPinTimeline"/>
    <dgm:cxn modelId="{C813D34D-3ED0-4011-BD6F-909030EC7112}" type="presParOf" srcId="{1A867BB3-41EB-4EF5-9615-BD9B45DCA375}" destId="{25064E51-C7FC-41B2-836D-47260676CFAA}" srcOrd="0" destOrd="0" presId="urn:microsoft.com/office/officeart/2017/3/layout/DropPinTimeline"/>
    <dgm:cxn modelId="{00401FBE-28BE-48A1-AC53-7686E4690A1F}" type="presParOf" srcId="{1A867BB3-41EB-4EF5-9615-BD9B45DCA375}" destId="{5DB2F58E-9720-47C9-B0B2-BB1AF521E93F}" srcOrd="1" destOrd="0" presId="urn:microsoft.com/office/officeart/2017/3/layout/DropPinTimeline"/>
    <dgm:cxn modelId="{9FB72E0E-8EA2-48C7-AD82-E214B7A8E2D7}" type="presParOf" srcId="{AA33AD17-7C36-455E-8ED1-59E3401A82F6}" destId="{498212D0-CB57-4EC1-800B-88F300AA49AF}" srcOrd="2" destOrd="0" presId="urn:microsoft.com/office/officeart/2017/3/layout/DropPinTimeline"/>
    <dgm:cxn modelId="{176DCC66-76F4-49F1-BFF7-8F8EB24547F2}" type="presParOf" srcId="{AA33AD17-7C36-455E-8ED1-59E3401A82F6}" destId="{5092AD34-C0CF-4F07-946E-A83A624E09C1}" srcOrd="3" destOrd="0" presId="urn:microsoft.com/office/officeart/2017/3/layout/DropPinTimeline"/>
    <dgm:cxn modelId="{6133E599-6D6D-4F78-B2C6-493313239F13}" type="presParOf" srcId="{AA33AD17-7C36-455E-8ED1-59E3401A82F6}" destId="{9540C179-3731-4C71-9C17-BB4A84E4EEFC}" srcOrd="4" destOrd="0" presId="urn:microsoft.com/office/officeart/2017/3/layout/DropPinTimeline"/>
    <dgm:cxn modelId="{53EE4820-B6B9-4690-AD33-FE2604D2342A}" type="presParOf" srcId="{AA33AD17-7C36-455E-8ED1-59E3401A82F6}" destId="{098E0AD6-3ACF-4EA1-8EAD-80093BB02245}" srcOrd="5" destOrd="0" presId="urn:microsoft.com/office/officeart/2017/3/layout/DropPinTimeline"/>
    <dgm:cxn modelId="{EE172522-8DE9-4C5D-9AC1-63A5F629225F}" type="presParOf" srcId="{93DCC4DF-C4A7-4C95-9FC9-BB7129B55F2E}" destId="{39A70655-782C-4507-8905-A6CBA6099FAD}" srcOrd="5" destOrd="0" presId="urn:microsoft.com/office/officeart/2017/3/layout/DropPinTimeline"/>
    <dgm:cxn modelId="{2B97113F-464E-4705-BF14-A5A7C52BA589}" type="presParOf" srcId="{93DCC4DF-C4A7-4C95-9FC9-BB7129B55F2E}" destId="{12833E07-183F-4D64-A18A-6DE8E4B1BAD1}" srcOrd="6" destOrd="0" presId="urn:microsoft.com/office/officeart/2017/3/layout/DropPinTimeline"/>
    <dgm:cxn modelId="{BF71C90B-833D-4232-BEEF-316D7D115B21}" type="presParOf" srcId="{12833E07-183F-4D64-A18A-6DE8E4B1BAD1}" destId="{5FF31DED-8A03-4B8C-B8E7-83E5C2B83FCE}" srcOrd="0" destOrd="0" presId="urn:microsoft.com/office/officeart/2017/3/layout/DropPinTimeline"/>
    <dgm:cxn modelId="{6F62D988-CD4E-4DFF-9E25-1A2089A82860}" type="presParOf" srcId="{12833E07-183F-4D64-A18A-6DE8E4B1BAD1}" destId="{F17E7BA7-E5CF-4CB3-A36F-FA56B50C2941}" srcOrd="1" destOrd="0" presId="urn:microsoft.com/office/officeart/2017/3/layout/DropPinTimeline"/>
    <dgm:cxn modelId="{6EA8B0A4-EAF0-495B-9223-C308FB967A60}" type="presParOf" srcId="{F17E7BA7-E5CF-4CB3-A36F-FA56B50C2941}" destId="{203768B5-9C73-449F-A55E-59E77D27DA41}" srcOrd="0" destOrd="0" presId="urn:microsoft.com/office/officeart/2017/3/layout/DropPinTimeline"/>
    <dgm:cxn modelId="{14E8E10E-34AE-4DA7-836D-3C52F195822A}" type="presParOf" srcId="{F17E7BA7-E5CF-4CB3-A36F-FA56B50C2941}" destId="{1C7F334A-5835-45C5-998F-1A3C41C3EBE4}" srcOrd="1" destOrd="0" presId="urn:microsoft.com/office/officeart/2017/3/layout/DropPinTimeline"/>
    <dgm:cxn modelId="{204CAB2C-405C-4E5E-AD21-0C5923730C66}" type="presParOf" srcId="{12833E07-183F-4D64-A18A-6DE8E4B1BAD1}" destId="{BD1E5A3D-9C7A-44AB-BDA7-778C317B407E}" srcOrd="2" destOrd="0" presId="urn:microsoft.com/office/officeart/2017/3/layout/DropPinTimeline"/>
    <dgm:cxn modelId="{0A1CF113-4DFE-4D1F-A6F5-9B8B83F5CCE2}" type="presParOf" srcId="{12833E07-183F-4D64-A18A-6DE8E4B1BAD1}" destId="{63A1D549-EE91-4F89-B285-561655FC7825}" srcOrd="3" destOrd="0" presId="urn:microsoft.com/office/officeart/2017/3/layout/DropPinTimeline"/>
    <dgm:cxn modelId="{B97894F8-3F7C-4408-AD41-121E3E019487}" type="presParOf" srcId="{12833E07-183F-4D64-A18A-6DE8E4B1BAD1}" destId="{6D63A1CE-ABCD-445D-8A45-5C21659484D6}" srcOrd="4" destOrd="0" presId="urn:microsoft.com/office/officeart/2017/3/layout/DropPinTimeline"/>
    <dgm:cxn modelId="{2A5541C8-F3D5-4701-8120-2AE378E76B56}" type="presParOf" srcId="{12833E07-183F-4D64-A18A-6DE8E4B1BAD1}" destId="{C40E17B2-5171-4688-B7B8-A11358F83138}" srcOrd="5" destOrd="0" presId="urn:microsoft.com/office/officeart/2017/3/layout/DropPinTimeline"/>
    <dgm:cxn modelId="{C9929A2F-AA37-4273-9585-7F5387349898}" type="presParOf" srcId="{93DCC4DF-C4A7-4C95-9FC9-BB7129B55F2E}" destId="{E2229030-9C2F-423D-B0FB-7CF22A0FEAC3}" srcOrd="7" destOrd="0" presId="urn:microsoft.com/office/officeart/2017/3/layout/DropPinTimeline"/>
    <dgm:cxn modelId="{D68260A1-8638-4372-B17B-BABAFC918F21}" type="presParOf" srcId="{93DCC4DF-C4A7-4C95-9FC9-BB7129B55F2E}" destId="{E5999933-9065-480F-B59C-D504D7A81701}" srcOrd="8" destOrd="0" presId="urn:microsoft.com/office/officeart/2017/3/layout/DropPinTimeline"/>
    <dgm:cxn modelId="{2F237DED-F301-49BD-8C58-5E4C7357D041}" type="presParOf" srcId="{E5999933-9065-480F-B59C-D504D7A81701}" destId="{8F71D8E3-A6AC-479A-86D9-E2FF8A09E250}" srcOrd="0" destOrd="0" presId="urn:microsoft.com/office/officeart/2017/3/layout/DropPinTimeline"/>
    <dgm:cxn modelId="{D5B46248-9B04-4FF2-824C-3C66A8A3514C}" type="presParOf" srcId="{E5999933-9065-480F-B59C-D504D7A81701}" destId="{0D86E2B4-F808-4241-ACFD-FCB8D0F0AAD3}" srcOrd="1" destOrd="0" presId="urn:microsoft.com/office/officeart/2017/3/layout/DropPinTimeline"/>
    <dgm:cxn modelId="{2EF603B3-6BED-49DF-BD74-E64B78D370DF}" type="presParOf" srcId="{0D86E2B4-F808-4241-ACFD-FCB8D0F0AAD3}" destId="{46A1E48D-1D67-4117-99BC-0C947511762C}" srcOrd="0" destOrd="0" presId="urn:microsoft.com/office/officeart/2017/3/layout/DropPinTimeline"/>
    <dgm:cxn modelId="{69FC14E9-05F8-482F-AB9C-3E0EBD188BE8}" type="presParOf" srcId="{0D86E2B4-F808-4241-ACFD-FCB8D0F0AAD3}" destId="{1792ABDB-9DE1-49FB-9550-2F6634704932}" srcOrd="1" destOrd="0" presId="urn:microsoft.com/office/officeart/2017/3/layout/DropPinTimeline"/>
    <dgm:cxn modelId="{1C36EA0C-1B17-4FD1-BEAF-3563736DC090}" type="presParOf" srcId="{E5999933-9065-480F-B59C-D504D7A81701}" destId="{5ED7A150-BA4E-4EFA-80B9-84A52801A057}" srcOrd="2" destOrd="0" presId="urn:microsoft.com/office/officeart/2017/3/layout/DropPinTimeline"/>
    <dgm:cxn modelId="{25E25502-3FB1-4A88-B61E-5C6BCD5C7A18}" type="presParOf" srcId="{E5999933-9065-480F-B59C-D504D7A81701}" destId="{EFBBC566-4444-449E-A102-21BCA4D27558}" srcOrd="3" destOrd="0" presId="urn:microsoft.com/office/officeart/2017/3/layout/DropPinTimeline"/>
    <dgm:cxn modelId="{082B99F9-9DDA-4F63-859C-17BC29FE1AEA}" type="presParOf" srcId="{E5999933-9065-480F-B59C-D504D7A81701}" destId="{5B6B5FF8-047A-414E-9441-D9A6B2A749D7}" srcOrd="4" destOrd="0" presId="urn:microsoft.com/office/officeart/2017/3/layout/DropPinTimeline"/>
    <dgm:cxn modelId="{7302A837-7A31-4F08-BC76-5357E65071F4}" type="presParOf" srcId="{E5999933-9065-480F-B59C-D504D7A81701}" destId="{8D779B05-EB08-47F1-93B5-6FCE2D4FC19A}" srcOrd="5" destOrd="0" presId="urn:microsoft.com/office/officeart/2017/3/layout/DropPinTimeline"/>
    <dgm:cxn modelId="{30FA2649-023F-4C53-80E9-BFA850BD2890}" type="presParOf" srcId="{93DCC4DF-C4A7-4C95-9FC9-BB7129B55F2E}" destId="{A7957782-F129-489A-89D1-C3EC358B2B5A}" srcOrd="9" destOrd="0" presId="urn:microsoft.com/office/officeart/2017/3/layout/DropPinTimeline"/>
    <dgm:cxn modelId="{D4BA775F-FA81-4C66-BDBF-E3064BDB7479}" type="presParOf" srcId="{93DCC4DF-C4A7-4C95-9FC9-BB7129B55F2E}" destId="{A14CEA73-29D6-4B7E-846E-E3D64373294B}" srcOrd="10" destOrd="0" presId="urn:microsoft.com/office/officeart/2017/3/layout/DropPinTimeline"/>
    <dgm:cxn modelId="{539A57C3-A0FA-4F36-890F-BC8C8A64809F}" type="presParOf" srcId="{A14CEA73-29D6-4B7E-846E-E3D64373294B}" destId="{312BAC8F-715C-46BA-A5A0-E9966C81CBC8}" srcOrd="0" destOrd="0" presId="urn:microsoft.com/office/officeart/2017/3/layout/DropPinTimeline"/>
    <dgm:cxn modelId="{3B18A15F-54BA-46EC-A76C-A52083B6F3B7}" type="presParOf" srcId="{A14CEA73-29D6-4B7E-846E-E3D64373294B}" destId="{4F7D8B5C-F094-486C-A34E-D7D769A8699F}" srcOrd="1" destOrd="0" presId="urn:microsoft.com/office/officeart/2017/3/layout/DropPinTimeline"/>
    <dgm:cxn modelId="{3C40E1DC-955C-4DF3-A26F-2A0657B79BEA}" type="presParOf" srcId="{4F7D8B5C-F094-486C-A34E-D7D769A8699F}" destId="{D98EAC7D-0A74-42B5-8665-F4ED531202B5}" srcOrd="0" destOrd="0" presId="urn:microsoft.com/office/officeart/2017/3/layout/DropPinTimeline"/>
    <dgm:cxn modelId="{846D2813-77F1-4EC9-B569-793A314D9043}" type="presParOf" srcId="{4F7D8B5C-F094-486C-A34E-D7D769A8699F}" destId="{37D898DC-AA39-41B7-8AC4-EA9A05E03D9F}" srcOrd="1" destOrd="0" presId="urn:microsoft.com/office/officeart/2017/3/layout/DropPinTimeline"/>
    <dgm:cxn modelId="{1A119934-6224-4B50-97E5-3D785B6FE8D6}" type="presParOf" srcId="{A14CEA73-29D6-4B7E-846E-E3D64373294B}" destId="{E679E189-54CB-4A3F-A958-FCC1BD38DB37}" srcOrd="2" destOrd="0" presId="urn:microsoft.com/office/officeart/2017/3/layout/DropPinTimeline"/>
    <dgm:cxn modelId="{AF358EE7-3B55-4C16-8731-88AE90F2D778}" type="presParOf" srcId="{A14CEA73-29D6-4B7E-846E-E3D64373294B}" destId="{8C8BBFBD-50FF-443C-BEDF-52358D9F16D8}" srcOrd="3" destOrd="0" presId="urn:microsoft.com/office/officeart/2017/3/layout/DropPinTimeline"/>
    <dgm:cxn modelId="{189CC693-BA1B-4CCA-B3C9-488255E8B755}" type="presParOf" srcId="{A14CEA73-29D6-4B7E-846E-E3D64373294B}" destId="{901E016C-0C34-4EA5-ACD7-EB9B97C09B5B}" srcOrd="4" destOrd="0" presId="urn:microsoft.com/office/officeart/2017/3/layout/DropPinTimeline"/>
    <dgm:cxn modelId="{B608DB2D-8FA8-40F7-BF14-7912AA8DA367}" type="presParOf" srcId="{A14CEA73-29D6-4B7E-846E-E3D64373294B}" destId="{F30F69B1-9ABE-41CB-916F-DAA6F0C67C33}" srcOrd="5" destOrd="0" presId="urn:microsoft.com/office/officeart/2017/3/layout/DropPinTimeline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16B10C0-D617-4754-9A10-39153D95C7D4}" type="doc">
      <dgm:prSet loTypeId="urn:microsoft.com/office/officeart/2005/8/layout/lProcess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GB"/>
        </a:p>
      </dgm:t>
    </dgm:pt>
    <dgm:pt modelId="{66ED5CF3-82A1-4AB0-A444-3B41BDA30964}">
      <dgm:prSet phldrT="[Text]" phldr="0"/>
      <dgm:spPr/>
      <dgm:t>
        <a:bodyPr/>
        <a:lstStyle/>
        <a:p>
          <a:r>
            <a:rPr lang="en-GB" dirty="0">
              <a:latin typeface="Calibri Light" panose="020F0302020204030204"/>
            </a:rPr>
            <a:t>Successes</a:t>
          </a:r>
          <a:endParaRPr lang="en-GB" dirty="0"/>
        </a:p>
      </dgm:t>
    </dgm:pt>
    <dgm:pt modelId="{4B043591-D0A5-4ECB-A512-F85F4BF3399D}" type="parTrans" cxnId="{3280662F-89BE-444C-A510-543EC551ED90}">
      <dgm:prSet/>
      <dgm:spPr/>
      <dgm:t>
        <a:bodyPr/>
        <a:lstStyle/>
        <a:p>
          <a:endParaRPr lang="en-GB"/>
        </a:p>
      </dgm:t>
    </dgm:pt>
    <dgm:pt modelId="{6A48E027-B4F6-4EA4-B807-96AB97464EA5}" type="sibTrans" cxnId="{3280662F-89BE-444C-A510-543EC551ED90}">
      <dgm:prSet/>
      <dgm:spPr/>
      <dgm:t>
        <a:bodyPr/>
        <a:lstStyle/>
        <a:p>
          <a:endParaRPr lang="en-GB"/>
        </a:p>
      </dgm:t>
    </dgm:pt>
    <dgm:pt modelId="{013710AC-9189-49ED-95B1-440EBBCF0D26}">
      <dgm:prSet phldrT="[Text]" phldr="0"/>
      <dgm:spPr/>
      <dgm:t>
        <a:bodyPr/>
        <a:lstStyle/>
        <a:p>
          <a:pPr algn="l">
            <a:lnSpc>
              <a:spcPct val="90000"/>
            </a:lnSpc>
          </a:pPr>
          <a:r>
            <a:rPr lang="en-US" dirty="0">
              <a:latin typeface="Arial"/>
              <a:cs typeface="Arial"/>
            </a:rPr>
            <a:t>Early engagement with partners around data sharing</a:t>
          </a:r>
          <a:endParaRPr lang="en-GB" dirty="0"/>
        </a:p>
      </dgm:t>
    </dgm:pt>
    <dgm:pt modelId="{BE28296A-7E06-47AE-8D9A-6E2E165E062A}" type="parTrans" cxnId="{3B00142B-1507-4F41-A99E-B789A8A0FC3D}">
      <dgm:prSet/>
      <dgm:spPr/>
      <dgm:t>
        <a:bodyPr/>
        <a:lstStyle/>
        <a:p>
          <a:endParaRPr lang="en-GB"/>
        </a:p>
      </dgm:t>
    </dgm:pt>
    <dgm:pt modelId="{3E6FB786-E7C9-47F6-8A90-9DC8917EF0E5}" type="sibTrans" cxnId="{3B00142B-1507-4F41-A99E-B789A8A0FC3D}">
      <dgm:prSet/>
      <dgm:spPr/>
      <dgm:t>
        <a:bodyPr/>
        <a:lstStyle/>
        <a:p>
          <a:endParaRPr lang="en-GB"/>
        </a:p>
      </dgm:t>
    </dgm:pt>
    <dgm:pt modelId="{9151EA10-5DB4-45F6-8ADD-551EEBE5E590}">
      <dgm:prSet phldr="0"/>
      <dgm:spPr/>
      <dgm:t>
        <a:bodyPr/>
        <a:lstStyle/>
        <a:p>
          <a:pPr algn="l" rtl="0">
            <a:lnSpc>
              <a:spcPct val="90000"/>
            </a:lnSpc>
          </a:pPr>
          <a:r>
            <a:rPr lang="en-US" dirty="0">
              <a:latin typeface="Arial"/>
              <a:cs typeface="Arial"/>
            </a:rPr>
            <a:t>Collaborative working amongst partners</a:t>
          </a:r>
        </a:p>
      </dgm:t>
    </dgm:pt>
    <dgm:pt modelId="{6AEF093E-7FC4-46E5-9008-30C44614570F}" type="parTrans" cxnId="{EF7F4DB5-E6D8-47B0-BF5E-28EAC1AE4C6F}">
      <dgm:prSet/>
      <dgm:spPr/>
    </dgm:pt>
    <dgm:pt modelId="{1321A553-8BDB-463A-9472-021B7A46378D}" type="sibTrans" cxnId="{EF7F4DB5-E6D8-47B0-BF5E-28EAC1AE4C6F}">
      <dgm:prSet/>
      <dgm:spPr/>
    </dgm:pt>
    <dgm:pt modelId="{D776C58A-C821-49B0-AC3C-4092C37CA410}">
      <dgm:prSet phldr="0"/>
      <dgm:spPr/>
      <dgm:t>
        <a:bodyPr/>
        <a:lstStyle/>
        <a:p>
          <a:pPr algn="l">
            <a:lnSpc>
              <a:spcPct val="90000"/>
            </a:lnSpc>
          </a:pPr>
          <a:r>
            <a:rPr lang="en-US" dirty="0">
              <a:latin typeface="Arial"/>
              <a:cs typeface="Arial"/>
            </a:rPr>
            <a:t>Subject matter expert that had worked with a similar system</a:t>
          </a:r>
        </a:p>
      </dgm:t>
    </dgm:pt>
    <dgm:pt modelId="{FA6444F8-EE6A-4F75-9C55-9191100D3B85}" type="parTrans" cxnId="{5C579AE9-4C8C-41D7-890D-A864A9E379A6}">
      <dgm:prSet/>
      <dgm:spPr/>
    </dgm:pt>
    <dgm:pt modelId="{890D2A4A-F255-426F-A147-62F1148E5A75}" type="sibTrans" cxnId="{5C579AE9-4C8C-41D7-890D-A864A9E379A6}">
      <dgm:prSet/>
      <dgm:spPr/>
    </dgm:pt>
    <dgm:pt modelId="{93F9AFFA-00B6-416A-881A-FF455900595F}">
      <dgm:prSet phldr="0"/>
      <dgm:spPr/>
      <dgm:t>
        <a:bodyPr/>
        <a:lstStyle/>
        <a:p>
          <a:pPr algn="l">
            <a:lnSpc>
              <a:spcPct val="90000"/>
            </a:lnSpc>
          </a:pPr>
          <a:r>
            <a:rPr lang="en-US" dirty="0">
              <a:latin typeface="Arial"/>
              <a:cs typeface="Arial"/>
            </a:rPr>
            <a:t>Daily call with partners technical team members</a:t>
          </a:r>
        </a:p>
      </dgm:t>
    </dgm:pt>
    <dgm:pt modelId="{62BC8A67-6259-4BAE-A4C4-05C0D752B57C}" type="parTrans" cxnId="{F4116CFE-B3A7-482F-870C-0FEFD1DEA1FF}">
      <dgm:prSet/>
      <dgm:spPr/>
    </dgm:pt>
    <dgm:pt modelId="{D63F2DB4-E52F-44A5-8F73-35DA87474D34}" type="sibTrans" cxnId="{F4116CFE-B3A7-482F-870C-0FEFD1DEA1FF}">
      <dgm:prSet/>
      <dgm:spPr/>
    </dgm:pt>
    <dgm:pt modelId="{1C8D755E-FB95-4D5B-8155-70A743EB51E2}">
      <dgm:prSet phldr="0"/>
      <dgm:spPr/>
      <dgm:t>
        <a:bodyPr/>
        <a:lstStyle/>
        <a:p>
          <a:pPr algn="l"/>
          <a:r>
            <a:rPr lang="en-GB" dirty="0">
              <a:latin typeface="Calibri Light" panose="020F0302020204030204"/>
            </a:rPr>
            <a:t>Communication of information through organisation hierarchy</a:t>
          </a:r>
          <a:endParaRPr lang="en-GB" dirty="0"/>
        </a:p>
      </dgm:t>
    </dgm:pt>
    <dgm:pt modelId="{B02196FC-85D6-48F5-B633-64BE8BFF9221}" type="parTrans" cxnId="{5DD033C3-8314-43BC-B5DB-7AE3DED9BE80}">
      <dgm:prSet/>
      <dgm:spPr/>
    </dgm:pt>
    <dgm:pt modelId="{14A7A19A-D8C1-4A76-9080-1C5641E3F2E7}" type="sibTrans" cxnId="{5DD033C3-8314-43BC-B5DB-7AE3DED9BE80}">
      <dgm:prSet/>
      <dgm:spPr/>
    </dgm:pt>
    <dgm:pt modelId="{23006D7C-31E0-451E-BB00-B5CDC66D7E26}">
      <dgm:prSet phldr="0"/>
      <dgm:spPr/>
      <dgm:t>
        <a:bodyPr/>
        <a:lstStyle/>
        <a:p>
          <a:pPr algn="l"/>
          <a:r>
            <a:rPr lang="en-GB">
              <a:latin typeface="Calibri Light" panose="020F0302020204030204"/>
            </a:rPr>
            <a:t>Include example data in the data specification</a:t>
          </a:r>
        </a:p>
      </dgm:t>
    </dgm:pt>
    <dgm:pt modelId="{CEBA732E-0E9F-4659-A3FC-F4199E0DEB18}" type="parTrans" cxnId="{B2F280CA-1C90-481C-858F-4363D82BF3A0}">
      <dgm:prSet/>
      <dgm:spPr/>
    </dgm:pt>
    <dgm:pt modelId="{4DA54C1C-C152-466D-A8DF-DCA60AFF2B5A}" type="sibTrans" cxnId="{B2F280CA-1C90-481C-858F-4363D82BF3A0}">
      <dgm:prSet/>
      <dgm:spPr/>
    </dgm:pt>
    <dgm:pt modelId="{13791F30-C31C-42A5-8790-08D7FD494E97}">
      <dgm:prSet phldr="0"/>
      <dgm:spPr/>
      <dgm:t>
        <a:bodyPr/>
        <a:lstStyle/>
        <a:p>
          <a:pPr algn="l"/>
          <a:r>
            <a:rPr lang="en-GB">
              <a:latin typeface="Calibri Light" panose="020F0302020204030204"/>
            </a:rPr>
            <a:t>Develop a feedback process for the product in live</a:t>
          </a:r>
        </a:p>
      </dgm:t>
    </dgm:pt>
    <dgm:pt modelId="{91030922-A195-481E-941C-BC0763656C66}" type="parTrans" cxnId="{8C40FA41-4387-4DEB-AEFF-597F77A2089D}">
      <dgm:prSet/>
      <dgm:spPr/>
    </dgm:pt>
    <dgm:pt modelId="{0EBABE92-AECA-4796-9972-9DB3D5E6EE05}" type="sibTrans" cxnId="{8C40FA41-4387-4DEB-AEFF-597F77A2089D}">
      <dgm:prSet/>
      <dgm:spPr/>
    </dgm:pt>
    <dgm:pt modelId="{D4D8C39F-B2F4-4B7C-810B-F3A394F5B166}">
      <dgm:prSet phldr="0"/>
      <dgm:spPr/>
      <dgm:t>
        <a:bodyPr/>
        <a:lstStyle/>
        <a:p>
          <a:pPr algn="l"/>
          <a:r>
            <a:rPr lang="en-GB" dirty="0">
              <a:latin typeface="Calibri Light" panose="020F0302020204030204"/>
            </a:rPr>
            <a:t>Incurred extensive technical debt</a:t>
          </a:r>
        </a:p>
      </dgm:t>
    </dgm:pt>
    <dgm:pt modelId="{1961695C-5AF5-4DB1-80DB-BEB385BDC0C0}" type="parTrans" cxnId="{EC6B92B0-2CC9-4F2B-B2F9-5F22E1BBEC47}">
      <dgm:prSet/>
      <dgm:spPr/>
    </dgm:pt>
    <dgm:pt modelId="{B3B67AFC-DF77-4FE1-98A6-C4FAD126FF0C}" type="sibTrans" cxnId="{EC6B92B0-2CC9-4F2B-B2F9-5F22E1BBEC47}">
      <dgm:prSet/>
      <dgm:spPr/>
    </dgm:pt>
    <dgm:pt modelId="{2D6A5E53-2726-416E-B3AE-0C5F19E8A9EB}">
      <dgm:prSet phldr="0"/>
      <dgm:spPr/>
      <dgm:t>
        <a:bodyPr/>
        <a:lstStyle/>
        <a:p>
          <a:pPr algn="l" rtl="0"/>
          <a:r>
            <a:rPr lang="en-GB" dirty="0">
              <a:latin typeface="Calibri Light" panose="020F0302020204030204"/>
            </a:rPr>
            <a:t>Challenges</a:t>
          </a:r>
        </a:p>
      </dgm:t>
    </dgm:pt>
    <dgm:pt modelId="{EE8F8B0C-1FA2-477F-AF87-3951EC2B31CF}" type="parTrans" cxnId="{52707F74-BAC6-4544-A3F2-A8BE7EA13DC8}">
      <dgm:prSet/>
      <dgm:spPr/>
    </dgm:pt>
    <dgm:pt modelId="{2D2CB054-7BD0-47FC-8D35-6B9776D587DD}" type="sibTrans" cxnId="{52707F74-BAC6-4544-A3F2-A8BE7EA13DC8}">
      <dgm:prSet/>
      <dgm:spPr/>
    </dgm:pt>
    <dgm:pt modelId="{8837ED53-C3E6-48A5-AB59-7DDA90499419}" type="pres">
      <dgm:prSet presAssocID="{E16B10C0-D617-4754-9A10-39153D95C7D4}" presName="theList" presStyleCnt="0">
        <dgm:presLayoutVars>
          <dgm:dir/>
          <dgm:animLvl val="lvl"/>
          <dgm:resizeHandles val="exact"/>
        </dgm:presLayoutVars>
      </dgm:prSet>
      <dgm:spPr/>
    </dgm:pt>
    <dgm:pt modelId="{F1DC29E9-6E9D-4B65-BCD7-B3CA1F92A4B0}" type="pres">
      <dgm:prSet presAssocID="{66ED5CF3-82A1-4AB0-A444-3B41BDA30964}" presName="compNode" presStyleCnt="0"/>
      <dgm:spPr/>
    </dgm:pt>
    <dgm:pt modelId="{ACD952AF-E683-49B8-A3A3-FC667F919971}" type="pres">
      <dgm:prSet presAssocID="{66ED5CF3-82A1-4AB0-A444-3B41BDA30964}" presName="aNode" presStyleLbl="bgShp" presStyleIdx="0" presStyleCnt="2"/>
      <dgm:spPr/>
    </dgm:pt>
    <dgm:pt modelId="{5F946D66-F5A5-4A6E-958B-4941B8AAA920}" type="pres">
      <dgm:prSet presAssocID="{66ED5CF3-82A1-4AB0-A444-3B41BDA30964}" presName="textNode" presStyleLbl="bgShp" presStyleIdx="0" presStyleCnt="2"/>
      <dgm:spPr/>
    </dgm:pt>
    <dgm:pt modelId="{EAD24A2C-DEAC-4684-AF25-E9487490B5B6}" type="pres">
      <dgm:prSet presAssocID="{66ED5CF3-82A1-4AB0-A444-3B41BDA30964}" presName="compChildNode" presStyleCnt="0"/>
      <dgm:spPr/>
    </dgm:pt>
    <dgm:pt modelId="{118D4D58-BC26-4297-B628-503945988AA6}" type="pres">
      <dgm:prSet presAssocID="{66ED5CF3-82A1-4AB0-A444-3B41BDA30964}" presName="theInnerList" presStyleCnt="0"/>
      <dgm:spPr/>
    </dgm:pt>
    <dgm:pt modelId="{989DC117-50DA-443A-AF1F-2262F6AC4554}" type="pres">
      <dgm:prSet presAssocID="{9151EA10-5DB4-45F6-8ADD-551EEBE5E590}" presName="childNode" presStyleLbl="node1" presStyleIdx="0" presStyleCnt="8">
        <dgm:presLayoutVars>
          <dgm:bulletEnabled val="1"/>
        </dgm:presLayoutVars>
      </dgm:prSet>
      <dgm:spPr/>
    </dgm:pt>
    <dgm:pt modelId="{B287C77E-91AB-4B47-AB2B-973B6694E0EF}" type="pres">
      <dgm:prSet presAssocID="{9151EA10-5DB4-45F6-8ADD-551EEBE5E590}" presName="aSpace2" presStyleCnt="0"/>
      <dgm:spPr/>
    </dgm:pt>
    <dgm:pt modelId="{C2044280-BA48-424D-BB71-68A9631DAE9C}" type="pres">
      <dgm:prSet presAssocID="{D776C58A-C821-49B0-AC3C-4092C37CA410}" presName="childNode" presStyleLbl="node1" presStyleIdx="1" presStyleCnt="8">
        <dgm:presLayoutVars>
          <dgm:bulletEnabled val="1"/>
        </dgm:presLayoutVars>
      </dgm:prSet>
      <dgm:spPr/>
    </dgm:pt>
    <dgm:pt modelId="{35EE6078-B427-4939-84F6-B09C4F38C5D7}" type="pres">
      <dgm:prSet presAssocID="{D776C58A-C821-49B0-AC3C-4092C37CA410}" presName="aSpace2" presStyleCnt="0"/>
      <dgm:spPr/>
    </dgm:pt>
    <dgm:pt modelId="{20F7FDD1-EDF4-4DE1-81C0-67E2408437BF}" type="pres">
      <dgm:prSet presAssocID="{93F9AFFA-00B6-416A-881A-FF455900595F}" presName="childNode" presStyleLbl="node1" presStyleIdx="2" presStyleCnt="8">
        <dgm:presLayoutVars>
          <dgm:bulletEnabled val="1"/>
        </dgm:presLayoutVars>
      </dgm:prSet>
      <dgm:spPr/>
    </dgm:pt>
    <dgm:pt modelId="{A11C475F-453F-4BD5-8435-C2062381655E}" type="pres">
      <dgm:prSet presAssocID="{93F9AFFA-00B6-416A-881A-FF455900595F}" presName="aSpace2" presStyleCnt="0"/>
      <dgm:spPr/>
    </dgm:pt>
    <dgm:pt modelId="{B388D9D2-32BD-47AF-B564-3D770452F741}" type="pres">
      <dgm:prSet presAssocID="{013710AC-9189-49ED-95B1-440EBBCF0D26}" presName="childNode" presStyleLbl="node1" presStyleIdx="3" presStyleCnt="8">
        <dgm:presLayoutVars>
          <dgm:bulletEnabled val="1"/>
        </dgm:presLayoutVars>
      </dgm:prSet>
      <dgm:spPr/>
    </dgm:pt>
    <dgm:pt modelId="{F587C7EA-1549-4B15-9B61-D2E4F30CC5D8}" type="pres">
      <dgm:prSet presAssocID="{66ED5CF3-82A1-4AB0-A444-3B41BDA30964}" presName="aSpace" presStyleCnt="0"/>
      <dgm:spPr/>
    </dgm:pt>
    <dgm:pt modelId="{B9DD2832-CD41-4D4B-8ED5-2F6798AEA041}" type="pres">
      <dgm:prSet presAssocID="{2D6A5E53-2726-416E-B3AE-0C5F19E8A9EB}" presName="compNode" presStyleCnt="0"/>
      <dgm:spPr/>
    </dgm:pt>
    <dgm:pt modelId="{5C5C0F5B-0E0D-42EA-A80D-2B6D9CE8B09E}" type="pres">
      <dgm:prSet presAssocID="{2D6A5E53-2726-416E-B3AE-0C5F19E8A9EB}" presName="aNode" presStyleLbl="bgShp" presStyleIdx="1" presStyleCnt="2"/>
      <dgm:spPr/>
    </dgm:pt>
    <dgm:pt modelId="{93F09A03-B4DF-4D62-9993-045824BF19B0}" type="pres">
      <dgm:prSet presAssocID="{2D6A5E53-2726-416E-B3AE-0C5F19E8A9EB}" presName="textNode" presStyleLbl="bgShp" presStyleIdx="1" presStyleCnt="2"/>
      <dgm:spPr/>
    </dgm:pt>
    <dgm:pt modelId="{0FAA87AE-3D74-49E9-B11F-847AE9610B45}" type="pres">
      <dgm:prSet presAssocID="{2D6A5E53-2726-416E-B3AE-0C5F19E8A9EB}" presName="compChildNode" presStyleCnt="0"/>
      <dgm:spPr/>
    </dgm:pt>
    <dgm:pt modelId="{63E6DFDE-1F15-4CB9-9A2C-2A59492DDC0C}" type="pres">
      <dgm:prSet presAssocID="{2D6A5E53-2726-416E-B3AE-0C5F19E8A9EB}" presName="theInnerList" presStyleCnt="0"/>
      <dgm:spPr/>
    </dgm:pt>
    <dgm:pt modelId="{37E05197-2E69-4658-87D9-209F6A5E479A}" type="pres">
      <dgm:prSet presAssocID="{1C8D755E-FB95-4D5B-8155-70A743EB51E2}" presName="childNode" presStyleLbl="node1" presStyleIdx="4" presStyleCnt="8">
        <dgm:presLayoutVars>
          <dgm:bulletEnabled val="1"/>
        </dgm:presLayoutVars>
      </dgm:prSet>
      <dgm:spPr/>
    </dgm:pt>
    <dgm:pt modelId="{6808445A-D5C1-4020-9C24-0680FE17ED0B}" type="pres">
      <dgm:prSet presAssocID="{1C8D755E-FB95-4D5B-8155-70A743EB51E2}" presName="aSpace2" presStyleCnt="0"/>
      <dgm:spPr/>
    </dgm:pt>
    <dgm:pt modelId="{4AC9CFC3-3EC6-49A7-B821-7B3298D35448}" type="pres">
      <dgm:prSet presAssocID="{23006D7C-31E0-451E-BB00-B5CDC66D7E26}" presName="childNode" presStyleLbl="node1" presStyleIdx="5" presStyleCnt="8">
        <dgm:presLayoutVars>
          <dgm:bulletEnabled val="1"/>
        </dgm:presLayoutVars>
      </dgm:prSet>
      <dgm:spPr/>
    </dgm:pt>
    <dgm:pt modelId="{CA072570-29CC-4018-9040-2654E9CD5003}" type="pres">
      <dgm:prSet presAssocID="{23006D7C-31E0-451E-BB00-B5CDC66D7E26}" presName="aSpace2" presStyleCnt="0"/>
      <dgm:spPr/>
    </dgm:pt>
    <dgm:pt modelId="{73AC90EF-7609-49E4-ADDA-9E09312043C3}" type="pres">
      <dgm:prSet presAssocID="{13791F30-C31C-42A5-8790-08D7FD494E97}" presName="childNode" presStyleLbl="node1" presStyleIdx="6" presStyleCnt="8">
        <dgm:presLayoutVars>
          <dgm:bulletEnabled val="1"/>
        </dgm:presLayoutVars>
      </dgm:prSet>
      <dgm:spPr/>
    </dgm:pt>
    <dgm:pt modelId="{F737801E-65EA-4E83-BAD0-B7F601CEC3AC}" type="pres">
      <dgm:prSet presAssocID="{13791F30-C31C-42A5-8790-08D7FD494E97}" presName="aSpace2" presStyleCnt="0"/>
      <dgm:spPr/>
    </dgm:pt>
    <dgm:pt modelId="{51170899-EAE2-420F-9646-1184758E1A94}" type="pres">
      <dgm:prSet presAssocID="{D4D8C39F-B2F4-4B7C-810B-F3A394F5B166}" presName="childNode" presStyleLbl="node1" presStyleIdx="7" presStyleCnt="8">
        <dgm:presLayoutVars>
          <dgm:bulletEnabled val="1"/>
        </dgm:presLayoutVars>
      </dgm:prSet>
      <dgm:spPr/>
    </dgm:pt>
  </dgm:ptLst>
  <dgm:cxnLst>
    <dgm:cxn modelId="{F8D8C80C-95FE-43BE-B01D-F37B52DF8D77}" type="presOf" srcId="{E16B10C0-D617-4754-9A10-39153D95C7D4}" destId="{8837ED53-C3E6-48A5-AB59-7DDA90499419}" srcOrd="0" destOrd="0" presId="urn:microsoft.com/office/officeart/2005/8/layout/lProcess2"/>
    <dgm:cxn modelId="{0291AC1E-A1CC-47BD-B4FD-928F32236F90}" type="presOf" srcId="{9151EA10-5DB4-45F6-8ADD-551EEBE5E590}" destId="{989DC117-50DA-443A-AF1F-2262F6AC4554}" srcOrd="0" destOrd="0" presId="urn:microsoft.com/office/officeart/2005/8/layout/lProcess2"/>
    <dgm:cxn modelId="{B0B25E29-DA7D-4328-9182-9420B492F44B}" type="presOf" srcId="{1C8D755E-FB95-4D5B-8155-70A743EB51E2}" destId="{37E05197-2E69-4658-87D9-209F6A5E479A}" srcOrd="0" destOrd="0" presId="urn:microsoft.com/office/officeart/2005/8/layout/lProcess2"/>
    <dgm:cxn modelId="{3B00142B-1507-4F41-A99E-B789A8A0FC3D}" srcId="{66ED5CF3-82A1-4AB0-A444-3B41BDA30964}" destId="{013710AC-9189-49ED-95B1-440EBBCF0D26}" srcOrd="3" destOrd="0" parTransId="{BE28296A-7E06-47AE-8D9A-6E2E165E062A}" sibTransId="{3E6FB786-E7C9-47F6-8A90-9DC8917EF0E5}"/>
    <dgm:cxn modelId="{3280662F-89BE-444C-A510-543EC551ED90}" srcId="{E16B10C0-D617-4754-9A10-39153D95C7D4}" destId="{66ED5CF3-82A1-4AB0-A444-3B41BDA30964}" srcOrd="0" destOrd="0" parTransId="{4B043591-D0A5-4ECB-A512-F85F4BF3399D}" sibTransId="{6A48E027-B4F6-4EA4-B807-96AB97464EA5}"/>
    <dgm:cxn modelId="{6A0FDC37-238C-4D89-B45D-63819C2C6AE9}" type="presOf" srcId="{2D6A5E53-2726-416E-B3AE-0C5F19E8A9EB}" destId="{93F09A03-B4DF-4D62-9993-045824BF19B0}" srcOrd="1" destOrd="0" presId="urn:microsoft.com/office/officeart/2005/8/layout/lProcess2"/>
    <dgm:cxn modelId="{8C40FA41-4387-4DEB-AEFF-597F77A2089D}" srcId="{2D6A5E53-2726-416E-B3AE-0C5F19E8A9EB}" destId="{13791F30-C31C-42A5-8790-08D7FD494E97}" srcOrd="2" destOrd="0" parTransId="{91030922-A195-481E-941C-BC0763656C66}" sibTransId="{0EBABE92-AECA-4796-9972-9DB3D5E6EE05}"/>
    <dgm:cxn modelId="{908F0958-BE97-478C-9BF2-B0B2457824B8}" type="presOf" srcId="{13791F30-C31C-42A5-8790-08D7FD494E97}" destId="{73AC90EF-7609-49E4-ADDA-9E09312043C3}" srcOrd="0" destOrd="0" presId="urn:microsoft.com/office/officeart/2005/8/layout/lProcess2"/>
    <dgm:cxn modelId="{8FF4BA5C-63AA-4761-BAC7-C33AD62828D4}" type="presOf" srcId="{66ED5CF3-82A1-4AB0-A444-3B41BDA30964}" destId="{ACD952AF-E683-49B8-A3A3-FC667F919971}" srcOrd="0" destOrd="0" presId="urn:microsoft.com/office/officeart/2005/8/layout/lProcess2"/>
    <dgm:cxn modelId="{52707F74-BAC6-4544-A3F2-A8BE7EA13DC8}" srcId="{E16B10C0-D617-4754-9A10-39153D95C7D4}" destId="{2D6A5E53-2726-416E-B3AE-0C5F19E8A9EB}" srcOrd="1" destOrd="0" parTransId="{EE8F8B0C-1FA2-477F-AF87-3951EC2B31CF}" sibTransId="{2D2CB054-7BD0-47FC-8D35-6B9776D587DD}"/>
    <dgm:cxn modelId="{A6042685-C9B2-40B8-89B0-F0D705414420}" type="presOf" srcId="{D776C58A-C821-49B0-AC3C-4092C37CA410}" destId="{C2044280-BA48-424D-BB71-68A9631DAE9C}" srcOrd="0" destOrd="0" presId="urn:microsoft.com/office/officeart/2005/8/layout/lProcess2"/>
    <dgm:cxn modelId="{3BAF2692-A63F-4E8D-B83B-DA48CD6C60CB}" type="presOf" srcId="{66ED5CF3-82A1-4AB0-A444-3B41BDA30964}" destId="{5F946D66-F5A5-4A6E-958B-4941B8AAA920}" srcOrd="1" destOrd="0" presId="urn:microsoft.com/office/officeart/2005/8/layout/lProcess2"/>
    <dgm:cxn modelId="{5C6AC8AB-453C-4F0E-8652-5ECF825751FC}" type="presOf" srcId="{013710AC-9189-49ED-95B1-440EBBCF0D26}" destId="{B388D9D2-32BD-47AF-B564-3D770452F741}" srcOrd="0" destOrd="0" presId="urn:microsoft.com/office/officeart/2005/8/layout/lProcess2"/>
    <dgm:cxn modelId="{EC6B92B0-2CC9-4F2B-B2F9-5F22E1BBEC47}" srcId="{2D6A5E53-2726-416E-B3AE-0C5F19E8A9EB}" destId="{D4D8C39F-B2F4-4B7C-810B-F3A394F5B166}" srcOrd="3" destOrd="0" parTransId="{1961695C-5AF5-4DB1-80DB-BEB385BDC0C0}" sibTransId="{B3B67AFC-DF77-4FE1-98A6-C4FAD126FF0C}"/>
    <dgm:cxn modelId="{EF7F4DB5-E6D8-47B0-BF5E-28EAC1AE4C6F}" srcId="{66ED5CF3-82A1-4AB0-A444-3B41BDA30964}" destId="{9151EA10-5DB4-45F6-8ADD-551EEBE5E590}" srcOrd="0" destOrd="0" parTransId="{6AEF093E-7FC4-46E5-9008-30C44614570F}" sibTransId="{1321A553-8BDB-463A-9472-021B7A46378D}"/>
    <dgm:cxn modelId="{114576C0-7BDE-4A30-A631-12B1E5CF0499}" type="presOf" srcId="{23006D7C-31E0-451E-BB00-B5CDC66D7E26}" destId="{4AC9CFC3-3EC6-49A7-B821-7B3298D35448}" srcOrd="0" destOrd="0" presId="urn:microsoft.com/office/officeart/2005/8/layout/lProcess2"/>
    <dgm:cxn modelId="{5DD033C3-8314-43BC-B5DB-7AE3DED9BE80}" srcId="{2D6A5E53-2726-416E-B3AE-0C5F19E8A9EB}" destId="{1C8D755E-FB95-4D5B-8155-70A743EB51E2}" srcOrd="0" destOrd="0" parTransId="{B02196FC-85D6-48F5-B633-64BE8BFF9221}" sibTransId="{14A7A19A-D8C1-4A76-9080-1C5641E3F2E7}"/>
    <dgm:cxn modelId="{B2F280CA-1C90-481C-858F-4363D82BF3A0}" srcId="{2D6A5E53-2726-416E-B3AE-0C5F19E8A9EB}" destId="{23006D7C-31E0-451E-BB00-B5CDC66D7E26}" srcOrd="1" destOrd="0" parTransId="{CEBA732E-0E9F-4659-A3FC-F4199E0DEB18}" sibTransId="{4DA54C1C-C152-466D-A8DF-DCA60AFF2B5A}"/>
    <dgm:cxn modelId="{F12AC7CB-C832-4FD2-B338-71B4FFADD069}" type="presOf" srcId="{2D6A5E53-2726-416E-B3AE-0C5F19E8A9EB}" destId="{5C5C0F5B-0E0D-42EA-A80D-2B6D9CE8B09E}" srcOrd="0" destOrd="0" presId="urn:microsoft.com/office/officeart/2005/8/layout/lProcess2"/>
    <dgm:cxn modelId="{5C579AE9-4C8C-41D7-890D-A864A9E379A6}" srcId="{66ED5CF3-82A1-4AB0-A444-3B41BDA30964}" destId="{D776C58A-C821-49B0-AC3C-4092C37CA410}" srcOrd="1" destOrd="0" parTransId="{FA6444F8-EE6A-4F75-9C55-9191100D3B85}" sibTransId="{890D2A4A-F255-426F-A147-62F1148E5A75}"/>
    <dgm:cxn modelId="{7D6442F5-3134-4795-86BA-D741E4EAA1C0}" type="presOf" srcId="{D4D8C39F-B2F4-4B7C-810B-F3A394F5B166}" destId="{51170899-EAE2-420F-9646-1184758E1A94}" srcOrd="0" destOrd="0" presId="urn:microsoft.com/office/officeart/2005/8/layout/lProcess2"/>
    <dgm:cxn modelId="{829CA7FC-8D25-4295-8490-ECD575A2C850}" type="presOf" srcId="{93F9AFFA-00B6-416A-881A-FF455900595F}" destId="{20F7FDD1-EDF4-4DE1-81C0-67E2408437BF}" srcOrd="0" destOrd="0" presId="urn:microsoft.com/office/officeart/2005/8/layout/lProcess2"/>
    <dgm:cxn modelId="{F4116CFE-B3A7-482F-870C-0FEFD1DEA1FF}" srcId="{66ED5CF3-82A1-4AB0-A444-3B41BDA30964}" destId="{93F9AFFA-00B6-416A-881A-FF455900595F}" srcOrd="2" destOrd="0" parTransId="{62BC8A67-6259-4BAE-A4C4-05C0D752B57C}" sibTransId="{D63F2DB4-E52F-44A5-8F73-35DA87474D34}"/>
    <dgm:cxn modelId="{156B7B5D-56BB-40BA-873F-34BFF715D254}" type="presParOf" srcId="{8837ED53-C3E6-48A5-AB59-7DDA90499419}" destId="{F1DC29E9-6E9D-4B65-BCD7-B3CA1F92A4B0}" srcOrd="0" destOrd="0" presId="urn:microsoft.com/office/officeart/2005/8/layout/lProcess2"/>
    <dgm:cxn modelId="{D1C56A53-3C58-4F69-9D71-A8BEBDD5565A}" type="presParOf" srcId="{F1DC29E9-6E9D-4B65-BCD7-B3CA1F92A4B0}" destId="{ACD952AF-E683-49B8-A3A3-FC667F919971}" srcOrd="0" destOrd="0" presId="urn:microsoft.com/office/officeart/2005/8/layout/lProcess2"/>
    <dgm:cxn modelId="{8F9FBF1E-5332-46A4-AFFE-A90EB421E8B7}" type="presParOf" srcId="{F1DC29E9-6E9D-4B65-BCD7-B3CA1F92A4B0}" destId="{5F946D66-F5A5-4A6E-958B-4941B8AAA920}" srcOrd="1" destOrd="0" presId="urn:microsoft.com/office/officeart/2005/8/layout/lProcess2"/>
    <dgm:cxn modelId="{2096F52F-9492-4E05-A117-3F324D17473E}" type="presParOf" srcId="{F1DC29E9-6E9D-4B65-BCD7-B3CA1F92A4B0}" destId="{EAD24A2C-DEAC-4684-AF25-E9487490B5B6}" srcOrd="2" destOrd="0" presId="urn:microsoft.com/office/officeart/2005/8/layout/lProcess2"/>
    <dgm:cxn modelId="{3489D2AE-5546-4B02-8433-64DD191DD9F5}" type="presParOf" srcId="{EAD24A2C-DEAC-4684-AF25-E9487490B5B6}" destId="{118D4D58-BC26-4297-B628-503945988AA6}" srcOrd="0" destOrd="0" presId="urn:microsoft.com/office/officeart/2005/8/layout/lProcess2"/>
    <dgm:cxn modelId="{9C45FFAF-AB17-4EFD-82ED-7159D7A7DF00}" type="presParOf" srcId="{118D4D58-BC26-4297-B628-503945988AA6}" destId="{989DC117-50DA-443A-AF1F-2262F6AC4554}" srcOrd="0" destOrd="0" presId="urn:microsoft.com/office/officeart/2005/8/layout/lProcess2"/>
    <dgm:cxn modelId="{75CABDC0-5C5F-4624-AF8B-80FFAB955A64}" type="presParOf" srcId="{118D4D58-BC26-4297-B628-503945988AA6}" destId="{B287C77E-91AB-4B47-AB2B-973B6694E0EF}" srcOrd="1" destOrd="0" presId="urn:microsoft.com/office/officeart/2005/8/layout/lProcess2"/>
    <dgm:cxn modelId="{CE2B780F-8A3E-4AE0-97AD-C937CD6C0EE2}" type="presParOf" srcId="{118D4D58-BC26-4297-B628-503945988AA6}" destId="{C2044280-BA48-424D-BB71-68A9631DAE9C}" srcOrd="2" destOrd="0" presId="urn:microsoft.com/office/officeart/2005/8/layout/lProcess2"/>
    <dgm:cxn modelId="{6E04F632-9555-47EF-A390-D208FCC70C11}" type="presParOf" srcId="{118D4D58-BC26-4297-B628-503945988AA6}" destId="{35EE6078-B427-4939-84F6-B09C4F38C5D7}" srcOrd="3" destOrd="0" presId="urn:microsoft.com/office/officeart/2005/8/layout/lProcess2"/>
    <dgm:cxn modelId="{BC548043-AF3D-4177-8CCC-AEE8254729B4}" type="presParOf" srcId="{118D4D58-BC26-4297-B628-503945988AA6}" destId="{20F7FDD1-EDF4-4DE1-81C0-67E2408437BF}" srcOrd="4" destOrd="0" presId="urn:microsoft.com/office/officeart/2005/8/layout/lProcess2"/>
    <dgm:cxn modelId="{6558ED35-11EF-4DD5-8367-12F18E8AEBE9}" type="presParOf" srcId="{118D4D58-BC26-4297-B628-503945988AA6}" destId="{A11C475F-453F-4BD5-8435-C2062381655E}" srcOrd="5" destOrd="0" presId="urn:microsoft.com/office/officeart/2005/8/layout/lProcess2"/>
    <dgm:cxn modelId="{7752A3B3-BE1B-4134-8F0F-1142A5544565}" type="presParOf" srcId="{118D4D58-BC26-4297-B628-503945988AA6}" destId="{B388D9D2-32BD-47AF-B564-3D770452F741}" srcOrd="6" destOrd="0" presId="urn:microsoft.com/office/officeart/2005/8/layout/lProcess2"/>
    <dgm:cxn modelId="{7C655098-6521-4E6F-AD09-53DBD18C3EB4}" type="presParOf" srcId="{8837ED53-C3E6-48A5-AB59-7DDA90499419}" destId="{F587C7EA-1549-4B15-9B61-D2E4F30CC5D8}" srcOrd="1" destOrd="0" presId="urn:microsoft.com/office/officeart/2005/8/layout/lProcess2"/>
    <dgm:cxn modelId="{90EE6C8E-0832-407B-9B2F-5A1EB4164D97}" type="presParOf" srcId="{8837ED53-C3E6-48A5-AB59-7DDA90499419}" destId="{B9DD2832-CD41-4D4B-8ED5-2F6798AEA041}" srcOrd="2" destOrd="0" presId="urn:microsoft.com/office/officeart/2005/8/layout/lProcess2"/>
    <dgm:cxn modelId="{7ACC3FEA-A5A4-46E0-AA12-861F481968A4}" type="presParOf" srcId="{B9DD2832-CD41-4D4B-8ED5-2F6798AEA041}" destId="{5C5C0F5B-0E0D-42EA-A80D-2B6D9CE8B09E}" srcOrd="0" destOrd="0" presId="urn:microsoft.com/office/officeart/2005/8/layout/lProcess2"/>
    <dgm:cxn modelId="{643119EB-0EA2-4379-8E5C-23B147937252}" type="presParOf" srcId="{B9DD2832-CD41-4D4B-8ED5-2F6798AEA041}" destId="{93F09A03-B4DF-4D62-9993-045824BF19B0}" srcOrd="1" destOrd="0" presId="urn:microsoft.com/office/officeart/2005/8/layout/lProcess2"/>
    <dgm:cxn modelId="{3ED3F59B-E27A-4E29-B5C8-BBEEB2379772}" type="presParOf" srcId="{B9DD2832-CD41-4D4B-8ED5-2F6798AEA041}" destId="{0FAA87AE-3D74-49E9-B11F-847AE9610B45}" srcOrd="2" destOrd="0" presId="urn:microsoft.com/office/officeart/2005/8/layout/lProcess2"/>
    <dgm:cxn modelId="{A5ECD0BA-2F48-40B9-94A9-6EF2EBD967C6}" type="presParOf" srcId="{0FAA87AE-3D74-49E9-B11F-847AE9610B45}" destId="{63E6DFDE-1F15-4CB9-9A2C-2A59492DDC0C}" srcOrd="0" destOrd="0" presId="urn:microsoft.com/office/officeart/2005/8/layout/lProcess2"/>
    <dgm:cxn modelId="{07377E94-CB62-42FA-BDC2-9859DFE9D12D}" type="presParOf" srcId="{63E6DFDE-1F15-4CB9-9A2C-2A59492DDC0C}" destId="{37E05197-2E69-4658-87D9-209F6A5E479A}" srcOrd="0" destOrd="0" presId="urn:microsoft.com/office/officeart/2005/8/layout/lProcess2"/>
    <dgm:cxn modelId="{AB9AABA3-06D6-43E0-8EB7-EC119530A975}" type="presParOf" srcId="{63E6DFDE-1F15-4CB9-9A2C-2A59492DDC0C}" destId="{6808445A-D5C1-4020-9C24-0680FE17ED0B}" srcOrd="1" destOrd="0" presId="urn:microsoft.com/office/officeart/2005/8/layout/lProcess2"/>
    <dgm:cxn modelId="{FEB293A9-4F3F-4B4F-B3C8-9AD629F4A179}" type="presParOf" srcId="{63E6DFDE-1F15-4CB9-9A2C-2A59492DDC0C}" destId="{4AC9CFC3-3EC6-49A7-B821-7B3298D35448}" srcOrd="2" destOrd="0" presId="urn:microsoft.com/office/officeart/2005/8/layout/lProcess2"/>
    <dgm:cxn modelId="{C7AE5FC5-FCA2-4F57-BE04-5AD17CD9B23E}" type="presParOf" srcId="{63E6DFDE-1F15-4CB9-9A2C-2A59492DDC0C}" destId="{CA072570-29CC-4018-9040-2654E9CD5003}" srcOrd="3" destOrd="0" presId="urn:microsoft.com/office/officeart/2005/8/layout/lProcess2"/>
    <dgm:cxn modelId="{A61C4EDB-E47C-46F3-98B3-1C097D69872D}" type="presParOf" srcId="{63E6DFDE-1F15-4CB9-9A2C-2A59492DDC0C}" destId="{73AC90EF-7609-49E4-ADDA-9E09312043C3}" srcOrd="4" destOrd="0" presId="urn:microsoft.com/office/officeart/2005/8/layout/lProcess2"/>
    <dgm:cxn modelId="{FEE5FE43-7B7F-4395-B5D6-EDC313DF06CA}" type="presParOf" srcId="{63E6DFDE-1F15-4CB9-9A2C-2A59492DDC0C}" destId="{F737801E-65EA-4E83-BAD0-B7F601CEC3AC}" srcOrd="5" destOrd="0" presId="urn:microsoft.com/office/officeart/2005/8/layout/lProcess2"/>
    <dgm:cxn modelId="{87299C40-43D3-4A65-9DD2-79E78D0F6B70}" type="presParOf" srcId="{63E6DFDE-1F15-4CB9-9A2C-2A59492DDC0C}" destId="{51170899-EAE2-420F-9646-1184758E1A94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15EFE3-3FE9-40A5-B191-80ECE64AF369}">
      <dsp:nvSpPr>
        <dsp:cNvPr id="0" name=""/>
        <dsp:cNvSpPr/>
      </dsp:nvSpPr>
      <dsp:spPr>
        <a:xfrm>
          <a:off x="0" y="2044"/>
          <a:ext cx="11301688" cy="1036380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C01BC6-C7D7-4F39-A297-B20AFAB4DC2C}">
      <dsp:nvSpPr>
        <dsp:cNvPr id="0" name=""/>
        <dsp:cNvSpPr/>
      </dsp:nvSpPr>
      <dsp:spPr>
        <a:xfrm>
          <a:off x="313505" y="235230"/>
          <a:ext cx="570009" cy="57000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14577F-29D8-4432-8C8C-FB1E1CB1DEF4}">
      <dsp:nvSpPr>
        <dsp:cNvPr id="0" name=""/>
        <dsp:cNvSpPr/>
      </dsp:nvSpPr>
      <dsp:spPr>
        <a:xfrm>
          <a:off x="1197019" y="2044"/>
          <a:ext cx="10104668" cy="10363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684" tIns="109684" rIns="109684" bIns="109684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Track people from acute, though community beds and discharge to assess</a:t>
          </a:r>
        </a:p>
      </dsp:txBody>
      <dsp:txXfrm>
        <a:off x="1197019" y="2044"/>
        <a:ext cx="10104668" cy="1036380"/>
      </dsp:txXfrm>
    </dsp:sp>
    <dsp:sp modelId="{BEE8BD6B-81E7-4A91-BDBE-0765D914EEE5}">
      <dsp:nvSpPr>
        <dsp:cNvPr id="0" name=""/>
        <dsp:cNvSpPr/>
      </dsp:nvSpPr>
      <dsp:spPr>
        <a:xfrm>
          <a:off x="0" y="1297520"/>
          <a:ext cx="11301688" cy="1036380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4B8880-12C2-4090-ADD7-3B9A345E98FB}">
      <dsp:nvSpPr>
        <dsp:cNvPr id="0" name=""/>
        <dsp:cNvSpPr/>
      </dsp:nvSpPr>
      <dsp:spPr>
        <a:xfrm>
          <a:off x="313505" y="1530706"/>
          <a:ext cx="570009" cy="57000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F27856-B77C-422C-964B-FD8E621BCB94}">
      <dsp:nvSpPr>
        <dsp:cNvPr id="0" name=""/>
        <dsp:cNvSpPr/>
      </dsp:nvSpPr>
      <dsp:spPr>
        <a:xfrm>
          <a:off x="1197019" y="1297520"/>
          <a:ext cx="10104668" cy="10363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684" tIns="109684" rIns="109684" bIns="109684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Brings together prepopulated data and live planning tool </a:t>
          </a:r>
        </a:p>
      </dsp:txBody>
      <dsp:txXfrm>
        <a:off x="1197019" y="1297520"/>
        <a:ext cx="10104668" cy="1036380"/>
      </dsp:txXfrm>
    </dsp:sp>
    <dsp:sp modelId="{F3599A42-A2BF-46E3-92BE-ABCFD9BE9BCA}">
      <dsp:nvSpPr>
        <dsp:cNvPr id="0" name=""/>
        <dsp:cNvSpPr/>
      </dsp:nvSpPr>
      <dsp:spPr>
        <a:xfrm>
          <a:off x="0" y="2592996"/>
          <a:ext cx="11301688" cy="1036380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F66476-287F-4670-BD62-714D2893C5DA}">
      <dsp:nvSpPr>
        <dsp:cNvPr id="0" name=""/>
        <dsp:cNvSpPr/>
      </dsp:nvSpPr>
      <dsp:spPr>
        <a:xfrm>
          <a:off x="313505" y="2826181"/>
          <a:ext cx="570009" cy="57000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388D12-BFF0-4942-8EED-54ECA80624D5}">
      <dsp:nvSpPr>
        <dsp:cNvPr id="0" name=""/>
        <dsp:cNvSpPr/>
      </dsp:nvSpPr>
      <dsp:spPr>
        <a:xfrm>
          <a:off x="1197019" y="2592996"/>
          <a:ext cx="10104668" cy="10363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684" tIns="109684" rIns="109684" bIns="109684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Functionality to look at patient level outcomes and feed data reporting</a:t>
          </a:r>
        </a:p>
      </dsp:txBody>
      <dsp:txXfrm>
        <a:off x="1197019" y="2592996"/>
        <a:ext cx="10104668" cy="1036380"/>
      </dsp:txXfrm>
    </dsp:sp>
    <dsp:sp modelId="{6B3792F7-E591-47B9-88DF-B867CF790C1D}">
      <dsp:nvSpPr>
        <dsp:cNvPr id="0" name=""/>
        <dsp:cNvSpPr/>
      </dsp:nvSpPr>
      <dsp:spPr>
        <a:xfrm>
          <a:off x="0" y="3888471"/>
          <a:ext cx="11301688" cy="1036380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067FF2-9DDD-4708-9FA3-72908A6A4A88}">
      <dsp:nvSpPr>
        <dsp:cNvPr id="0" name=""/>
        <dsp:cNvSpPr/>
      </dsp:nvSpPr>
      <dsp:spPr>
        <a:xfrm>
          <a:off x="313505" y="4121657"/>
          <a:ext cx="570009" cy="570009"/>
        </a:xfrm>
        <a:prstGeom prst="rect">
          <a:avLst/>
        </a:prstGeom>
        <a:blipFill rotWithShape="1"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64B128-47A9-41C3-8E33-D2524158C854}">
      <dsp:nvSpPr>
        <dsp:cNvPr id="0" name=""/>
        <dsp:cNvSpPr/>
      </dsp:nvSpPr>
      <dsp:spPr>
        <a:xfrm>
          <a:off x="1197019" y="3888471"/>
          <a:ext cx="10104668" cy="10363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684" tIns="109684" rIns="109684" bIns="109684" numCol="1" spcCol="1270" anchor="ctr" anchorCtr="0">
          <a:noAutofit/>
        </a:bodyPr>
        <a:lstStyle/>
        <a:p>
          <a:pPr marL="0" lvl="0" indent="0" algn="l" defTabSz="9779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>
              <a:latin typeface="Calibri Light" panose="020F0302020204030204"/>
            </a:rPr>
            <a:t>Replaces </a:t>
          </a:r>
          <a:r>
            <a:rPr lang="en-GB" sz="2200" kern="1200" dirty="0"/>
            <a:t>existing spreadsheets and not go out of date</a:t>
          </a:r>
          <a:r>
            <a:rPr lang="en-GB" sz="2200" kern="1200" dirty="0">
              <a:latin typeface="Calibri Light" panose="020F0302020204030204"/>
            </a:rPr>
            <a:t> </a:t>
          </a:r>
          <a:endParaRPr lang="en-GB" sz="2200" kern="1200" dirty="0"/>
        </a:p>
      </dsp:txBody>
      <dsp:txXfrm>
        <a:off x="1197019" y="3888471"/>
        <a:ext cx="10104668" cy="10363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A831C8-30AB-4CF8-A4AD-FE19C40553FD}">
      <dsp:nvSpPr>
        <dsp:cNvPr id="0" name=""/>
        <dsp:cNvSpPr/>
      </dsp:nvSpPr>
      <dsp:spPr>
        <a:xfrm>
          <a:off x="0" y="2375139"/>
          <a:ext cx="10639245" cy="0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triangle" w="lg" len="lg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07CA05-9AC5-4C05-9D38-AC4758BFC213}">
      <dsp:nvSpPr>
        <dsp:cNvPr id="0" name=""/>
        <dsp:cNvSpPr/>
      </dsp:nvSpPr>
      <dsp:spPr>
        <a:xfrm rot="8100000">
          <a:off x="77225" y="547376"/>
          <a:ext cx="349331" cy="349331"/>
        </a:xfrm>
        <a:prstGeom prst="teardrop">
          <a:avLst>
            <a:gd name="adj" fmla="val 11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B8E57D-D6AB-4D46-95AD-1D15136C7051}">
      <dsp:nvSpPr>
        <dsp:cNvPr id="0" name=""/>
        <dsp:cNvSpPr/>
      </dsp:nvSpPr>
      <dsp:spPr>
        <a:xfrm>
          <a:off x="116033" y="586184"/>
          <a:ext cx="271715" cy="271715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EB454E-D447-4826-B364-2FDED7FBB2CF}">
      <dsp:nvSpPr>
        <dsp:cNvPr id="0" name=""/>
        <dsp:cNvSpPr/>
      </dsp:nvSpPr>
      <dsp:spPr>
        <a:xfrm>
          <a:off x="498905" y="969056"/>
          <a:ext cx="2526716" cy="14060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CADC91-0275-43E9-B471-1C58CD87C54C}">
      <dsp:nvSpPr>
        <dsp:cNvPr id="0" name=""/>
        <dsp:cNvSpPr/>
      </dsp:nvSpPr>
      <dsp:spPr>
        <a:xfrm>
          <a:off x="498905" y="475027"/>
          <a:ext cx="2526716" cy="494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8255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300" b="0" kern="1200" dirty="0">
              <a:latin typeface="Arial"/>
              <a:cs typeface="Arial"/>
            </a:rPr>
            <a:t>Discharge Frontrunner Programme commissioned dashboard April 2023</a:t>
          </a:r>
        </a:p>
      </dsp:txBody>
      <dsp:txXfrm>
        <a:off x="498905" y="475027"/>
        <a:ext cx="2526716" cy="494029"/>
      </dsp:txXfrm>
    </dsp:sp>
    <dsp:sp modelId="{61CA18F6-921F-426D-9D60-890B6DDAED66}">
      <dsp:nvSpPr>
        <dsp:cNvPr id="0" name=""/>
        <dsp:cNvSpPr/>
      </dsp:nvSpPr>
      <dsp:spPr>
        <a:xfrm>
          <a:off x="251891" y="969056"/>
          <a:ext cx="0" cy="1406082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CB6AA4-6E1A-4B84-9919-68936F00387A}">
      <dsp:nvSpPr>
        <dsp:cNvPr id="0" name=""/>
        <dsp:cNvSpPr/>
      </dsp:nvSpPr>
      <dsp:spPr>
        <a:xfrm>
          <a:off x="207428" y="2330676"/>
          <a:ext cx="88925" cy="889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E1D18E-616F-44F1-A99A-BAEC55E563CB}">
      <dsp:nvSpPr>
        <dsp:cNvPr id="0" name=""/>
        <dsp:cNvSpPr/>
      </dsp:nvSpPr>
      <dsp:spPr>
        <a:xfrm rot="18900000">
          <a:off x="1599344" y="3853570"/>
          <a:ext cx="349331" cy="349331"/>
        </a:xfrm>
        <a:prstGeom prst="teardrop">
          <a:avLst>
            <a:gd name="adj" fmla="val 11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A88412-0CE8-4F87-8109-C8C796F60D35}">
      <dsp:nvSpPr>
        <dsp:cNvPr id="0" name=""/>
        <dsp:cNvSpPr/>
      </dsp:nvSpPr>
      <dsp:spPr>
        <a:xfrm>
          <a:off x="1638151" y="3892378"/>
          <a:ext cx="271715" cy="271715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431753-9F0C-48E6-BEE6-CD4CFF4BE887}">
      <dsp:nvSpPr>
        <dsp:cNvPr id="0" name=""/>
        <dsp:cNvSpPr/>
      </dsp:nvSpPr>
      <dsp:spPr>
        <a:xfrm>
          <a:off x="2021024" y="2375139"/>
          <a:ext cx="2526716" cy="14060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377381-5FE2-443B-AEA5-44D82BC72237}">
      <dsp:nvSpPr>
        <dsp:cNvPr id="0" name=""/>
        <dsp:cNvSpPr/>
      </dsp:nvSpPr>
      <dsp:spPr>
        <a:xfrm>
          <a:off x="2021024" y="3781222"/>
          <a:ext cx="2526716" cy="494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8255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300" b="0" kern="1200" dirty="0">
              <a:latin typeface="Arial"/>
              <a:cs typeface="Arial"/>
            </a:rPr>
            <a:t>Test version of dashboard- October 2023</a:t>
          </a:r>
          <a:endParaRPr lang="en-US" sz="1300" kern="1200" dirty="0"/>
        </a:p>
      </dsp:txBody>
      <dsp:txXfrm>
        <a:off x="2021024" y="3781222"/>
        <a:ext cx="2526716" cy="494029"/>
      </dsp:txXfrm>
    </dsp:sp>
    <dsp:sp modelId="{C803C246-1B24-422D-AF7A-15C7394495F6}">
      <dsp:nvSpPr>
        <dsp:cNvPr id="0" name=""/>
        <dsp:cNvSpPr/>
      </dsp:nvSpPr>
      <dsp:spPr>
        <a:xfrm>
          <a:off x="1774009" y="2375139"/>
          <a:ext cx="0" cy="1406082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30D909-0248-41E3-8FEC-D4132E0501BB}">
      <dsp:nvSpPr>
        <dsp:cNvPr id="0" name=""/>
        <dsp:cNvSpPr/>
      </dsp:nvSpPr>
      <dsp:spPr>
        <a:xfrm>
          <a:off x="1729547" y="2330676"/>
          <a:ext cx="88925" cy="889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064E51-C7FC-41B2-836D-47260676CFAA}">
      <dsp:nvSpPr>
        <dsp:cNvPr id="0" name=""/>
        <dsp:cNvSpPr/>
      </dsp:nvSpPr>
      <dsp:spPr>
        <a:xfrm rot="8100000">
          <a:off x="3121462" y="547376"/>
          <a:ext cx="349331" cy="349331"/>
        </a:xfrm>
        <a:prstGeom prst="teardrop">
          <a:avLst>
            <a:gd name="adj" fmla="val 11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B2F58E-9720-47C9-B0B2-BB1AF521E93F}">
      <dsp:nvSpPr>
        <dsp:cNvPr id="0" name=""/>
        <dsp:cNvSpPr/>
      </dsp:nvSpPr>
      <dsp:spPr>
        <a:xfrm>
          <a:off x="3160270" y="586184"/>
          <a:ext cx="271715" cy="271715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8212D0-CB57-4EC1-800B-88F300AA49AF}">
      <dsp:nvSpPr>
        <dsp:cNvPr id="0" name=""/>
        <dsp:cNvSpPr/>
      </dsp:nvSpPr>
      <dsp:spPr>
        <a:xfrm>
          <a:off x="3543142" y="969056"/>
          <a:ext cx="2526716" cy="14060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92AD34-C0CF-4F07-946E-A83A624E09C1}">
      <dsp:nvSpPr>
        <dsp:cNvPr id="0" name=""/>
        <dsp:cNvSpPr/>
      </dsp:nvSpPr>
      <dsp:spPr>
        <a:xfrm>
          <a:off x="3543142" y="475027"/>
          <a:ext cx="2526716" cy="494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8255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300" b="0" kern="1200" dirty="0">
              <a:latin typeface="Arial"/>
              <a:cs typeface="Arial"/>
            </a:rPr>
            <a:t>Multidisciplinary team engagement- Every 2 weeks started Mid-October</a:t>
          </a:r>
        </a:p>
      </dsp:txBody>
      <dsp:txXfrm>
        <a:off x="3543142" y="475027"/>
        <a:ext cx="2526716" cy="494029"/>
      </dsp:txXfrm>
    </dsp:sp>
    <dsp:sp modelId="{9540C179-3731-4C71-9C17-BB4A84E4EEFC}">
      <dsp:nvSpPr>
        <dsp:cNvPr id="0" name=""/>
        <dsp:cNvSpPr/>
      </dsp:nvSpPr>
      <dsp:spPr>
        <a:xfrm>
          <a:off x="3296128" y="969056"/>
          <a:ext cx="0" cy="1406082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65C990-C9DE-470A-A5BD-02137A43D299}">
      <dsp:nvSpPr>
        <dsp:cNvPr id="0" name=""/>
        <dsp:cNvSpPr/>
      </dsp:nvSpPr>
      <dsp:spPr>
        <a:xfrm>
          <a:off x="3251665" y="2330676"/>
          <a:ext cx="88925" cy="889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3768B5-9C73-449F-A55E-59E77D27DA41}">
      <dsp:nvSpPr>
        <dsp:cNvPr id="0" name=""/>
        <dsp:cNvSpPr/>
      </dsp:nvSpPr>
      <dsp:spPr>
        <a:xfrm rot="18900000">
          <a:off x="4643581" y="3853570"/>
          <a:ext cx="349331" cy="349331"/>
        </a:xfrm>
        <a:prstGeom prst="teardrop">
          <a:avLst>
            <a:gd name="adj" fmla="val 11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7F334A-5835-45C5-998F-1A3C41C3EBE4}">
      <dsp:nvSpPr>
        <dsp:cNvPr id="0" name=""/>
        <dsp:cNvSpPr/>
      </dsp:nvSpPr>
      <dsp:spPr>
        <a:xfrm>
          <a:off x="4682389" y="3892378"/>
          <a:ext cx="271715" cy="271715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1E5A3D-9C7A-44AB-BDA7-778C317B407E}">
      <dsp:nvSpPr>
        <dsp:cNvPr id="0" name=""/>
        <dsp:cNvSpPr/>
      </dsp:nvSpPr>
      <dsp:spPr>
        <a:xfrm>
          <a:off x="5065261" y="2375139"/>
          <a:ext cx="2526716" cy="14060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5250" rIns="0" bIns="63500" numCol="1" spcCol="1270" anchor="b" anchorCtr="0">
          <a:noAutofit/>
        </a:bodyPr>
        <a:lstStyle/>
        <a:p>
          <a:pPr marL="0" lvl="0" indent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0" kern="1200" dirty="0">
              <a:latin typeface="Arial"/>
              <a:cs typeface="Arial"/>
            </a:rPr>
            <a:t>ESHT data- November 2023</a:t>
          </a:r>
        </a:p>
        <a:p>
          <a:pPr marL="0" lvl="0" indent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0" kern="1200" dirty="0">
              <a:latin typeface="Arial"/>
              <a:cs typeface="Arial"/>
            </a:rPr>
            <a:t>SCFT data- December 2023</a:t>
          </a:r>
        </a:p>
        <a:p>
          <a:pPr marL="0" lvl="0" indent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0" kern="1200" dirty="0">
              <a:latin typeface="Arial"/>
              <a:cs typeface="Arial"/>
            </a:rPr>
            <a:t>UHSx  data- February 2024</a:t>
          </a:r>
        </a:p>
      </dsp:txBody>
      <dsp:txXfrm>
        <a:off x="5065261" y="2375139"/>
        <a:ext cx="2526716" cy="1406082"/>
      </dsp:txXfrm>
    </dsp:sp>
    <dsp:sp modelId="{63A1D549-EE91-4F89-B285-561655FC7825}">
      <dsp:nvSpPr>
        <dsp:cNvPr id="0" name=""/>
        <dsp:cNvSpPr/>
      </dsp:nvSpPr>
      <dsp:spPr>
        <a:xfrm>
          <a:off x="5065261" y="3781222"/>
          <a:ext cx="2526716" cy="494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8255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300" b="0" kern="1200" dirty="0">
              <a:latin typeface="Arial"/>
              <a:cs typeface="Arial"/>
            </a:rPr>
            <a:t>Phased delivery of data from Trusts- November - February</a:t>
          </a:r>
        </a:p>
      </dsp:txBody>
      <dsp:txXfrm>
        <a:off x="5065261" y="3781222"/>
        <a:ext cx="2526716" cy="494029"/>
      </dsp:txXfrm>
    </dsp:sp>
    <dsp:sp modelId="{6D63A1CE-ABCD-445D-8A45-5C21659484D6}">
      <dsp:nvSpPr>
        <dsp:cNvPr id="0" name=""/>
        <dsp:cNvSpPr/>
      </dsp:nvSpPr>
      <dsp:spPr>
        <a:xfrm>
          <a:off x="4818247" y="2375139"/>
          <a:ext cx="0" cy="1406082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F31DED-8A03-4B8C-B8E7-83E5C2B83FCE}">
      <dsp:nvSpPr>
        <dsp:cNvPr id="0" name=""/>
        <dsp:cNvSpPr/>
      </dsp:nvSpPr>
      <dsp:spPr>
        <a:xfrm>
          <a:off x="4773784" y="2330676"/>
          <a:ext cx="88925" cy="889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A1E48D-1D67-4117-99BC-0C947511762C}">
      <dsp:nvSpPr>
        <dsp:cNvPr id="0" name=""/>
        <dsp:cNvSpPr/>
      </dsp:nvSpPr>
      <dsp:spPr>
        <a:xfrm rot="8100000">
          <a:off x="6165699" y="547376"/>
          <a:ext cx="349331" cy="349331"/>
        </a:xfrm>
        <a:prstGeom prst="teardrop">
          <a:avLst>
            <a:gd name="adj" fmla="val 11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92ABDB-9DE1-49FB-9550-2F6634704932}">
      <dsp:nvSpPr>
        <dsp:cNvPr id="0" name=""/>
        <dsp:cNvSpPr/>
      </dsp:nvSpPr>
      <dsp:spPr>
        <a:xfrm>
          <a:off x="6204507" y="586184"/>
          <a:ext cx="271715" cy="271715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D7A150-BA4E-4EFA-80B9-84A52801A057}">
      <dsp:nvSpPr>
        <dsp:cNvPr id="0" name=""/>
        <dsp:cNvSpPr/>
      </dsp:nvSpPr>
      <dsp:spPr>
        <a:xfrm>
          <a:off x="6587380" y="969056"/>
          <a:ext cx="2516201" cy="14060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BBC566-4444-449E-A102-21BCA4D27558}">
      <dsp:nvSpPr>
        <dsp:cNvPr id="0" name=""/>
        <dsp:cNvSpPr/>
      </dsp:nvSpPr>
      <dsp:spPr>
        <a:xfrm>
          <a:off x="6587380" y="475027"/>
          <a:ext cx="2516201" cy="494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82550" bIns="0" numCol="1" spcCol="1270" anchor="ctr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300" b="0" kern="1200" dirty="0">
              <a:latin typeface="Arial"/>
              <a:cs typeface="Arial"/>
            </a:rPr>
            <a:t>Onboarding of users- 300+ NHS and Social Care staff - February- March 2024</a:t>
          </a:r>
        </a:p>
      </dsp:txBody>
      <dsp:txXfrm>
        <a:off x="6587380" y="475027"/>
        <a:ext cx="2516201" cy="494029"/>
      </dsp:txXfrm>
    </dsp:sp>
    <dsp:sp modelId="{5B6B5FF8-047A-414E-9441-D9A6B2A749D7}">
      <dsp:nvSpPr>
        <dsp:cNvPr id="0" name=""/>
        <dsp:cNvSpPr/>
      </dsp:nvSpPr>
      <dsp:spPr>
        <a:xfrm>
          <a:off x="6340365" y="969056"/>
          <a:ext cx="0" cy="1406082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71D8E3-A6AC-479A-86D9-E2FF8A09E250}">
      <dsp:nvSpPr>
        <dsp:cNvPr id="0" name=""/>
        <dsp:cNvSpPr/>
      </dsp:nvSpPr>
      <dsp:spPr>
        <a:xfrm>
          <a:off x="6295902" y="2330676"/>
          <a:ext cx="88925" cy="889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8EAC7D-0A74-42B5-8665-F4ED531202B5}">
      <dsp:nvSpPr>
        <dsp:cNvPr id="0" name=""/>
        <dsp:cNvSpPr/>
      </dsp:nvSpPr>
      <dsp:spPr>
        <a:xfrm rot="18900000">
          <a:off x="7675149" y="3853570"/>
          <a:ext cx="349331" cy="349331"/>
        </a:xfrm>
        <a:prstGeom prst="teardrop">
          <a:avLst>
            <a:gd name="adj" fmla="val 11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D898DC-AA39-41B7-8AC4-EA9A05E03D9F}">
      <dsp:nvSpPr>
        <dsp:cNvPr id="0" name=""/>
        <dsp:cNvSpPr/>
      </dsp:nvSpPr>
      <dsp:spPr>
        <a:xfrm>
          <a:off x="7713956" y="3892378"/>
          <a:ext cx="271715" cy="271715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79E189-54CB-4A3F-A958-FCC1BD38DB37}">
      <dsp:nvSpPr>
        <dsp:cNvPr id="0" name=""/>
        <dsp:cNvSpPr/>
      </dsp:nvSpPr>
      <dsp:spPr>
        <a:xfrm>
          <a:off x="8096829" y="2375139"/>
          <a:ext cx="2516201" cy="14060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8BBFBD-50FF-443C-BEDF-52358D9F16D8}">
      <dsp:nvSpPr>
        <dsp:cNvPr id="0" name=""/>
        <dsp:cNvSpPr/>
      </dsp:nvSpPr>
      <dsp:spPr>
        <a:xfrm>
          <a:off x="8096829" y="3781222"/>
          <a:ext cx="2516201" cy="494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8255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300" b="0" kern="1200" dirty="0">
              <a:latin typeface="Arial"/>
              <a:cs typeface="Arial"/>
            </a:rPr>
            <a:t>Operational use commenced- 9th April 2024</a:t>
          </a:r>
          <a:endParaRPr lang="en-GB" sz="1300" kern="1200" dirty="0"/>
        </a:p>
      </dsp:txBody>
      <dsp:txXfrm>
        <a:off x="8096829" y="3781222"/>
        <a:ext cx="2516201" cy="494029"/>
      </dsp:txXfrm>
    </dsp:sp>
    <dsp:sp modelId="{901E016C-0C34-4EA5-ACD7-EB9B97C09B5B}">
      <dsp:nvSpPr>
        <dsp:cNvPr id="0" name=""/>
        <dsp:cNvSpPr/>
      </dsp:nvSpPr>
      <dsp:spPr>
        <a:xfrm>
          <a:off x="7849814" y="2375139"/>
          <a:ext cx="0" cy="1406082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2BAC8F-715C-46BA-A5A0-E9966C81CBC8}">
      <dsp:nvSpPr>
        <dsp:cNvPr id="0" name=""/>
        <dsp:cNvSpPr/>
      </dsp:nvSpPr>
      <dsp:spPr>
        <a:xfrm>
          <a:off x="7805352" y="2330676"/>
          <a:ext cx="88925" cy="889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D952AF-E683-49B8-A3A3-FC667F919971}">
      <dsp:nvSpPr>
        <dsp:cNvPr id="0" name=""/>
        <dsp:cNvSpPr/>
      </dsp:nvSpPr>
      <dsp:spPr>
        <a:xfrm>
          <a:off x="4616" y="0"/>
          <a:ext cx="4440451" cy="4488873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marL="0" lvl="0" indent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200" kern="1200" dirty="0">
              <a:latin typeface="Calibri Light" panose="020F0302020204030204"/>
            </a:rPr>
            <a:t>Successes</a:t>
          </a:r>
          <a:endParaRPr lang="en-GB" sz="6200" kern="1200" dirty="0"/>
        </a:p>
      </dsp:txBody>
      <dsp:txXfrm>
        <a:off x="4616" y="0"/>
        <a:ext cx="4440451" cy="1346661"/>
      </dsp:txXfrm>
    </dsp:sp>
    <dsp:sp modelId="{989DC117-50DA-443A-AF1F-2262F6AC4554}">
      <dsp:nvSpPr>
        <dsp:cNvPr id="0" name=""/>
        <dsp:cNvSpPr/>
      </dsp:nvSpPr>
      <dsp:spPr>
        <a:xfrm>
          <a:off x="448661" y="1346771"/>
          <a:ext cx="3552360" cy="65393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Arial"/>
              <a:cs typeface="Arial"/>
            </a:rPr>
            <a:t>Collaborative working amongst partners</a:t>
          </a:r>
        </a:p>
      </dsp:txBody>
      <dsp:txXfrm>
        <a:off x="467814" y="1365924"/>
        <a:ext cx="3514054" cy="615627"/>
      </dsp:txXfrm>
    </dsp:sp>
    <dsp:sp modelId="{C2044280-BA48-424D-BB71-68A9631DAE9C}">
      <dsp:nvSpPr>
        <dsp:cNvPr id="0" name=""/>
        <dsp:cNvSpPr/>
      </dsp:nvSpPr>
      <dsp:spPr>
        <a:xfrm>
          <a:off x="448661" y="2101309"/>
          <a:ext cx="3552360" cy="65393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Arial"/>
              <a:cs typeface="Arial"/>
            </a:rPr>
            <a:t>Subject matter expert that had worked with a similar system</a:t>
          </a:r>
        </a:p>
      </dsp:txBody>
      <dsp:txXfrm>
        <a:off x="467814" y="2120462"/>
        <a:ext cx="3514054" cy="615627"/>
      </dsp:txXfrm>
    </dsp:sp>
    <dsp:sp modelId="{20F7FDD1-EDF4-4DE1-81C0-67E2408437BF}">
      <dsp:nvSpPr>
        <dsp:cNvPr id="0" name=""/>
        <dsp:cNvSpPr/>
      </dsp:nvSpPr>
      <dsp:spPr>
        <a:xfrm>
          <a:off x="448661" y="2855848"/>
          <a:ext cx="3552360" cy="65393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Arial"/>
              <a:cs typeface="Arial"/>
            </a:rPr>
            <a:t>Daily call with partners technical team members</a:t>
          </a:r>
        </a:p>
      </dsp:txBody>
      <dsp:txXfrm>
        <a:off x="467814" y="2875001"/>
        <a:ext cx="3514054" cy="615627"/>
      </dsp:txXfrm>
    </dsp:sp>
    <dsp:sp modelId="{B388D9D2-32BD-47AF-B564-3D770452F741}">
      <dsp:nvSpPr>
        <dsp:cNvPr id="0" name=""/>
        <dsp:cNvSpPr/>
      </dsp:nvSpPr>
      <dsp:spPr>
        <a:xfrm>
          <a:off x="448661" y="3610386"/>
          <a:ext cx="3552360" cy="65393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Arial"/>
              <a:cs typeface="Arial"/>
            </a:rPr>
            <a:t>Early engagement with partners around data sharing</a:t>
          </a:r>
          <a:endParaRPr lang="en-GB" sz="1800" kern="1200" dirty="0"/>
        </a:p>
      </dsp:txBody>
      <dsp:txXfrm>
        <a:off x="467814" y="3629539"/>
        <a:ext cx="3514054" cy="615627"/>
      </dsp:txXfrm>
    </dsp:sp>
    <dsp:sp modelId="{5C5C0F5B-0E0D-42EA-A80D-2B6D9CE8B09E}">
      <dsp:nvSpPr>
        <dsp:cNvPr id="0" name=""/>
        <dsp:cNvSpPr/>
      </dsp:nvSpPr>
      <dsp:spPr>
        <a:xfrm>
          <a:off x="4778100" y="0"/>
          <a:ext cx="4440451" cy="4488873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marL="0" lvl="0" indent="0" algn="l" defTabSz="2755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200" kern="1200" dirty="0">
              <a:latin typeface="Calibri Light" panose="020F0302020204030204"/>
            </a:rPr>
            <a:t>Challenges</a:t>
          </a:r>
        </a:p>
      </dsp:txBody>
      <dsp:txXfrm>
        <a:off x="4778100" y="0"/>
        <a:ext cx="4440451" cy="1346661"/>
      </dsp:txXfrm>
    </dsp:sp>
    <dsp:sp modelId="{37E05197-2E69-4658-87D9-209F6A5E479A}">
      <dsp:nvSpPr>
        <dsp:cNvPr id="0" name=""/>
        <dsp:cNvSpPr/>
      </dsp:nvSpPr>
      <dsp:spPr>
        <a:xfrm>
          <a:off x="5222146" y="1346771"/>
          <a:ext cx="3552360" cy="65393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latin typeface="Calibri Light" panose="020F0302020204030204"/>
            </a:rPr>
            <a:t>Communication of information through organisation hierarchy</a:t>
          </a:r>
          <a:endParaRPr lang="en-GB" sz="1800" kern="1200" dirty="0"/>
        </a:p>
      </dsp:txBody>
      <dsp:txXfrm>
        <a:off x="5241299" y="1365924"/>
        <a:ext cx="3514054" cy="615627"/>
      </dsp:txXfrm>
    </dsp:sp>
    <dsp:sp modelId="{4AC9CFC3-3EC6-49A7-B821-7B3298D35448}">
      <dsp:nvSpPr>
        <dsp:cNvPr id="0" name=""/>
        <dsp:cNvSpPr/>
      </dsp:nvSpPr>
      <dsp:spPr>
        <a:xfrm>
          <a:off x="5222146" y="2101309"/>
          <a:ext cx="3552360" cy="65393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>
              <a:latin typeface="Calibri Light" panose="020F0302020204030204"/>
            </a:rPr>
            <a:t>Include example data in the data specification</a:t>
          </a:r>
        </a:p>
      </dsp:txBody>
      <dsp:txXfrm>
        <a:off x="5241299" y="2120462"/>
        <a:ext cx="3514054" cy="615627"/>
      </dsp:txXfrm>
    </dsp:sp>
    <dsp:sp modelId="{73AC90EF-7609-49E4-ADDA-9E09312043C3}">
      <dsp:nvSpPr>
        <dsp:cNvPr id="0" name=""/>
        <dsp:cNvSpPr/>
      </dsp:nvSpPr>
      <dsp:spPr>
        <a:xfrm>
          <a:off x="5222146" y="2855848"/>
          <a:ext cx="3552360" cy="65393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>
              <a:latin typeface="Calibri Light" panose="020F0302020204030204"/>
            </a:rPr>
            <a:t>Develop a feedback process for the product in live</a:t>
          </a:r>
        </a:p>
      </dsp:txBody>
      <dsp:txXfrm>
        <a:off x="5241299" y="2875001"/>
        <a:ext cx="3514054" cy="615627"/>
      </dsp:txXfrm>
    </dsp:sp>
    <dsp:sp modelId="{51170899-EAE2-420F-9646-1184758E1A94}">
      <dsp:nvSpPr>
        <dsp:cNvPr id="0" name=""/>
        <dsp:cNvSpPr/>
      </dsp:nvSpPr>
      <dsp:spPr>
        <a:xfrm>
          <a:off x="5222146" y="3610386"/>
          <a:ext cx="3552360" cy="65393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latin typeface="Calibri Light" panose="020F0302020204030204"/>
            </a:rPr>
            <a:t>Incurred extensive technical debt</a:t>
          </a:r>
        </a:p>
      </dsp:txBody>
      <dsp:txXfrm>
        <a:off x="5241299" y="3629539"/>
        <a:ext cx="3514054" cy="6156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7/3/layout/DropPinTimeline">
  <dgm:title val="Drop Pin Timeline"/>
  <dgm:desc val="Use to show a list of events in chronological order. An invisible box next to the pin contains the date and the description is immediately below. It can display a medium amount of text and medium length date format."/>
  <dgm:catLst>
    <dgm:cat type="timeline" pri="500"/>
    <dgm:cat type="process" pri="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">
    <dgm:varLst>
      <dgm:chMax/>
      <dgm:chPref/>
      <dgm:animLvl val="lvl"/>
    </dgm:varLst>
    <dgm:alg type="composite"/>
    <dgm:shape xmlns:r="http://schemas.openxmlformats.org/officeDocument/2006/relationships" r:blip="">
      <dgm:adjLst/>
    </dgm:shape>
    <dgm:constrLst>
      <dgm:constr type="w" for="ch" forName="divider" refType="w"/>
      <dgm:constr type="h" for="ch" forName="divider"/>
      <dgm:constr type="ctrY" for="ch" forName="divider" refType="h" fact="0.5"/>
      <dgm:constr type="l" for="ch" forName="divider"/>
      <dgm:constr type="w" for="ch" forName="nodes" refType="w"/>
      <dgm:constr type="h" for="ch" forName="nodes" refType="h" fact="0.8"/>
      <dgm:constr type="ctrY" for="ch" forName="nodes" refType="h" fact="0.5"/>
    </dgm:constrLst>
    <dgm:layoutNode name="divider" styleLbl="fgAcc1">
      <dgm:alg type="sp"/>
      <dgm:choose name="ArrowShape">
        <dgm:if name="ArrowShapeLTR" func="var" arg="dir" op="equ" val="norm">
          <dgm:shape xmlns:r="http://schemas.openxmlformats.org/officeDocument/2006/relationships" type="line" r:blip="" zOrderOff="-1">
            <dgm:adjLst/>
            <dgm:extLst>
              <a:ext uri="{B698B0E9-8C71-41B9-8309-B3DCBF30829C}">
                <dgm1612:spPr xmlns:dgm1612="http://schemas.microsoft.com/office/drawing/2016/12/diagram">
                  <a:ln w="19050">
                    <a:solidFill>
                      <a:srgbClr val="000000"/>
                    </a:solidFill>
                    <a:tailEnd type="triangle" w="lg" len="lg"/>
                  </a:ln>
                </dgm1612:spPr>
              </a:ext>
            </dgm:extLst>
          </dgm:shape>
        </dgm:if>
        <dgm:else name="ArrowShapeRTL">
          <dgm:shape xmlns:r="http://schemas.openxmlformats.org/officeDocument/2006/relationships" type="line" r:blip="" zOrderOff="-1">
            <dgm:adjLst/>
            <dgm:extLst>
              <a:ext uri="{B698B0E9-8C71-41B9-8309-B3DCBF30829C}">
                <dgm1612:spPr xmlns:dgm1612="http://schemas.microsoft.com/office/drawing/2016/12/diagram">
                  <a:ln>
                    <a:solidFill>
                      <a:srgbClr val="000000"/>
                    </a:solidFill>
                    <a:headEnd type="triangle" w="lg" len="lg"/>
                  </a:ln>
                </dgm1612:spPr>
              </a:ext>
            </dgm:extLst>
          </dgm:shape>
        </dgm:else>
      </dgm:choose>
      <dgm:presOf/>
      <dgm:constrLst/>
      <dgm:ruleLst/>
    </dgm:layoutNode>
    <dgm:layoutNode name="nodes">
      <dgm:varLst>
        <dgm:chMax/>
        <dgm:chPref/>
        <dgm:animLvl val="lvl"/>
      </dgm:varLst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constrLst>
        <dgm:constr type="primFontSz" for="des" forName="L1TextContainer" val="20"/>
        <dgm:constr type="primFontSz" for="des" forName="L2TextContainer" refType="primFontSz" refFor="des" refForName="L1TextContainer" op="equ" fact="0.75"/>
        <dgm:constr type="w" for="ch" forName="composite" refType="w"/>
        <dgm:constr type="h" for="ch" forName="composite" refType="h"/>
        <dgm:constr type="w" for="ch" forName="spaceBetweenRectangles" refType="w" refFor="ch" refForName="composite" fact="-0.5"/>
        <dgm:constr type="w" for="ch" ptType="sibTrans" op="equ"/>
        <dgm:constr type="primFontSz" for="des" forName="L1TextContainer" op="equ"/>
        <dgm:constr type="primFontSz" for="des" forName="L2TextContainer" op="equ"/>
        <dgm:constr type="primFontSz" for="des" forName="L1TextContainer1" val="20"/>
        <dgm:constr type="primFontSz" for="des" forName="L2TextContainer1" refType="primFontSz" refFor="des" refForName="L1TextContainer1" op="equ" fact="0.75"/>
        <dgm:constr type="w" for="ch" forName="composite1" refType="w"/>
        <dgm:constr type="h" for="ch" forName="composite1" refType="h"/>
        <dgm:constr type="w" for="ch" forName="spaceBetweenRectangles1" refType="w" refFor="ch" refForName="composite1" fact="0.28"/>
        <dgm:constr type="primFontSz" for="des" forName="L1TextContainer1" op="equ"/>
        <dgm:constr type="primFontSz" for="des" forName="L2TextContainer1" op="equ"/>
      </dgm:constrLst>
      <dgm:choose name="LayoutBasedOnCountOfNodes">
        <dgm:if name="LessThanOrEqualToTwoNodes" axis="ch" ptType="node" func="cnt" op="lte" val="2">
          <dgm:forEach name="nodesForEach1" axis="ch" ptType="node">
            <dgm:layoutNode name="composite1">
              <dgm:alg type="composite"/>
              <dgm:shape xmlns:r="http://schemas.openxmlformats.org/officeDocument/2006/relationships" r:blip="">
                <dgm:adjLst/>
              </dgm:shape>
              <dgm:choose name="CaseForLayoutDirection1">
                <dgm:if name="CaseForLayoutDirectionLTR1" func="var" arg="dir" op="equ" val="norm">
                  <dgm:choose name="CaseForPlacingNodesAboveAndBelowDividerLTR1">
                    <dgm:if name="CaseForPlacingNodeAboveDividerLTR1" axis="self" ptType="node" func="posOdd" op="equ" val="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t" for="ch" forName="DropPinPlaceHolder1" refType="h" fact="0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t" for="ch" forName="L2TextContainer1" refType="b" refFor="ch" refForName="DropPinPlaceHolder1"/>
                        <dgm:constr type="b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b" for="ch" forName="ConnectLine1" refType="h" fact="0.5"/>
                        <dgm:constr type="t" for="ch" forName="ConnectLine1" refType="b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.5"/>
                      </dgm:constrLst>
                    </dgm:if>
                    <dgm:else name="CaseForPlacingNodeBelowDividerLTR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b" for="ch" forName="DropPinPlaceHolder1" refType="h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b" for="ch" forName="L2TextContainer1" refType="t" refFor="ch" refForName="DropPinPlaceHolder1"/>
                        <dgm:constr type="t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t" for="ch" forName="ConnectLine1" refType="h" fact="0.5"/>
                        <dgm:constr type="b" for="ch" forName="ConnectLine1" refType="t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"/>
                      </dgm:constrLst>
                    </dgm:else>
                  </dgm:choose>
                </dgm:if>
                <dgm:else name="CaseForLayoutDirectionRTL1">
                  <dgm:choose name="CaseForPlacingNodesAboveAndBelowDividerRTL1">
                    <dgm:if name="CaseForPlacingNodeAboveDividerRTL1" axis="self" ptType="node" func="posOdd" op="equ" val="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t" for="ch" forName="DropPinPlaceHolder1" refType="h" fact="0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t" for="ch" forName="L2TextContainer1" refType="b" refFor="ch" refForName="DropPinPlaceHolder1"/>
                        <dgm:constr type="b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b" for="ch" forName="ConnectLine1" refType="h" fact="0.5"/>
                        <dgm:constr type="t" for="ch" forName="ConnectLine1" refType="b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.5"/>
                      </dgm:constrLst>
                    </dgm:if>
                    <dgm:else name="CaseForPlacingNodeBelowDividerRTL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b" for="ch" forName="DropPinPlaceHolder1" refType="h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b" for="ch" forName="L2TextContainer1" refType="t" refFor="ch" refForName="DropPinPlaceHolder1"/>
                        <dgm:constr type="t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t" for="ch" forName="ConnectLine1" refType="h" fact="0.5"/>
                        <dgm:constr type="b" for="ch" forName="ConnectLine1" refType="t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"/>
                      </dgm:constrLst>
                    </dgm:else>
                  </dgm:choose>
                </dgm:else>
              </dgm:choose>
              <dgm:layoutNode name="ConnectorPoint1" styleLbl="lnNode1" moveWith="ConnectLine1">
                <dgm:alg type="sp"/>
                <dgm:shape xmlns:r="http://schemas.openxmlformats.org/officeDocument/2006/relationships" type="ellipse" r:blip="" zOrderOff="10">
                  <dgm:adjLst/>
                </dgm:shape>
                <dgm:presOf/>
                <dgm:constrLst>
                  <dgm:constr type="w" refType="h" op="equ"/>
                </dgm:constrLst>
              </dgm:layoutNode>
              <dgm:layoutNode name="DropPinPlaceHolder1">
                <dgm:alg type="composite"/>
                <dgm:shape xmlns:r="http://schemas.openxmlformats.org/officeDocument/2006/relationships" r:blip="">
                  <dgm:adjLst/>
                </dgm:shape>
                <dgm:constrLst>
                  <dgm:constr type="w" for="ch" forName="DropPin1" refType="w"/>
                  <dgm:constr type="h" for="ch" forName="DropPin1" refType="h"/>
                  <dgm:constr type="ctrX" for="ch" forName="DropPin1" refType="w" fact="0.5"/>
                  <dgm:constr type="ctrY" for="ch" forName="DropPin1" refType="h" fact="0.5"/>
                  <dgm:constr type="w" for="ch" forName="Ellipse1" refType="w" refFor="ch" refForName="DropPin1" fact="0.55"/>
                  <dgm:constr type="h" for="ch" forName="Ellipse1" refType="w" refFor="ch" refForName="DropPin1" fact="0.55"/>
                  <dgm:constr type="ctrX" for="ch" forName="Ellipse1" refType="ctrX" refFor="ch" refForName="DropPin1"/>
                  <dgm:constr type="ctrY" for="ch" forName="Ellipse1" refType="ctrY" refFor="ch" refForName="DropPin1"/>
                </dgm:constrLst>
                <dgm:layoutNode name="DropPin1" styleLbl="alignNode1">
                  <dgm:alg type="sp"/>
                  <dgm:choose name="CaseForPlacingTearDropAboveAndBelowDivider1">
                    <dgm:if name="CaseForPlacingTearDropAboveDivider1" axis="self" ptType="node" func="posOdd" op="equ" val="1">
                      <dgm:shape xmlns:r="http://schemas.openxmlformats.org/officeDocument/2006/relationships" rot="135" type="teardrop" r:blip="">
                        <dgm:adjLst>
                          <dgm:adj idx="1" val="1.15"/>
                        </dgm:adjLst>
                      </dgm:shape>
                    </dgm:if>
                    <dgm:else name="CaseForPlacingTearDropBelowDivider1">
                      <dgm:shape xmlns:r="http://schemas.openxmlformats.org/officeDocument/2006/relationships" rot="-45" type="teardrop" r:blip="">
                        <dgm:adjLst>
                          <dgm:adj idx="1" val="1.15"/>
                        </dgm:adjLst>
                      </dgm:shape>
                    </dgm:else>
                  </dgm:choose>
                  <dgm:presOf/>
                  <dgm:constrLst/>
                </dgm:layoutNode>
                <dgm:layoutNode name="Ellipse1" styleLbl="fgAcc1" moveWith="DropPin1">
                  <dgm:alg type="sp"/>
                  <dgm:shape xmlns:r="http://schemas.openxmlformats.org/officeDocument/2006/relationships" type="ellipse" r:blip="">
                    <dgm:adjLst/>
                    <dgm:extLst>
                      <a:ext uri="{B698B0E9-8C71-41B9-8309-B3DCBF30829C}">
                        <dgm1612:spPr xmlns:dgm1612="http://schemas.microsoft.com/office/drawing/2016/12/diagram">
                          <a:ln>
                            <a:noFill/>
                          </a:ln>
                        </dgm1612:spPr>
                      </a:ext>
                    </dgm:extLst>
                  </dgm:shape>
                  <dgm:presOf/>
                  <dgm:constrLst/>
                </dgm:layoutNode>
              </dgm:layoutNode>
              <dgm:layoutNode name="L2TextContainer1" styleLbl="revTx" moveWith="L1TextContainer">
                <dgm:varLst>
                  <dgm:bulletEnabled val="1"/>
                </dgm:varLst>
                <dgm:choose name="casesForTxtDirLogic1">
                  <dgm:if name="Name771" axis="self" ptType="node" func="posOdd" op="equ" val="1">
                    <dgm:alg type="tx">
                      <dgm:param type="txAnchorVert" val="t"/>
                      <dgm:param type="parTxLTRAlign" val="l"/>
                      <dgm:param type="parTxRTLAlign" val="l"/>
                      <dgm:param type="txAnchorVertCh" val="t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/>
                      <dgm:constr type="tMarg" refType="primFontSz" fact="0.5"/>
                      <dgm:constr type="bMarg" refType="primFontSz" fact="0.75"/>
                    </dgm:constrLst>
                  </dgm:if>
                  <dgm:else name="Name881">
                    <dgm:alg type="tx">
                      <dgm:param type="txAnchorVert" val="b"/>
                      <dgm:param type="parTxLTRAlign" val="l"/>
                      <dgm:param type="parTxRTLAlign" val="l"/>
                      <dgm:param type="txAnchorVertCh" val="b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 refType="primFontSz" fact="0.5"/>
                      <dgm:constr type="tMarg" refType="primFontSz" fact="0.75"/>
                      <dgm:constr type="bMarg" refType="primFontSz" fact="0.5"/>
                    </dgm:constrLst>
                  </dgm:else>
                </dgm:choose>
                <dgm:shape xmlns:r="http://schemas.openxmlformats.org/officeDocument/2006/relationships" type="rect" r:blip="">
                  <dgm:adjLst/>
                </dgm:shape>
                <dgm:presOf axis="des" ptType="node"/>
                <dgm:ruleLst>
                  <dgm:rule type="primFontSz" val="11" fact="NaN" max="NaN"/>
                </dgm:ruleLst>
              </dgm:layoutNode>
              <dgm:layoutNode name="L1TextContainer1" styleLbl="revTx">
                <dgm:varLst>
                  <dgm:chMax val="1"/>
                  <dgm:chPref val="1"/>
                  <dgm:bulletEnabled val="1"/>
                </dgm:varLst>
                <dgm:alg type="tx">
                  <dgm:param type="txAnchorVert" val="mid"/>
                  <dgm:param type="parTxLTRAlign" val="l"/>
                  <dgm:param type="parTxRTLAlign" val="l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lMarg"/>
                  <dgm:constr type="rMarg" refType="primFontSz" fact="0.5"/>
                  <dgm:constr type="tMarg"/>
                  <dgm:constr type="bMarg"/>
                </dgm:constrLst>
                <dgm:ruleLst>
                  <dgm:rule type="primFontSz" val="13" fact="NaN" max="NaN"/>
                </dgm:ruleLst>
              </dgm:layoutNode>
              <dgm:layoutNode name="ConnectLine1" styleLbl="sibTrans1D1">
                <dgm:alg type="sp"/>
                <dgm:shape xmlns:r="http://schemas.openxmlformats.org/officeDocument/2006/relationships" type="line" r:blip="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12700">
                          <a:prstDash val="dash"/>
                        </a:ln>
                      </dgm1612:spPr>
                    </a:ext>
                  </dgm:extLst>
                </dgm:shape>
                <dgm:presOf/>
                <dgm:constrLst/>
              </dgm:layoutNode>
              <dgm:layoutNode name="EmptyPlaceHolder1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</dgm:layoutNode>
            </dgm:layoutNode>
            <dgm:forEach name="Name281" axis="followSib" ptType="sibTrans" cnt="1">
              <dgm:layoutNode name="spaceBetweenRectangles1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forEach>
          </dgm:forEach>
        </dgm:if>
        <dgm:else name="MoreThanTwoNodes">
          <dgm:forEach name="nodesForEach" axis="ch" ptType="node">
            <dgm:layoutNode name="composite">
              <dgm:alg type="composite"/>
              <dgm:shape xmlns:r="http://schemas.openxmlformats.org/officeDocument/2006/relationships" r:blip="">
                <dgm:adjLst/>
              </dgm:shape>
              <dgm:choose name="CaseForLayoutDirection">
                <dgm:if name="CaseForLayoutDirectionLTR" func="var" arg="dir" op="equ" val="norm">
                  <dgm:choose name="CaseForPlacingNodesAboveAndBelowDividerLTR">
                    <dgm:if name="CaseForPlacingNodeAboveDividerLTR" axis="self" ptType="node" func="posOdd" op="equ" val="1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ConnectLine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t" for="ch" forName="DropPinPlaceHolder" refType="h" fact="0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t" for="ch" forName="L2TextContainer" refType="b" refFor="ch" refForName="DropPinPlaceHolder"/>
                        <dgm:constr type="b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b" for="ch" forName="ConnectLine" refType="h" fact="0.5"/>
                        <dgm:constr type="t" for="ch" forName="ConnectLine" refType="b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.5"/>
                      </dgm:constrLst>
                    </dgm:if>
                    <dgm:else name="CaseForPlacingNodeBelowDividerLTR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ConnectLine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b" for="ch" forName="DropPinPlaceHolder" refType="h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b" for="ch" forName="L2TextContainer" refType="t" refFor="ch" refForName="DropPinPlaceHolder"/>
                        <dgm:constr type="t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t" for="ch" forName="ConnectLine" refType="h" fact="0.5"/>
                        <dgm:constr type="b" for="ch" forName="ConnectLine" refType="t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"/>
                      </dgm:constrLst>
                    </dgm:else>
                  </dgm:choose>
                </dgm:if>
                <dgm:else name="CaseForLayoutDirectionRTL">
                  <dgm:choose name="CaseForPlacingNodesAboveAndBelowDividerRTL">
                    <dgm:if name="CaseForPlacingNodeAboveDividerRTL" axis="self" ptType="node" func="posOdd" op="equ" val="1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DropPinPlaceHolder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t" for="ch" forName="DropPinPlaceHolder" refType="h" fact="0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t" for="ch" forName="L2TextContainer" refType="b" refFor="ch" refForName="DropPinPlaceHolder"/>
                        <dgm:constr type="b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b" for="ch" forName="ConnectLine" refType="h" fact="0.5"/>
                        <dgm:constr type="t" for="ch" forName="ConnectLine" refType="b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.5"/>
                      </dgm:constrLst>
                    </dgm:if>
                    <dgm:else name="CaseForPlacingNodeBelowDividerRTL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DropPinPlaceHolder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b" for="ch" forName="DropPinPlaceHolder" refType="h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b" for="ch" forName="L2TextContainer" refType="t" refFor="ch" refForName="DropPinPlaceHolder"/>
                        <dgm:constr type="t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t" for="ch" forName="ConnectLine" refType="h" fact="0.5"/>
                        <dgm:constr type="b" for="ch" forName="ConnectLine" refType="t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"/>
                      </dgm:constrLst>
                    </dgm:else>
                  </dgm:choose>
                </dgm:else>
              </dgm:choose>
              <dgm:layoutNode name="ConnectorPoint" styleLbl="lnNode1" moveWith="ConnectLine">
                <dgm:alg type="sp"/>
                <dgm:shape xmlns:r="http://schemas.openxmlformats.org/officeDocument/2006/relationships" type="ellipse" r:blip="" zOrderOff="10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6350"/>
                      </dgm1612:spPr>
                    </a:ext>
                  </dgm:extLst>
                </dgm:shape>
                <dgm:presOf/>
                <dgm:constrLst>
                  <dgm:constr type="w" refType="h" op="equ"/>
                </dgm:constrLst>
              </dgm:layoutNode>
              <dgm:layoutNode name="DropPinPlaceHolder">
                <dgm:alg type="composite"/>
                <dgm:shape xmlns:r="http://schemas.openxmlformats.org/officeDocument/2006/relationships" r:blip="">
                  <dgm:adjLst/>
                </dgm:shape>
                <dgm:constrLst>
                  <dgm:constr type="w" for="ch" forName="DropPin" refType="w"/>
                  <dgm:constr type="h" for="ch" forName="DropPin" refType="h"/>
                  <dgm:constr type="ctrX" for="ch" forName="DropPin" refType="w" fact="0.5"/>
                  <dgm:constr type="ctrY" for="ch" forName="DropPin" refType="h" fact="0.5"/>
                  <dgm:constr type="w" for="ch" forName="Ellipse" refType="w" refFor="ch" refForName="DropPin" fact="0.55"/>
                  <dgm:constr type="h" for="ch" forName="Ellipse" refType="w" refFor="ch" refForName="DropPin" fact="0.55"/>
                  <dgm:constr type="ctrX" for="ch" forName="Ellipse" refType="ctrX" refFor="ch" refForName="DropPin"/>
                  <dgm:constr type="ctrY" for="ch" forName="Ellipse" refType="ctrY" refFor="ch" refForName="DropPin"/>
                </dgm:constrLst>
                <dgm:layoutNode name="DropPin" styleLbl="alignNode1">
                  <dgm:alg type="sp"/>
                  <dgm:choose name="CaseForPlacingTearDropAboveAndBelowDivider">
                    <dgm:if name="CaseForPlacingTearDropAboveDivider" axis="self" ptType="node" func="posOdd" op="equ" val="1">
                      <dgm:shape xmlns:r="http://schemas.openxmlformats.org/officeDocument/2006/relationships" rot="135" type="teardrop" r:blip="">
                        <dgm:adjLst>
                          <dgm:adj idx="1" val="1.15"/>
                        </dgm:adjLst>
                      </dgm:shape>
                    </dgm:if>
                    <dgm:else name="CaseForPlacingTearDropBelowDivider">
                      <dgm:shape xmlns:r="http://schemas.openxmlformats.org/officeDocument/2006/relationships" rot="-45" type="teardrop" r:blip="">
                        <dgm:adjLst>
                          <dgm:adj idx="1" val="1.15"/>
                        </dgm:adjLst>
                      </dgm:shape>
                    </dgm:else>
                  </dgm:choose>
                  <dgm:presOf/>
                  <dgm:constrLst/>
                </dgm:layoutNode>
                <dgm:layoutNode name="Ellipse" styleLbl="fgAcc1" moveWith="DropPin">
                  <dgm:alg type="sp"/>
                  <dgm:shape xmlns:r="http://schemas.openxmlformats.org/officeDocument/2006/relationships" type="ellipse" r:blip="">
                    <dgm:adjLst/>
                    <dgm:extLst>
                      <a:ext uri="{B698B0E9-8C71-41B9-8309-B3DCBF30829C}">
                        <dgm1612:spPr xmlns:dgm1612="http://schemas.microsoft.com/office/drawing/2016/12/diagram">
                          <a:ln>
                            <a:noFill/>
                          </a:ln>
                        </dgm1612:spPr>
                      </a:ext>
                    </dgm:extLst>
                  </dgm:shape>
                  <dgm:presOf/>
                  <dgm:constrLst/>
                </dgm:layoutNode>
              </dgm:layoutNode>
              <dgm:layoutNode name="L2TextContainer" styleLbl="revTx" moveWith="L1TextContainer">
                <dgm:varLst>
                  <dgm:bulletEnabled val="1"/>
                </dgm:varLst>
                <dgm:choose name="casesForTxtDirLogic">
                  <dgm:if name="Name77" axis="self" ptType="node" func="posOdd" op="equ" val="1">
                    <dgm:alg type="tx">
                      <dgm:param type="txAnchorVert" val="t"/>
                      <dgm:param type="parTxLTRAlign" val="l"/>
                      <dgm:param type="parTxRTLAlign" val="l"/>
                      <dgm:param type="txAnchorVertCh" val="t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 refType="primFontSz" fact="0.5"/>
                      <dgm:constr type="tMarg" refType="primFontSz" fact="0.5"/>
                      <dgm:constr type="bMarg" refType="primFontSz" fact="0.75"/>
                    </dgm:constrLst>
                  </dgm:if>
                  <dgm:else name="Name88">
                    <dgm:alg type="tx">
                      <dgm:param type="txAnchorVert" val="b"/>
                      <dgm:param type="parTxLTRAlign" val="l"/>
                      <dgm:param type="parTxRTLAlign" val="l"/>
                      <dgm:param type="txAnchorVertCh" val="b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/>
                      <dgm:constr type="tMarg" refType="primFontSz" fact="0.75"/>
                      <dgm:constr type="bMarg" refType="primFontSz" fact="0.5"/>
                    </dgm:constrLst>
                  </dgm:else>
                </dgm:choose>
                <dgm:shape xmlns:r="http://schemas.openxmlformats.org/officeDocument/2006/relationships" type="rect" r:blip="">
                  <dgm:adjLst/>
                </dgm:shape>
                <dgm:presOf axis="des" ptType="node"/>
                <dgm:ruleLst>
                  <dgm:rule type="primFontSz" val="11" fact="NaN" max="NaN"/>
                </dgm:ruleLst>
              </dgm:layoutNode>
              <dgm:layoutNode name="L1TextContainer" styleLbl="revTx">
                <dgm:varLst>
                  <dgm:chMax val="1"/>
                  <dgm:chPref val="1"/>
                  <dgm:bulletEnabled val="1"/>
                </dgm:varLst>
                <dgm:alg type="tx">
                  <dgm:param type="txAnchorVert" val="mid"/>
                  <dgm:param type="parTxLTRAlign" val="l"/>
                  <dgm:param type="parTxRTLAlign" val="l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lMarg"/>
                  <dgm:constr type="rMarg" refType="primFontSz" fact="0.5"/>
                  <dgm:constr type="tMarg"/>
                  <dgm:constr type="bMarg"/>
                </dgm:constrLst>
                <dgm:ruleLst>
                  <dgm:rule type="primFontSz" val="13" fact="NaN" max="NaN"/>
                </dgm:ruleLst>
              </dgm:layoutNode>
              <dgm:layoutNode name="ConnectLine" styleLbl="sibTrans1D1">
                <dgm:alg type="sp"/>
                <dgm:shape xmlns:r="http://schemas.openxmlformats.org/officeDocument/2006/relationships" type="line" r:blip="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12700">
                          <a:prstDash val="dash"/>
                        </a:ln>
                      </dgm1612:spPr>
                    </a:ext>
                  </dgm:extLst>
                </dgm:shape>
                <dgm:presOf/>
                <dgm:constrLst/>
              </dgm:layoutNode>
              <dgm:layoutNode name="EmptyPlaceHolder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</dgm:layoutNode>
            </dgm:layoutNode>
            <dgm:forEach name="Name28" axis="followSib" ptType="sibTrans" cnt="1">
              <dgm:layoutNode name="spaceBetweenRectangles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forEach>
          </dgm:forEach>
        </dgm:else>
      </dgm:choose>
    </dgm:layoutNode>
  </dgm:layoutNode>
  <dgm:extLst>
    <a:ext uri="{68A01E43-0DF5-4B5B-8FA6-DAF915123BFB}">
      <dgm1612:lstStyle xmlns:dgm1612="http://schemas.microsoft.com/office/drawing/2016/12/diagram">
        <a:lvl1pPr>
          <a:defRPr b="1"/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2F95E6-8ED5-4FEC-8796-7DFD18C602DB}" type="datetimeFigureOut">
              <a:rPr lang="en-GB" smtClean="0"/>
              <a:t>19/04/2024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1CA0AB-A201-42EA-9E34-00D9AE00BD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3000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7A0B6-1121-5A4F-A9E5-C1109A67E9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10B07B-9C86-D94A-9A6D-C25DD2348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B0EBE2-8C89-3D46-9F39-E61224518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25E06-2D28-6044-A754-78574865E02E}" type="datetimeFigureOut">
              <a:rPr lang="en-US" smtClean="0"/>
              <a:t>4/19/24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532CEC-A2F2-8F40-B370-7DD1ED15E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71C006-20ED-2048-AD08-E1AA4E108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8F0A1-952F-D043-9020-DF8406D5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016568"/>
      </p:ext>
    </p:extLst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68D34-09BF-1147-A822-30A710EAF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DB7C88-2041-0F4C-9CB2-033A350B14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AB9516-6057-E046-B3E0-59802BA34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25E06-2D28-6044-A754-78574865E02E}" type="datetimeFigureOut">
              <a:rPr lang="en-US" smtClean="0"/>
              <a:t>4/19/24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682922-BD86-EF4B-A76C-3FDD665C2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0FCEB0-A74D-1742-9E98-90E52CCDB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8F0A1-952F-D043-9020-DF8406D5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114949"/>
      </p:ext>
    </p:extLst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B3D1F6-81D6-1D4D-B59E-8BC3D366A2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8EA0BC-C8D2-C64A-A14D-268613844D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41D60-5381-934B-8E95-90938EEAE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25E06-2D28-6044-A754-78574865E02E}" type="datetimeFigureOut">
              <a:rPr lang="en-US" smtClean="0"/>
              <a:t>4/19/24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8AE05C-F4BA-0D47-AE92-E0CFB4ACB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8A2A8B-B043-4E4F-8622-A44989BE4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8F0A1-952F-D043-9020-DF8406D5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101681"/>
      </p:ext>
    </p:extLst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D9483-299F-7844-AF90-31791D9F6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2CA7C-55A6-794D-9D08-0474B8964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0DAEF5-2048-5442-8EEC-B3E7CBCEF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25E06-2D28-6044-A754-78574865E02E}" type="datetimeFigureOut">
              <a:rPr lang="en-US" smtClean="0"/>
              <a:t>4/19/24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F46D2B-32F6-9043-B1C6-9B6351117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2E4A01-6E9C-424C-A13C-F04BD71BC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8F0A1-952F-D043-9020-DF8406D5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502913"/>
      </p:ext>
    </p:extLst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9223F-5167-BF49-B7A5-9A20B74E8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ABF161-E384-894F-8CEF-F54371BBF6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C480C3-D0D1-4E4D-9F78-98CFDDBAF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25E06-2D28-6044-A754-78574865E02E}" type="datetimeFigureOut">
              <a:rPr lang="en-US" smtClean="0"/>
              <a:t>4/19/24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7826A-6DF5-CD4F-B5D0-85F601B7E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5BFAC-05F5-3347-9B34-5803B349B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8F0A1-952F-D043-9020-DF8406D5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614292"/>
      </p:ext>
    </p:extLst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4C62B-3F37-8347-BD7A-155988B27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F007E9-C26B-5440-A4A0-0CC5914A24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498BE2-A856-134D-B17A-5DAD97DDCF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8697B1-9116-6E49-8710-69F7246DC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25E06-2D28-6044-A754-78574865E02E}" type="datetimeFigureOut">
              <a:rPr lang="en-US" smtClean="0"/>
              <a:t>4/19/24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6BA064-0D23-B447-A093-21CD4666C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54D95A-4286-214D-AFDC-DF88B65E6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8F0A1-952F-D043-9020-DF8406D5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644159"/>
      </p:ext>
    </p:extLst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945E3-9B78-FA4D-A6CB-2B8E112EF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B1D343-4F3B-5A48-9CA0-9232B63629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D435E5-6C34-7648-96DB-BCCD01F4F0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81EA4C-8D79-8342-B5A8-F70547351A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AE8DA1-3568-2848-B2B6-C41448FD39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06A5E2-7DED-BE4D-8E43-1A9975BFE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25E06-2D28-6044-A754-78574865E02E}" type="datetimeFigureOut">
              <a:rPr lang="en-US" smtClean="0"/>
              <a:t>4/19/24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8456DC-ADB5-EE4E-8E3A-7C2E0C8C7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C7A1EB-8C3D-9840-8D2A-0599328E7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8F0A1-952F-D043-9020-DF8406D5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429938"/>
      </p:ext>
    </p:extLst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79DA7-A946-B44D-912B-1CEB6805F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70918D-ECC7-B44F-BEBB-8C2AD21DB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25E06-2D28-6044-A754-78574865E02E}" type="datetimeFigureOut">
              <a:rPr lang="en-US" smtClean="0"/>
              <a:t>4/19/24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126158-212F-0545-9FDE-F342B2CC9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8FDC3C-1E94-AB47-94D4-903D917AB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8F0A1-952F-D043-9020-DF8406D5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363895"/>
      </p:ext>
    </p:extLst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821A4D-2954-3443-B696-92A89B25E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25E06-2D28-6044-A754-78574865E02E}" type="datetimeFigureOut">
              <a:rPr lang="en-US" smtClean="0"/>
              <a:t>4/19/24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0AB7E3-AC26-0749-8132-9C6935811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32BBEF-4970-E64F-B4ED-368373468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8F0A1-952F-D043-9020-DF8406D5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136826"/>
      </p:ext>
    </p:extLst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ACCDB-273A-D24C-A5E8-377C1C1C0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938ED9-2DD2-BD4F-ACC9-0FEB9E3FC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DB7286-9740-384F-824B-A5585CF7CC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5ECDA9-BEAE-754C-AA36-331D6A560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25E06-2D28-6044-A754-78574865E02E}" type="datetimeFigureOut">
              <a:rPr lang="en-US" smtClean="0"/>
              <a:t>4/19/24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A4016B-325D-EB40-87E6-0327AC95E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2AC85A-498B-E14A-9DBE-E6283B3E1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8F0A1-952F-D043-9020-DF8406D5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205294"/>
      </p:ext>
    </p:extLst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469B3-4B53-8A4C-925E-1FF5718BC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693FC1-C711-3940-B813-54594AB4A4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B43C81-7FA1-B04B-84FF-34BD63BD43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AF249D-E16F-424A-8110-93359B2BA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25E06-2D28-6044-A754-78574865E02E}" type="datetimeFigureOut">
              <a:rPr lang="en-US" smtClean="0"/>
              <a:t>4/19/24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91CC0B-70EC-334E-A4AF-6615044BC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A21C5-750B-C945-B7CC-507A846A5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8F0A1-952F-D043-9020-DF8406D5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917429"/>
      </p:ext>
    </p:extLst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5A3E70-C5D9-6644-9917-8047A1B30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6758AE-403E-014B-BA93-15C2B64DA5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C73C38-9B26-E347-88EE-F24E3748C2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25E06-2D28-6044-A754-78574865E02E}" type="datetimeFigureOut">
              <a:rPr lang="en-US" smtClean="0"/>
              <a:t>4/19/24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8235A2-2C56-3C4F-AA70-F43D283747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D4A857-16EE-FF4D-B4FD-F9FE49038F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8F0A1-952F-D043-9020-DF8406D5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247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7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r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15731EE-051E-F04A-A50B-C47874508211}"/>
              </a:ext>
            </a:extLst>
          </p:cNvPr>
          <p:cNvSpPr txBox="1">
            <a:spLocks/>
          </p:cNvSpPr>
          <p:nvPr/>
        </p:nvSpPr>
        <p:spPr>
          <a:xfrm>
            <a:off x="1091514" y="2105355"/>
            <a:ext cx="8960623" cy="29711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B1.2 Discharge, Capacity and Flow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</a:t>
            </a:r>
            <a:b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Dan Hughes, Yemisi Bakare and Sarah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Farragher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Our Care Connected NHS Sussex</a:t>
            </a:r>
          </a:p>
        </p:txBody>
      </p:sp>
      <p:pic>
        <p:nvPicPr>
          <p:cNvPr id="3" name="Picture 2" descr="A picture containing logo&#10;&#10;Description automatically generated">
            <a:extLst>
              <a:ext uri="{FF2B5EF4-FFF2-40B4-BE49-F238E27FC236}">
                <a16:creationId xmlns:a16="http://schemas.microsoft.com/office/drawing/2014/main" id="{32114127-F574-FF99-7081-33B10A16CC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2050" y="5793058"/>
            <a:ext cx="1878517" cy="433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002140"/>
      </p:ext>
    </p:extLst>
  </p:cSld>
  <p:clrMapOvr>
    <a:masterClrMapping/>
  </p:clrMapOvr>
  <p:transition spd="slow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FCB49E5-BAF5-EA0D-4485-8692E5E21059}"/>
              </a:ext>
            </a:extLst>
          </p:cNvPr>
          <p:cNvSpPr/>
          <p:nvPr/>
        </p:nvSpPr>
        <p:spPr>
          <a:xfrm>
            <a:off x="0" y="1"/>
            <a:ext cx="12192000" cy="983292"/>
          </a:xfrm>
          <a:prstGeom prst="rect">
            <a:avLst/>
          </a:prstGeom>
          <a:solidFill>
            <a:srgbClr val="833C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0AFDA91-7127-D15C-DE6D-C30C28A66301}"/>
              </a:ext>
            </a:extLst>
          </p:cNvPr>
          <p:cNvSpPr/>
          <p:nvPr/>
        </p:nvSpPr>
        <p:spPr>
          <a:xfrm>
            <a:off x="735248" y="306540"/>
            <a:ext cx="10325233" cy="120032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Lessons Learnt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9666581-2990-4D41-A91B-CD05F5648A92}"/>
              </a:ext>
            </a:extLst>
          </p:cNvPr>
          <p:cNvSpPr/>
          <p:nvPr/>
        </p:nvSpPr>
        <p:spPr>
          <a:xfrm>
            <a:off x="735248" y="2114510"/>
            <a:ext cx="8452593" cy="36933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C063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4" name="Picture 3" descr="A picture containing shape&#10;&#10;Description automatically generated">
            <a:extLst>
              <a:ext uri="{FF2B5EF4-FFF2-40B4-BE49-F238E27FC236}">
                <a16:creationId xmlns:a16="http://schemas.microsoft.com/office/drawing/2014/main" id="{93C43DDB-4D09-713A-829B-B5ABBBD0F0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7927" y="6200384"/>
            <a:ext cx="1545867" cy="351076"/>
          </a:xfrm>
          <a:prstGeom prst="rect">
            <a:avLst/>
          </a:prstGeom>
        </p:spPr>
      </p:pic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A9F21B6E-EEBE-53D0-5C9E-1B2D591D914B}"/>
              </a:ext>
            </a:extLst>
          </p:cNvPr>
          <p:cNvGraphicFramePr/>
          <p:nvPr/>
        </p:nvGraphicFramePr>
        <p:xfrm>
          <a:off x="1484415" y="1501238"/>
          <a:ext cx="9223168" cy="44888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15492665"/>
      </p:ext>
    </p:extLst>
  </p:cSld>
  <p:clrMapOvr>
    <a:masterClrMapping/>
  </p:clrMapOvr>
  <p:transition spd="slow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06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9C9AC02-E713-694C-B5FD-60358555068B}"/>
              </a:ext>
            </a:extLst>
          </p:cNvPr>
          <p:cNvSpPr txBox="1"/>
          <p:nvPr/>
        </p:nvSpPr>
        <p:spPr>
          <a:xfrm>
            <a:off x="1215024" y="4686926"/>
            <a:ext cx="2719895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Dan Hughes</a:t>
            </a:r>
            <a:b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Programme Director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Our Care Connected 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dan.hughes2@nhs.net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" name="Picture 1" descr="A picture containing logo&#10;&#10;Description automatically generated">
            <a:extLst>
              <a:ext uri="{FF2B5EF4-FFF2-40B4-BE49-F238E27FC236}">
                <a16:creationId xmlns:a16="http://schemas.microsoft.com/office/drawing/2014/main" id="{AE3D58BC-0D12-6178-CA02-A60B87E372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0265" y="5061857"/>
            <a:ext cx="3420227" cy="78928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30989EA-E5F2-AB4D-4B5A-BD4C36C409EA}"/>
              </a:ext>
            </a:extLst>
          </p:cNvPr>
          <p:cNvSpPr txBox="1"/>
          <p:nvPr/>
        </p:nvSpPr>
        <p:spPr>
          <a:xfrm>
            <a:off x="3048000" y="2598003"/>
            <a:ext cx="6096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Thank you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989857"/>
      </p:ext>
    </p:extLst>
  </p:cSld>
  <p:clrMapOvr>
    <a:masterClrMapping/>
  </p:clrMapOvr>
  <p:transition spd="slow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278F8BE-E89B-BD40-A6C9-71374E28B5D0}"/>
              </a:ext>
            </a:extLst>
          </p:cNvPr>
          <p:cNvSpPr/>
          <p:nvPr/>
        </p:nvSpPr>
        <p:spPr>
          <a:xfrm>
            <a:off x="0" y="1"/>
            <a:ext cx="12192000" cy="983292"/>
          </a:xfrm>
          <a:prstGeom prst="rect">
            <a:avLst/>
          </a:prstGeom>
          <a:solidFill>
            <a:srgbClr val="833C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FD6C1D3-72F3-304D-8C0B-70059322FA2E}"/>
              </a:ext>
            </a:extLst>
          </p:cNvPr>
          <p:cNvSpPr/>
          <p:nvPr/>
        </p:nvSpPr>
        <p:spPr>
          <a:xfrm>
            <a:off x="735248" y="306540"/>
            <a:ext cx="10325233" cy="4616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Agenda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613CD9-576F-5144-880F-69CE88A9A033}"/>
              </a:ext>
            </a:extLst>
          </p:cNvPr>
          <p:cNvSpPr/>
          <p:nvPr/>
        </p:nvSpPr>
        <p:spPr>
          <a:xfrm>
            <a:off x="735248" y="1806734"/>
            <a:ext cx="8452593" cy="357020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GB" sz="2800" i="0" u="none" strike="noStrike" kern="1200" cap="none" spc="0" normalizeH="0" baseline="0" noProof="0" dirty="0">
                <a:ln>
                  <a:noFill/>
                </a:ln>
                <a:solidFill>
                  <a:srgbClr val="3C063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 problem</a:t>
            </a:r>
            <a:endParaRPr kumimoji="0" lang="en-US" sz="2800" i="0" u="none" strike="noStrike" kern="1200" cap="none" spc="0" normalizeH="0" baseline="0" noProof="0">
              <a:ln>
                <a:noFill/>
              </a:ln>
              <a:solidFill>
                <a:srgbClr val="3C063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GB" sz="2800" i="0" u="none" strike="noStrike" kern="1200" cap="none" spc="0" normalizeH="0" baseline="0" noProof="0" dirty="0">
                <a:ln>
                  <a:noFill/>
                </a:ln>
                <a:solidFill>
                  <a:srgbClr val="3C063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What we did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GB" sz="2800" i="0" u="none" strike="noStrike" kern="1200" cap="none" spc="0" normalizeH="0" baseline="0" noProof="0" dirty="0">
                <a:ln>
                  <a:noFill/>
                </a:ln>
                <a:solidFill>
                  <a:srgbClr val="3C063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Transfer of Care (</a:t>
            </a:r>
            <a:r>
              <a:rPr kumimoji="0" lang="en-GB" sz="2800" i="0" u="none" strike="noStrike" kern="1200" cap="none" spc="0" normalizeH="0" baseline="0" noProof="0" dirty="0" err="1">
                <a:ln>
                  <a:noFill/>
                </a:ln>
                <a:solidFill>
                  <a:srgbClr val="3C063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ToC</a:t>
            </a:r>
            <a:r>
              <a:rPr kumimoji="0" lang="en-GB" sz="2800" i="0" u="none" strike="noStrike" kern="1200" cap="none" spc="0" normalizeH="0" baseline="0" noProof="0" dirty="0">
                <a:ln>
                  <a:noFill/>
                </a:ln>
                <a:solidFill>
                  <a:srgbClr val="3C063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) Dashboard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GB" sz="2800" i="0" u="none" strike="noStrike" kern="1200" cap="none" spc="0" normalizeH="0" baseline="0" noProof="0" dirty="0">
                <a:ln>
                  <a:noFill/>
                </a:ln>
                <a:solidFill>
                  <a:srgbClr val="3C063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How this supports Transfer of Care Hubs 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GB" sz="2800" i="0" u="none" strike="noStrike" kern="1200" cap="none" spc="0" normalizeH="0" baseline="0" noProof="0" dirty="0">
                <a:ln>
                  <a:noFill/>
                </a:ln>
                <a:solidFill>
                  <a:srgbClr val="3C063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Principles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GB" sz="2800" i="0" u="none" strike="noStrike" kern="1200" cap="none" spc="0" normalizeH="0" baseline="0" noProof="0" dirty="0" err="1">
                <a:ln>
                  <a:noFill/>
                </a:ln>
                <a:solidFill>
                  <a:srgbClr val="3C063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ToC</a:t>
            </a:r>
            <a:r>
              <a:rPr kumimoji="0" lang="en-GB" sz="2800" i="0" u="none" strike="noStrike" kern="1200" cap="none" spc="0" normalizeH="0" baseline="0" noProof="0" dirty="0">
                <a:ln>
                  <a:noFill/>
                </a:ln>
                <a:solidFill>
                  <a:srgbClr val="3C063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 Dashboard Delivery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GB" sz="2800" i="0" u="none" strike="noStrike" kern="1200" cap="none" spc="0" normalizeH="0" baseline="0" noProof="0" dirty="0">
                <a:ln>
                  <a:noFill/>
                </a:ln>
                <a:solidFill>
                  <a:srgbClr val="3C063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Successes and Challenges</a:t>
            </a:r>
            <a:endParaRPr kumimoji="0" lang="en-GB" sz="2800" i="0" u="none" strike="noStrike" kern="1200" cap="none" spc="0" normalizeH="0" baseline="0" noProof="0" dirty="0">
              <a:ln>
                <a:noFill/>
              </a:ln>
              <a:solidFill>
                <a:srgbClr val="3C063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3" name="Picture 2" descr="A picture containing shape&#10;&#10;Description automatically generated">
            <a:extLst>
              <a:ext uri="{FF2B5EF4-FFF2-40B4-BE49-F238E27FC236}">
                <a16:creationId xmlns:a16="http://schemas.microsoft.com/office/drawing/2014/main" id="{45D809C4-C048-AE28-5736-7C4D1C014D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7927" y="6200384"/>
            <a:ext cx="1545867" cy="351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078036"/>
      </p:ext>
    </p:extLst>
  </p:cSld>
  <p:clrMapOvr>
    <a:masterClrMapping/>
  </p:clrMapOvr>
  <p:transition spd="slow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FCB49E5-BAF5-EA0D-4485-8692E5E21059}"/>
              </a:ext>
            </a:extLst>
          </p:cNvPr>
          <p:cNvSpPr/>
          <p:nvPr/>
        </p:nvSpPr>
        <p:spPr>
          <a:xfrm>
            <a:off x="0" y="1"/>
            <a:ext cx="12192000" cy="983292"/>
          </a:xfrm>
          <a:prstGeom prst="rect">
            <a:avLst/>
          </a:prstGeom>
          <a:solidFill>
            <a:srgbClr val="833C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0AFDA91-7127-D15C-DE6D-C30C28A66301}"/>
              </a:ext>
            </a:extLst>
          </p:cNvPr>
          <p:cNvSpPr/>
          <p:nvPr/>
        </p:nvSpPr>
        <p:spPr>
          <a:xfrm>
            <a:off x="735248" y="306540"/>
            <a:ext cx="10325233" cy="83099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 Problem- April 2023 (Discharge Frontrunner)</a:t>
            </a: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9666581-2990-4D41-A91B-CD05F5648A92}"/>
              </a:ext>
            </a:extLst>
          </p:cNvPr>
          <p:cNvSpPr/>
          <p:nvPr/>
        </p:nvSpPr>
        <p:spPr>
          <a:xfrm>
            <a:off x="735248" y="2114510"/>
            <a:ext cx="8452593" cy="36933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C063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4" name="Picture 3" descr="A picture containing shape&#10;&#10;Description automatically generated">
            <a:extLst>
              <a:ext uri="{FF2B5EF4-FFF2-40B4-BE49-F238E27FC236}">
                <a16:creationId xmlns:a16="http://schemas.microsoft.com/office/drawing/2014/main" id="{93C43DDB-4D09-713A-829B-B5ABBBD0F0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7927" y="6200384"/>
            <a:ext cx="1545867" cy="351076"/>
          </a:xfrm>
          <a:prstGeom prst="rect">
            <a:avLst/>
          </a:prstGeom>
        </p:spPr>
      </p:pic>
      <p:pic>
        <p:nvPicPr>
          <p:cNvPr id="74" name="Picture 73" descr="A screenshot of a phone&#10;&#10;Description automatically generated">
            <a:extLst>
              <a:ext uri="{FF2B5EF4-FFF2-40B4-BE49-F238E27FC236}">
                <a16:creationId xmlns:a16="http://schemas.microsoft.com/office/drawing/2014/main" id="{79B22742-2085-E4D0-B95B-8C90D4638D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408" y="1122341"/>
            <a:ext cx="11250138" cy="4957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870095"/>
      </p:ext>
    </p:extLst>
  </p:cSld>
  <p:clrMapOvr>
    <a:masterClrMapping/>
  </p:clrMapOvr>
  <p:transition spd="slow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1">
            <a:extLst>
              <a:ext uri="{FF2B5EF4-FFF2-40B4-BE49-F238E27FC236}">
                <a16:creationId xmlns:a16="http://schemas.microsoft.com/office/drawing/2014/main" id="{ABDA2AB7-C03D-B737-8A0E-48010544B27B}"/>
              </a:ext>
            </a:extLst>
          </p:cNvPr>
          <p:cNvSpPr/>
          <p:nvPr/>
        </p:nvSpPr>
        <p:spPr>
          <a:xfrm>
            <a:off x="784095" y="3616347"/>
            <a:ext cx="3961460" cy="1287359"/>
          </a:xfrm>
          <a:prstGeom prst="roundRect">
            <a:avLst/>
          </a:prstGeom>
          <a:solidFill>
            <a:schemeClr val="bg1"/>
          </a:solidFill>
          <a:ln>
            <a:solidFill>
              <a:srgbClr val="3C06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Who are the users?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What information do they need?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What information can they share?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Where is the information stored? etc.</a:t>
            </a:r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CB2E18B2-1D86-3C4A-C0E3-F090A511BED3}"/>
              </a:ext>
            </a:extLst>
          </p:cNvPr>
          <p:cNvSpPr>
            <a:spLocks noGrp="1"/>
          </p:cNvSpPr>
          <p:nvPr/>
        </p:nvSpPr>
        <p:spPr>
          <a:xfrm>
            <a:off x="5137844" y="1186003"/>
            <a:ext cx="6466899" cy="4593294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0" algn="l" defTabSz="457200" rtl="0" eaLnBrk="1" latinLnBrk="0" hangingPunct="1">
              <a:spcBef>
                <a:spcPts val="0"/>
              </a:spcBef>
              <a:buFont typeface="Arial"/>
              <a:buNone/>
              <a:defRPr sz="2000" kern="1200" baseline="0">
                <a:solidFill>
                  <a:srgbClr val="34434F"/>
                </a:solidFill>
                <a:latin typeface="Arial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buFont typeface="Arial"/>
              <a:buChar char="–"/>
              <a:defRPr sz="1200" kern="1200" baseline="0">
                <a:solidFill>
                  <a:srgbClr val="34434F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0"/>
              </a:spcBef>
              <a:buFont typeface="Arial"/>
              <a:buChar char="•"/>
              <a:defRPr sz="1200" kern="1200" baseline="0">
                <a:solidFill>
                  <a:srgbClr val="34434F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0"/>
              </a:spcBef>
              <a:buFont typeface="Arial"/>
              <a:buChar char="–"/>
              <a:defRPr sz="1200" kern="1200" baseline="0">
                <a:solidFill>
                  <a:srgbClr val="34434F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0"/>
              </a:spcBef>
              <a:buFont typeface="Arial"/>
              <a:buChar char="»"/>
              <a:defRPr sz="1200" kern="1200" baseline="0">
                <a:solidFill>
                  <a:srgbClr val="34434F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34434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Work to establish a 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34434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ToCH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34434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was being undertaken simultaneously and the need for a digital solution was identified (pressure to do this at pace)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34434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34434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Explored off-the-shelf options and solutions elsewhere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34434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34434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Identified viable solution- Patient Vision from North Cumbria and worked collaboratively to understand technology behind it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34434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34434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Designed an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34434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MVP solution in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34434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the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34434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Plexus Shared Care record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34434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taking into consideration capabilities of each partner to share discharge information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34434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34434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34434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34434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34434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34434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34434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613CD9-576F-5144-880F-69CE88A9A033}"/>
              </a:ext>
            </a:extLst>
          </p:cNvPr>
          <p:cNvSpPr/>
          <p:nvPr/>
        </p:nvSpPr>
        <p:spPr>
          <a:xfrm>
            <a:off x="735248" y="1720840"/>
            <a:ext cx="8452593" cy="64633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782283">
                  <a:alpha val="7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782283">
                  <a:alpha val="7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ECAC0046-14CB-EC4A-90EE-985C243EC3EA}"/>
              </a:ext>
            </a:extLst>
          </p:cNvPr>
          <p:cNvSpPr/>
          <p:nvPr/>
        </p:nvSpPr>
        <p:spPr>
          <a:xfrm>
            <a:off x="410285" y="2236121"/>
            <a:ext cx="4335271" cy="1474264"/>
          </a:xfrm>
          <a:prstGeom prst="roundRect">
            <a:avLst/>
          </a:prstGeom>
          <a:solidFill>
            <a:srgbClr val="3C0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User Centred Design process to 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understand the problem 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DA168B6-4DF8-7040-271C-B9C2090176E8}"/>
              </a:ext>
            </a:extLst>
          </p:cNvPr>
          <p:cNvSpPr/>
          <p:nvPr/>
        </p:nvSpPr>
        <p:spPr>
          <a:xfrm>
            <a:off x="0" y="1"/>
            <a:ext cx="12192000" cy="983292"/>
          </a:xfrm>
          <a:prstGeom prst="rect">
            <a:avLst/>
          </a:prstGeom>
          <a:solidFill>
            <a:srgbClr val="833C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AA3F24-5A75-36F7-CEA9-744CD2A8DB1B}"/>
              </a:ext>
            </a:extLst>
          </p:cNvPr>
          <p:cNvSpPr/>
          <p:nvPr/>
        </p:nvSpPr>
        <p:spPr>
          <a:xfrm>
            <a:off x="735248" y="306540"/>
            <a:ext cx="10325233" cy="120032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What we did...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4" name="Picture 3" descr="A picture containing shape&#10;&#10;Description automatically generated">
            <a:extLst>
              <a:ext uri="{FF2B5EF4-FFF2-40B4-BE49-F238E27FC236}">
                <a16:creationId xmlns:a16="http://schemas.microsoft.com/office/drawing/2014/main" id="{9CEAF4F5-F8C5-D5BB-B3A9-86B220BD80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7927" y="6200384"/>
            <a:ext cx="1545867" cy="351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839405"/>
      </p:ext>
    </p:extLst>
  </p:cSld>
  <p:clrMapOvr>
    <a:masterClrMapping/>
  </p:clrMapOvr>
  <p:transition spd="slow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FCB49E5-BAF5-EA0D-4485-8692E5E21059}"/>
              </a:ext>
            </a:extLst>
          </p:cNvPr>
          <p:cNvSpPr/>
          <p:nvPr/>
        </p:nvSpPr>
        <p:spPr>
          <a:xfrm>
            <a:off x="0" y="1"/>
            <a:ext cx="12192000" cy="983292"/>
          </a:xfrm>
          <a:prstGeom prst="rect">
            <a:avLst/>
          </a:prstGeom>
          <a:solidFill>
            <a:srgbClr val="833C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0AFDA91-7127-D15C-DE6D-C30C28A66301}"/>
              </a:ext>
            </a:extLst>
          </p:cNvPr>
          <p:cNvSpPr/>
          <p:nvPr/>
        </p:nvSpPr>
        <p:spPr>
          <a:xfrm>
            <a:off x="735248" y="306540"/>
            <a:ext cx="10325233" cy="83099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Transfer of Care (TOC) Dashboard 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9666581-2990-4D41-A91B-CD05F5648A92}"/>
              </a:ext>
            </a:extLst>
          </p:cNvPr>
          <p:cNvSpPr/>
          <p:nvPr/>
        </p:nvSpPr>
        <p:spPr>
          <a:xfrm>
            <a:off x="735248" y="2114510"/>
            <a:ext cx="8452593" cy="36933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C063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4" name="Picture 3" descr="A picture containing shape&#10;&#10;Description automatically generated">
            <a:extLst>
              <a:ext uri="{FF2B5EF4-FFF2-40B4-BE49-F238E27FC236}">
                <a16:creationId xmlns:a16="http://schemas.microsoft.com/office/drawing/2014/main" id="{93C43DDB-4D09-713A-829B-B5ABBBD0F0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7927" y="6200384"/>
            <a:ext cx="1545867" cy="351076"/>
          </a:xfrm>
          <a:prstGeom prst="rect">
            <a:avLst/>
          </a:prstGeom>
        </p:spPr>
      </p:pic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CB2E18B2-1D86-3C4A-C0E3-F090A511BED3}"/>
              </a:ext>
            </a:extLst>
          </p:cNvPr>
          <p:cNvSpPr>
            <a:spLocks noGrp="1"/>
          </p:cNvSpPr>
          <p:nvPr/>
        </p:nvSpPr>
        <p:spPr>
          <a:xfrm>
            <a:off x="735676" y="1370212"/>
            <a:ext cx="9845578" cy="4740566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0" algn="l" defTabSz="457200" rtl="0" eaLnBrk="1" latinLnBrk="0" hangingPunct="1">
              <a:spcBef>
                <a:spcPts val="0"/>
              </a:spcBef>
              <a:buFont typeface="Arial"/>
              <a:buNone/>
              <a:defRPr sz="2000" kern="1200" baseline="0">
                <a:solidFill>
                  <a:srgbClr val="34434F"/>
                </a:solidFill>
                <a:latin typeface="Arial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buFont typeface="Arial"/>
              <a:buChar char="–"/>
              <a:defRPr sz="1200" kern="1200" baseline="0">
                <a:solidFill>
                  <a:srgbClr val="34434F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0"/>
              </a:spcBef>
              <a:buFont typeface="Arial"/>
              <a:buChar char="•"/>
              <a:defRPr sz="1200" kern="1200" baseline="0">
                <a:solidFill>
                  <a:srgbClr val="34434F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0"/>
              </a:spcBef>
              <a:buFont typeface="Arial"/>
              <a:buChar char="–"/>
              <a:defRPr sz="1200" kern="1200" baseline="0">
                <a:solidFill>
                  <a:srgbClr val="34434F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0"/>
              </a:spcBef>
              <a:buFont typeface="Arial"/>
              <a:buChar char="»"/>
              <a:defRPr sz="1200" kern="1200" baseline="0">
                <a:solidFill>
                  <a:srgbClr val="34434F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34434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34434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34434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34434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34434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34434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066CDCE1-CC11-98E6-BAE7-18DC9B7269CF}"/>
              </a:ext>
            </a:extLst>
          </p:cNvPr>
          <p:cNvGrpSpPr/>
          <p:nvPr/>
        </p:nvGrpSpPr>
        <p:grpSpPr>
          <a:xfrm>
            <a:off x="1205456" y="173621"/>
            <a:ext cx="10843852" cy="6510758"/>
            <a:chOff x="1225249" y="173621"/>
            <a:chExt cx="10843852" cy="6510758"/>
          </a:xfrm>
        </p:grpSpPr>
        <p:sp>
          <p:nvSpPr>
            <p:cNvPr id="13" name="Rounded Rectangle 31">
              <a:extLst>
                <a:ext uri="{FF2B5EF4-FFF2-40B4-BE49-F238E27FC236}">
                  <a16:creationId xmlns:a16="http://schemas.microsoft.com/office/drawing/2014/main" id="{779D68AE-AC68-8577-1BCA-E11F45DE9BF4}"/>
                </a:ext>
              </a:extLst>
            </p:cNvPr>
            <p:cNvSpPr/>
            <p:nvPr/>
          </p:nvSpPr>
          <p:spPr>
            <a:xfrm>
              <a:off x="1231131" y="3101815"/>
              <a:ext cx="1910383" cy="636610"/>
            </a:xfrm>
            <a:prstGeom prst="roundRect">
              <a:avLst/>
            </a:prstGeom>
            <a:solidFill>
              <a:srgbClr val="3C063F"/>
            </a:solidFill>
            <a:ln>
              <a:solidFill>
                <a:srgbClr val="3C063F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Community patient record</a:t>
              </a:r>
            </a:p>
          </p:txBody>
        </p:sp>
        <p:sp>
          <p:nvSpPr>
            <p:cNvPr id="14" name="Rounded Rectangle 31">
              <a:extLst>
                <a:ext uri="{FF2B5EF4-FFF2-40B4-BE49-F238E27FC236}">
                  <a16:creationId xmlns:a16="http://schemas.microsoft.com/office/drawing/2014/main" id="{8BEDB377-F3AF-12FF-16CD-3E31E4672F07}"/>
                </a:ext>
              </a:extLst>
            </p:cNvPr>
            <p:cNvSpPr/>
            <p:nvPr/>
          </p:nvSpPr>
          <p:spPr>
            <a:xfrm>
              <a:off x="1225249" y="4368544"/>
              <a:ext cx="1910383" cy="730250"/>
            </a:xfrm>
            <a:prstGeom prst="roundRect">
              <a:avLst/>
            </a:prstGeom>
            <a:solidFill>
              <a:srgbClr val="3C063F"/>
            </a:solidFill>
            <a:ln>
              <a:solidFill>
                <a:srgbClr val="3C063F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Adult social care customer data base</a:t>
              </a:r>
            </a:p>
          </p:txBody>
        </p:sp>
        <p:cxnSp>
          <p:nvCxnSpPr>
            <p:cNvPr id="15" name="Elbow Connector 9">
              <a:extLst>
                <a:ext uri="{FF2B5EF4-FFF2-40B4-BE49-F238E27FC236}">
                  <a16:creationId xmlns:a16="http://schemas.microsoft.com/office/drawing/2014/main" id="{B7DD4AE6-A825-4C05-E9E8-4EAA94A80236}"/>
                </a:ext>
              </a:extLst>
            </p:cNvPr>
            <p:cNvCxnSpPr>
              <a:cxnSpLocks/>
            </p:cNvCxnSpPr>
            <p:nvPr/>
          </p:nvCxnSpPr>
          <p:spPr>
            <a:xfrm>
              <a:off x="3143254" y="2112799"/>
              <a:ext cx="2794763" cy="939185"/>
            </a:xfrm>
            <a:prstGeom prst="bentConnector3">
              <a:avLst/>
            </a:prstGeom>
            <a:ln w="57150">
              <a:solidFill>
                <a:srgbClr val="833C9F">
                  <a:alpha val="32000"/>
                </a:srgbClr>
              </a:solidFill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pic>
          <p:nvPicPr>
            <p:cNvPr id="16" name="Picture 8" descr="File:Tower torre pc clon server.svg">
              <a:extLst>
                <a:ext uri="{FF2B5EF4-FFF2-40B4-BE49-F238E27FC236}">
                  <a16:creationId xmlns:a16="http://schemas.microsoft.com/office/drawing/2014/main" id="{7E699E55-BE5C-1CB4-6B09-638202892A0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6092532" y="2589655"/>
              <a:ext cx="1119434" cy="15967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7" name="Elbow Connector 18">
              <a:extLst>
                <a:ext uri="{FF2B5EF4-FFF2-40B4-BE49-F238E27FC236}">
                  <a16:creationId xmlns:a16="http://schemas.microsoft.com/office/drawing/2014/main" id="{97903DE1-393C-30C5-617E-5FCA6E30475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23565" y="3822659"/>
              <a:ext cx="2610656" cy="859007"/>
            </a:xfrm>
            <a:prstGeom prst="bentConnector3">
              <a:avLst/>
            </a:prstGeom>
            <a:ln w="57150">
              <a:solidFill>
                <a:srgbClr val="833C9F">
                  <a:alpha val="32000"/>
                </a:srgbClr>
              </a:solidFill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8" name="Elbow Connector 9">
              <a:extLst>
                <a:ext uri="{FF2B5EF4-FFF2-40B4-BE49-F238E27FC236}">
                  <a16:creationId xmlns:a16="http://schemas.microsoft.com/office/drawing/2014/main" id="{8778FE01-E26B-2B24-E085-6EF512223051}"/>
                </a:ext>
              </a:extLst>
            </p:cNvPr>
            <p:cNvCxnSpPr>
              <a:cxnSpLocks/>
            </p:cNvCxnSpPr>
            <p:nvPr/>
          </p:nvCxnSpPr>
          <p:spPr>
            <a:xfrm>
              <a:off x="3182624" y="3455777"/>
              <a:ext cx="2794977" cy="20055"/>
            </a:xfrm>
            <a:prstGeom prst="straightConnector1">
              <a:avLst/>
            </a:prstGeom>
            <a:ln w="57150">
              <a:solidFill>
                <a:srgbClr val="833C9F">
                  <a:alpha val="32000"/>
                </a:srgbClr>
              </a:solidFill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pic>
          <p:nvPicPr>
            <p:cNvPr id="19" name="Picture 14" descr="Personal computer">
              <a:extLst>
                <a:ext uri="{FF2B5EF4-FFF2-40B4-BE49-F238E27FC236}">
                  <a16:creationId xmlns:a16="http://schemas.microsoft.com/office/drawing/2014/main" id="{6CA7CB07-5336-B1DD-BE7D-C746753DFCA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13144" y="2435135"/>
              <a:ext cx="2341009" cy="2517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A464762E-0BD2-3F2F-966E-74F5062DFE16}"/>
                </a:ext>
              </a:extLst>
            </p:cNvPr>
            <p:cNvSpPr txBox="1"/>
            <p:nvPr/>
          </p:nvSpPr>
          <p:spPr>
            <a:xfrm>
              <a:off x="7583707" y="2782669"/>
              <a:ext cx="16542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Transfer of care dashboard</a:t>
              </a:r>
            </a:p>
          </p:txBody>
        </p:sp>
        <p:cxnSp>
          <p:nvCxnSpPr>
            <p:cNvPr id="21" name="Straight Arrow Connector 44">
              <a:extLst>
                <a:ext uri="{FF2B5EF4-FFF2-40B4-BE49-F238E27FC236}">
                  <a16:creationId xmlns:a16="http://schemas.microsoft.com/office/drawing/2014/main" id="{65F2BF9D-0E96-6AC0-D5EE-97C0D5191D14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5212265" y="3646274"/>
              <a:ext cx="651644" cy="12700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C00000"/>
              </a:solidFill>
              <a:prstDash val="dash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44">
              <a:extLst>
                <a:ext uri="{FF2B5EF4-FFF2-40B4-BE49-F238E27FC236}">
                  <a16:creationId xmlns:a16="http://schemas.microsoft.com/office/drawing/2014/main" id="{47A34C1C-04DB-C6F7-9219-F5BE80E250F1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5202369" y="3987474"/>
              <a:ext cx="651644" cy="12700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C00000"/>
              </a:solidFill>
              <a:prstDash val="dash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44">
              <a:extLst>
                <a:ext uri="{FF2B5EF4-FFF2-40B4-BE49-F238E27FC236}">
                  <a16:creationId xmlns:a16="http://schemas.microsoft.com/office/drawing/2014/main" id="{D05D8B76-39FF-659D-C51F-FE3AEAB62225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5220542" y="3238807"/>
              <a:ext cx="651644" cy="12700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C00000"/>
              </a:solidFill>
              <a:prstDash val="dash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96B1B04F-AD90-AB61-D1AB-831C7390845E}"/>
                </a:ext>
              </a:extLst>
            </p:cNvPr>
            <p:cNvSpPr/>
            <p:nvPr/>
          </p:nvSpPr>
          <p:spPr>
            <a:xfrm>
              <a:off x="9608472" y="173621"/>
              <a:ext cx="2460629" cy="6510758"/>
            </a:xfrm>
            <a:prstGeom prst="roundRect">
              <a:avLst/>
            </a:prstGeom>
            <a:solidFill>
              <a:srgbClr val="3C063F"/>
            </a:solidFill>
            <a:ln>
              <a:solidFill>
                <a:srgbClr val="3C063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marL="285750" marR="0" lvl="0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Tool should pull the relevant data feeds from the system(s)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285750" marR="0" lvl="0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Provide a mix of free text and filter options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285750" marR="0" lvl="0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Have functionality to filter by current location (acute, community bed, D2A bed, home)</a:t>
              </a: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285750" marR="0" lvl="0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Generate referrals and/or enable “pulling” of people into services </a:t>
              </a:r>
            </a:p>
          </p:txBody>
        </p:sp>
        <p:sp>
          <p:nvSpPr>
            <p:cNvPr id="12" name="Rounded Rectangle 31">
              <a:extLst>
                <a:ext uri="{FF2B5EF4-FFF2-40B4-BE49-F238E27FC236}">
                  <a16:creationId xmlns:a16="http://schemas.microsoft.com/office/drawing/2014/main" id="{F784EE7C-4E2D-DCFB-CD96-6365DFA65F83}"/>
                </a:ext>
              </a:extLst>
            </p:cNvPr>
            <p:cNvSpPr/>
            <p:nvPr/>
          </p:nvSpPr>
          <p:spPr>
            <a:xfrm>
              <a:off x="1227002" y="1771566"/>
              <a:ext cx="1910383" cy="636610"/>
            </a:xfrm>
            <a:prstGeom prst="roundRect">
              <a:avLst/>
            </a:prstGeom>
            <a:solidFill>
              <a:srgbClr val="3C063F"/>
            </a:solidFill>
            <a:ln>
              <a:solidFill>
                <a:srgbClr val="3C063F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Acute patient record </a:t>
              </a:r>
            </a:p>
          </p:txBody>
        </p:sp>
      </p:grpSp>
      <p:pic>
        <p:nvPicPr>
          <p:cNvPr id="27" name="Picture 8" descr="File:Tower torre pc clon server.svg">
            <a:extLst>
              <a:ext uri="{FF2B5EF4-FFF2-40B4-BE49-F238E27FC236}">
                <a16:creationId xmlns:a16="http://schemas.microsoft.com/office/drawing/2014/main" id="{5EAAE674-D3AF-E614-338E-107DAF28FE8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3711" y="1559149"/>
            <a:ext cx="784878" cy="1119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8" descr="File:Tower torre pc clon server.svg">
            <a:extLst>
              <a:ext uri="{FF2B5EF4-FFF2-40B4-BE49-F238E27FC236}">
                <a16:creationId xmlns:a16="http://schemas.microsoft.com/office/drawing/2014/main" id="{F8780A52-A27E-2099-0A76-06E92DBB5B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329" y="2864140"/>
            <a:ext cx="784878" cy="1119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8" descr="File:Tower torre pc clon server.svg">
            <a:extLst>
              <a:ext uri="{FF2B5EF4-FFF2-40B4-BE49-F238E27FC236}">
                <a16:creationId xmlns:a16="http://schemas.microsoft.com/office/drawing/2014/main" id="{DD60D87A-6DB5-7EBD-EF80-89DDB9117A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7073" y="4199568"/>
            <a:ext cx="784878" cy="1119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9063718"/>
      </p:ext>
    </p:extLst>
  </p:cSld>
  <p:clrMapOvr>
    <a:masterClrMapping/>
  </p:clrMapOvr>
  <p:transition spd="slow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FCB49E5-BAF5-EA0D-4485-8692E5E21059}"/>
              </a:ext>
            </a:extLst>
          </p:cNvPr>
          <p:cNvSpPr/>
          <p:nvPr/>
        </p:nvSpPr>
        <p:spPr>
          <a:xfrm>
            <a:off x="0" y="1"/>
            <a:ext cx="12192000" cy="983292"/>
          </a:xfrm>
          <a:prstGeom prst="rect">
            <a:avLst/>
          </a:prstGeom>
          <a:solidFill>
            <a:srgbClr val="833C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0AFDA91-7127-D15C-DE6D-C30C28A66301}"/>
              </a:ext>
            </a:extLst>
          </p:cNvPr>
          <p:cNvSpPr/>
          <p:nvPr/>
        </p:nvSpPr>
        <p:spPr>
          <a:xfrm>
            <a:off x="735248" y="306540"/>
            <a:ext cx="10325233" cy="156966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How this supports Transfer of Care Hubs (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ToCH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)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9666581-2990-4D41-A91B-CD05F5648A92}"/>
              </a:ext>
            </a:extLst>
          </p:cNvPr>
          <p:cNvSpPr/>
          <p:nvPr/>
        </p:nvSpPr>
        <p:spPr>
          <a:xfrm>
            <a:off x="735248" y="2114510"/>
            <a:ext cx="8452593" cy="36933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C063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4" name="Picture 3" descr="A picture containing shape&#10;&#10;Description automatically generated">
            <a:extLst>
              <a:ext uri="{FF2B5EF4-FFF2-40B4-BE49-F238E27FC236}">
                <a16:creationId xmlns:a16="http://schemas.microsoft.com/office/drawing/2014/main" id="{93C43DDB-4D09-713A-829B-B5ABBBD0F0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7927" y="6200384"/>
            <a:ext cx="1545867" cy="351076"/>
          </a:xfrm>
          <a:prstGeom prst="rect">
            <a:avLst/>
          </a:prstGeom>
        </p:spPr>
      </p:pic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6C04FEA9-3437-4608-2286-E4140B5F2E43}"/>
              </a:ext>
            </a:extLst>
          </p:cNvPr>
          <p:cNvGraphicFramePr/>
          <p:nvPr/>
        </p:nvGraphicFramePr>
        <p:xfrm>
          <a:off x="411892" y="1250066"/>
          <a:ext cx="11301688" cy="49268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42478693"/>
      </p:ext>
    </p:extLst>
  </p:cSld>
  <p:clrMapOvr>
    <a:masterClrMapping/>
  </p:clrMapOvr>
  <p:transition spd="slow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FCB49E5-BAF5-EA0D-4485-8692E5E21059}"/>
              </a:ext>
            </a:extLst>
          </p:cNvPr>
          <p:cNvSpPr/>
          <p:nvPr/>
        </p:nvSpPr>
        <p:spPr>
          <a:xfrm>
            <a:off x="0" y="1"/>
            <a:ext cx="12192000" cy="983292"/>
          </a:xfrm>
          <a:prstGeom prst="rect">
            <a:avLst/>
          </a:prstGeom>
          <a:solidFill>
            <a:srgbClr val="833C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sng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0AFDA91-7127-D15C-DE6D-C30C28A66301}"/>
              </a:ext>
            </a:extLst>
          </p:cNvPr>
          <p:cNvSpPr/>
          <p:nvPr/>
        </p:nvSpPr>
        <p:spPr>
          <a:xfrm>
            <a:off x="735248" y="306540"/>
            <a:ext cx="10325233" cy="156966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How this supports Transfer of Care Hubs (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ToCH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) 2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sng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9666581-2990-4D41-A91B-CD05F5648A92}"/>
              </a:ext>
            </a:extLst>
          </p:cNvPr>
          <p:cNvSpPr/>
          <p:nvPr/>
        </p:nvSpPr>
        <p:spPr>
          <a:xfrm>
            <a:off x="735248" y="2114510"/>
            <a:ext cx="8452593" cy="36933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C063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4" name="Picture 3" descr="A picture containing shape&#10;&#10;Description automatically generated">
            <a:extLst>
              <a:ext uri="{FF2B5EF4-FFF2-40B4-BE49-F238E27FC236}">
                <a16:creationId xmlns:a16="http://schemas.microsoft.com/office/drawing/2014/main" id="{93C43DDB-4D09-713A-829B-B5ABBBD0F0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7927" y="6200384"/>
            <a:ext cx="1545867" cy="351076"/>
          </a:xfrm>
          <a:prstGeom prst="rect">
            <a:avLst/>
          </a:prstGeom>
        </p:spPr>
      </p:pic>
      <p:pic>
        <p:nvPicPr>
          <p:cNvPr id="420" name="Picture 419" descr="A diagram of a diagram&#10;&#10;Description automatically generated">
            <a:extLst>
              <a:ext uri="{FF2B5EF4-FFF2-40B4-BE49-F238E27FC236}">
                <a16:creationId xmlns:a16="http://schemas.microsoft.com/office/drawing/2014/main" id="{E7DF2AB2-EAA1-582E-D7E9-569C0BD41C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173" y="956634"/>
            <a:ext cx="8829964" cy="4944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530978"/>
      </p:ext>
    </p:extLst>
  </p:cSld>
  <p:clrMapOvr>
    <a:masterClrMapping/>
  </p:clrMapOvr>
  <p:transition spd="slow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FCB49E5-BAF5-EA0D-4485-8692E5E21059}"/>
              </a:ext>
            </a:extLst>
          </p:cNvPr>
          <p:cNvSpPr/>
          <p:nvPr/>
        </p:nvSpPr>
        <p:spPr>
          <a:xfrm>
            <a:off x="0" y="1"/>
            <a:ext cx="12192000" cy="983292"/>
          </a:xfrm>
          <a:prstGeom prst="rect">
            <a:avLst/>
          </a:prstGeom>
          <a:solidFill>
            <a:srgbClr val="833C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0AFDA91-7127-D15C-DE6D-C30C28A66301}"/>
              </a:ext>
            </a:extLst>
          </p:cNvPr>
          <p:cNvSpPr/>
          <p:nvPr/>
        </p:nvSpPr>
        <p:spPr>
          <a:xfrm>
            <a:off x="735248" y="306540"/>
            <a:ext cx="10325233" cy="120032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Principles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9666581-2990-4D41-A91B-CD05F5648A92}"/>
              </a:ext>
            </a:extLst>
          </p:cNvPr>
          <p:cNvSpPr/>
          <p:nvPr/>
        </p:nvSpPr>
        <p:spPr>
          <a:xfrm>
            <a:off x="735248" y="2114510"/>
            <a:ext cx="8452593" cy="36933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C063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4" name="Picture 3" descr="A picture containing shape&#10;&#10;Description automatically generated">
            <a:extLst>
              <a:ext uri="{FF2B5EF4-FFF2-40B4-BE49-F238E27FC236}">
                <a16:creationId xmlns:a16="http://schemas.microsoft.com/office/drawing/2014/main" id="{93C43DDB-4D09-713A-829B-B5ABBBD0F0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7927" y="6200384"/>
            <a:ext cx="1545867" cy="351076"/>
          </a:xfrm>
          <a:prstGeom prst="rect">
            <a:avLst/>
          </a:prstGeom>
        </p:spPr>
      </p:pic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CB2E18B2-1D86-3C4A-C0E3-F090A511BED3}"/>
              </a:ext>
            </a:extLst>
          </p:cNvPr>
          <p:cNvSpPr>
            <a:spLocks noGrp="1"/>
          </p:cNvSpPr>
          <p:nvPr/>
        </p:nvSpPr>
        <p:spPr>
          <a:xfrm>
            <a:off x="6673338" y="1310835"/>
            <a:ext cx="5402229" cy="4889006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0" algn="l" defTabSz="457200" rtl="0" eaLnBrk="1" latinLnBrk="0" hangingPunct="1">
              <a:spcBef>
                <a:spcPts val="0"/>
              </a:spcBef>
              <a:buFont typeface="Arial"/>
              <a:buNone/>
              <a:defRPr sz="2000" kern="1200" baseline="0">
                <a:solidFill>
                  <a:srgbClr val="34434F"/>
                </a:solidFill>
                <a:latin typeface="Arial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buFont typeface="Arial"/>
              <a:buChar char="–"/>
              <a:defRPr sz="1200" kern="1200" baseline="0">
                <a:solidFill>
                  <a:srgbClr val="34434F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0"/>
              </a:spcBef>
              <a:buFont typeface="Arial"/>
              <a:buChar char="•"/>
              <a:defRPr sz="1200" kern="1200" baseline="0">
                <a:solidFill>
                  <a:srgbClr val="34434F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0"/>
              </a:spcBef>
              <a:buFont typeface="Arial"/>
              <a:buChar char="–"/>
              <a:defRPr sz="1200" kern="1200" baseline="0">
                <a:solidFill>
                  <a:srgbClr val="34434F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0"/>
              </a:spcBef>
              <a:buFont typeface="Arial"/>
              <a:buChar char="»"/>
              <a:defRPr sz="1200" kern="1200" baseline="0">
                <a:solidFill>
                  <a:srgbClr val="34434F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34434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First iteration pulls from USHX, ESHT and SCFT – will look to pull from Local Authorities, D2A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34434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providers and SASH in future stages 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34434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34434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34434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Data is updated in source systems wherever possible – no write back but reporting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34434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34434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to advise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34434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of MDT alterations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34434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34434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 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34434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ToC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34434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 dashboard supports a new daily rhythm for discharge, this varies slightly by Place or site but is based on a single version of the truth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34434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34434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 process is iterative but replaces spreadsheet use!!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34434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34434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34434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34434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34434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34434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5" name="Picture 4" descr="A screenshot of a computer&#10;&#10;Description automatically generated">
            <a:extLst>
              <a:ext uri="{FF2B5EF4-FFF2-40B4-BE49-F238E27FC236}">
                <a16:creationId xmlns:a16="http://schemas.microsoft.com/office/drawing/2014/main" id="{2BE82F2E-091D-CBEE-8D73-9CF0DE932B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578" y="1847850"/>
            <a:ext cx="5648325" cy="316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208199"/>
      </p:ext>
    </p:extLst>
  </p:cSld>
  <p:clrMapOvr>
    <a:masterClrMapping/>
  </p:clrMapOvr>
  <p:transition spd="slow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FCB49E5-BAF5-EA0D-4485-8692E5E21059}"/>
              </a:ext>
            </a:extLst>
          </p:cNvPr>
          <p:cNvSpPr/>
          <p:nvPr/>
        </p:nvSpPr>
        <p:spPr>
          <a:xfrm>
            <a:off x="0" y="1"/>
            <a:ext cx="12192000" cy="983292"/>
          </a:xfrm>
          <a:prstGeom prst="rect">
            <a:avLst/>
          </a:prstGeom>
          <a:solidFill>
            <a:srgbClr val="833C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0AFDA91-7127-D15C-DE6D-C30C28A66301}"/>
              </a:ext>
            </a:extLst>
          </p:cNvPr>
          <p:cNvSpPr/>
          <p:nvPr/>
        </p:nvSpPr>
        <p:spPr>
          <a:xfrm>
            <a:off x="735248" y="306540"/>
            <a:ext cx="10325233" cy="120032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Delivery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9666581-2990-4D41-A91B-CD05F5648A92}"/>
              </a:ext>
            </a:extLst>
          </p:cNvPr>
          <p:cNvSpPr/>
          <p:nvPr/>
        </p:nvSpPr>
        <p:spPr>
          <a:xfrm>
            <a:off x="735248" y="2114510"/>
            <a:ext cx="8452593" cy="36933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C063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4" name="Picture 3" descr="A picture containing shape&#10;&#10;Description automatically generated">
            <a:extLst>
              <a:ext uri="{FF2B5EF4-FFF2-40B4-BE49-F238E27FC236}">
                <a16:creationId xmlns:a16="http://schemas.microsoft.com/office/drawing/2014/main" id="{93C43DDB-4D09-713A-829B-B5ABBBD0F0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7927" y="6200384"/>
            <a:ext cx="1545867" cy="351076"/>
          </a:xfrm>
          <a:prstGeom prst="rect">
            <a:avLst/>
          </a:prstGeom>
        </p:spPr>
      </p:pic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1F535B55-17B1-658F-6E03-3DBE8432435E}"/>
              </a:ext>
            </a:extLst>
          </p:cNvPr>
          <p:cNvGraphicFramePr/>
          <p:nvPr/>
        </p:nvGraphicFramePr>
        <p:xfrm>
          <a:off x="889904" y="1052928"/>
          <a:ext cx="10639245" cy="47502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54248684"/>
      </p:ext>
    </p:extLst>
  </p:cSld>
  <p:clrMapOvr>
    <a:masterClrMapping/>
  </p:clrMapOvr>
  <p:transition spd="slow"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49F8EB85763C444AAC68312A5032961" ma:contentTypeVersion="15" ma:contentTypeDescription="Create a new document." ma:contentTypeScope="" ma:versionID="3617390bde7aeb30f5738a81a3ab6e59">
  <xsd:schema xmlns:xsd="http://www.w3.org/2001/XMLSchema" xmlns:xs="http://www.w3.org/2001/XMLSchema" xmlns:p="http://schemas.microsoft.com/office/2006/metadata/properties" xmlns:ns2="07aa35f8-4ca4-46ab-9e1b-a4e465f24b74" xmlns:ns3="42f0a427-9df2-45d7-aa81-e964de6ddee5" targetNamespace="http://schemas.microsoft.com/office/2006/metadata/properties" ma:root="true" ma:fieldsID="666cf530cefdfd4db7b812e1228f4c31" ns2:_="" ns3:_="">
    <xsd:import namespace="07aa35f8-4ca4-46ab-9e1b-a4e465f24b74"/>
    <xsd:import namespace="42f0a427-9df2-45d7-aa81-e964de6ddee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ObjectDetectorVersions" minOccurs="0"/>
                <xsd:element ref="ns2:JohnFarend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aa35f8-4ca4-46ab-9e1b-a4e465f24b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JohnFarenden" ma:index="21" nillable="true" ma:displayName="Workstream Host" ma:format="Dropdown" ma:list="UserInfo" ma:SharePointGroup="0" ma:internalName="JohnFarenden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f0a427-9df2-45d7-aa81-e964de6ddee5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7b543c0c-a518-46b0-9a12-4792eebd6a0a}" ma:internalName="TaxCatchAll" ma:showField="CatchAllData" ma:web="42f0a427-9df2-45d7-aa81-e964de6ddee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7aa35f8-4ca4-46ab-9e1b-a4e465f24b74">
      <Terms xmlns="http://schemas.microsoft.com/office/infopath/2007/PartnerControls"/>
    </lcf76f155ced4ddcb4097134ff3c332f>
    <JohnFarenden xmlns="07aa35f8-4ca4-46ab-9e1b-a4e465f24b74">
      <UserInfo>
        <DisplayName/>
        <AccountId xsi:nil="true"/>
        <AccountType/>
      </UserInfo>
    </JohnFarenden>
    <TaxCatchAll xmlns="42f0a427-9df2-45d7-aa81-e964de6ddee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F65506C-93D0-4F65-AAA1-8E15700D8A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7aa35f8-4ca4-46ab-9e1b-a4e465f24b74"/>
    <ds:schemaRef ds:uri="42f0a427-9df2-45d7-aa81-e964de6dde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7B5F6FB-0ACA-44C0-BA0A-9453667C30BB}">
  <ds:schemaRefs>
    <ds:schemaRef ds:uri="http://schemas.microsoft.com/office/infopath/2007/PartnerControls"/>
    <ds:schemaRef ds:uri="http://www.w3.org/XML/1998/namespace"/>
    <ds:schemaRef ds:uri="8b4ab2fc-b5f7-4d13-956b-0883a4ab9170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715706fd-6c67-43d5-8a20-e4c4f82d1a10"/>
    <ds:schemaRef ds:uri="http://purl.org/dc/terms/"/>
    <ds:schemaRef ds:uri="07aa35f8-4ca4-46ab-9e1b-a4e465f24b74"/>
    <ds:schemaRef ds:uri="42f0a427-9df2-45d7-aa81-e964de6ddee5"/>
  </ds:schemaRefs>
</ds:datastoreItem>
</file>

<file path=customXml/itemProps3.xml><?xml version="1.0" encoding="utf-8"?>
<ds:datastoreItem xmlns:ds="http://schemas.openxmlformats.org/officeDocument/2006/customXml" ds:itemID="{6E81C31F-1BFF-4C61-9B62-30DF3BCE38E8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37c354b2-85b0-47f5-b222-07b48d774ee3}" enabled="0" method="" siteId="{37c354b2-85b0-47f5-b222-07b48d774ee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520</Words>
  <Application>Microsoft Macintosh PowerPoint</Application>
  <PresentationFormat>Widescreen</PresentationFormat>
  <Paragraphs>92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Presentation Title Here Text Text Text</dc:title>
  <dc:creator>Microsoft Office User</dc:creator>
  <cp:lastModifiedBy>John Farenden</cp:lastModifiedBy>
  <cp:revision>40</cp:revision>
  <dcterms:created xsi:type="dcterms:W3CDTF">2022-04-12T19:39:15Z</dcterms:created>
  <dcterms:modified xsi:type="dcterms:W3CDTF">2024-04-19T14:55:25Z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0x010100D49F8EB85763C444AAC68312A5032961</vt:lpwstr>
  </property>
</Properties>
</file>