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11"/>
  </p:notesMasterIdLst>
  <p:sldIdLst>
    <p:sldId id="298" r:id="rId5"/>
    <p:sldId id="299" r:id="rId6"/>
    <p:sldId id="300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63F"/>
    <a:srgbClr val="782283"/>
    <a:srgbClr val="833C9F"/>
    <a:srgbClr val="003853"/>
    <a:srgbClr val="D9458F"/>
    <a:srgbClr val="FFCE44"/>
    <a:srgbClr val="E94F35"/>
    <a:srgbClr val="3AADC7"/>
    <a:srgbClr val="477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749"/>
    <p:restoredTop sz="94672"/>
  </p:normalViewPr>
  <p:slideViewPr>
    <p:cSldViewPr snapToGrid="0" snapToObjects="1">
      <p:cViewPr varScale="1">
        <p:scale>
          <a:sx n="134" d="100"/>
          <a:sy n="134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F95E6-8ED5-4FEC-8796-7DFD18C602DB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CA0AB-A201-42EA-9E34-00D9AE00B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0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3867672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87255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4100254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742016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9554544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9741556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9263364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677604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36235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4243596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5114356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35442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>
    <p:wipe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2524409"/>
            <a:ext cx="12192000" cy="4527394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103301" y="2846742"/>
            <a:ext cx="8960700" cy="358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>
              <a:buClr>
                <a:schemeClr val="lt1"/>
              </a:buClr>
              <a:buSzPct val="100000"/>
            </a:pPr>
            <a:r>
              <a:rPr lang="en-GB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Emma Robertson</a:t>
            </a:r>
            <a:br>
              <a:rPr lang="en-GB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01/10/1981</a:t>
            </a:r>
            <a:endParaRPr sz="4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buClr>
                <a:schemeClr val="lt1"/>
              </a:buClr>
              <a:buSzPct val="100000"/>
            </a:pPr>
            <a:br>
              <a:rPr lang="en-GB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6113857S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86" name="Google Shape;86;p1" descr="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60717"/>
          <a:stretch/>
        </p:blipFill>
        <p:spPr>
          <a:xfrm>
            <a:off x="6041968" y="752647"/>
            <a:ext cx="4375422" cy="72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190" y="621328"/>
            <a:ext cx="4360475" cy="990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77398" y="820473"/>
            <a:ext cx="1738749" cy="5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Hi! I’m Emma. And I am “just a patient”…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5427025" y="2350149"/>
            <a:ext cx="6025800" cy="27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>
                <a:ln>
                  <a:noFill/>
                </a:ln>
                <a:solidFill>
                  <a:srgbClr val="3C063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 live on an old narrowboat in West London.</a:t>
            </a:r>
            <a:endParaRPr kumimoji="0" sz="2200" b="1" i="0" u="none" strike="noStrike" kern="0" cap="none" spc="0" normalizeH="0" baseline="0" noProof="0">
              <a:ln>
                <a:noFill/>
              </a:ln>
              <a:solidFill>
                <a:srgbClr val="3C063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200" b="1" i="0" u="none" strike="noStrike" kern="0" cap="none" spc="0" normalizeH="0" baseline="0" noProof="0">
              <a:ln>
                <a:noFill/>
              </a:ln>
              <a:solidFill>
                <a:srgbClr val="3C063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>
                <a:ln>
                  <a:noFill/>
                </a:ln>
                <a:solidFill>
                  <a:srgbClr val="3C063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 love gardening on our mooring.</a:t>
            </a:r>
            <a:endParaRPr kumimoji="0" sz="2200" b="1" i="0" u="none" strike="noStrike" kern="0" cap="none" spc="0" normalizeH="0" baseline="0" noProof="0">
              <a:ln>
                <a:noFill/>
              </a:ln>
              <a:solidFill>
                <a:srgbClr val="3C063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200" b="1" i="0" u="none" strike="noStrike" kern="0" cap="none" spc="0" normalizeH="0" baseline="0" noProof="0">
              <a:ln>
                <a:noFill/>
              </a:ln>
              <a:solidFill>
                <a:srgbClr val="3C063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>
                <a:ln>
                  <a:noFill/>
                </a:ln>
                <a:solidFill>
                  <a:srgbClr val="3C063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 keep chickens and bees, and I am addicted to knitting…</a:t>
            </a:r>
            <a:endParaRPr kumimoji="0" sz="2200" b="1" i="0" u="none" strike="noStrike" kern="0" cap="none" spc="0" normalizeH="0" baseline="0" noProof="0">
              <a:ln>
                <a:noFill/>
              </a:ln>
              <a:solidFill>
                <a:srgbClr val="3C063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6" name="Google Shape;96;p2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07927" y="6200384"/>
            <a:ext cx="1545867" cy="3510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917350" y="1459995"/>
            <a:ext cx="3637073" cy="48494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350" y="1253975"/>
            <a:ext cx="3946125" cy="5261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" descr="A picture containing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2050" y="5793058"/>
            <a:ext cx="1878517" cy="43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2050" y="869740"/>
            <a:ext cx="5978821" cy="44841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>
            <a:off x="5914222" y="66659"/>
            <a:ext cx="5635440" cy="4799250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7404874" y="1571345"/>
            <a:ext cx="39084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500" b="0" i="0" u="none" strike="noStrike" kern="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It’s the data</a:t>
            </a:r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500" b="0" i="0" u="none" strike="noStrike" kern="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  stupid!</a:t>
            </a:r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735250" y="317063"/>
            <a:ext cx="10325100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Who put the spanner in the works?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7812671" y="1798025"/>
            <a:ext cx="3700500" cy="4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3C063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Sod’s Law states that if a thing can go wrong it will go wrong.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3C063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3C063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3C063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Finagle’s Law adds that it will do so with the worst possible timing.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3C063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3C063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3C063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When this happens you need a brilliant nurse.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3C063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4" name="Google Shape;114;p4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07927" y="6200384"/>
            <a:ext cx="1545867" cy="35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255" y="1508081"/>
            <a:ext cx="6640450" cy="44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910291" y="2310893"/>
            <a:ext cx="5499900" cy="2236200"/>
          </a:xfrm>
          <a:prstGeom prst="roundRect">
            <a:avLst>
              <a:gd name="adj" fmla="val 16667"/>
            </a:avLst>
          </a:prstGeom>
          <a:solidFill>
            <a:srgbClr val="3C06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I’m not curable.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 will always be a cancer patient.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Every member of my healthcare team is important to me.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If you smile, I’m gonna smile right back.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1001872" y="260815"/>
            <a:ext cx="1032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Keeping the smile on my face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5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07927" y="6200384"/>
            <a:ext cx="1545867" cy="35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6342" y="1576962"/>
            <a:ext cx="3453004" cy="4029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063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0265" y="5061857"/>
            <a:ext cx="3420227" cy="78928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2629885" y="1392134"/>
            <a:ext cx="60960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</a:t>
            </a:r>
            <a:r>
              <a:rPr kumimoji="0" lang="en-GB" sz="6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for listening to Patients!</a:t>
            </a: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F8EB85763C444AAC68312A5032961" ma:contentTypeVersion="15" ma:contentTypeDescription="Create a new document." ma:contentTypeScope="" ma:versionID="3617390bde7aeb30f5738a81a3ab6e59">
  <xsd:schema xmlns:xsd="http://www.w3.org/2001/XMLSchema" xmlns:xs="http://www.w3.org/2001/XMLSchema" xmlns:p="http://schemas.microsoft.com/office/2006/metadata/properties" xmlns:ns2="07aa35f8-4ca4-46ab-9e1b-a4e465f24b74" xmlns:ns3="42f0a427-9df2-45d7-aa81-e964de6ddee5" targetNamespace="http://schemas.microsoft.com/office/2006/metadata/properties" ma:root="true" ma:fieldsID="666cf530cefdfd4db7b812e1228f4c31" ns2:_="" ns3:_="">
    <xsd:import namespace="07aa35f8-4ca4-46ab-9e1b-a4e465f24b74"/>
    <xsd:import namespace="42f0a427-9df2-45d7-aa81-e964de6dde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JohnFaren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a35f8-4ca4-46ab-9e1b-a4e465f24b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JohnFarenden" ma:index="21" nillable="true" ma:displayName="Workstream Host" ma:format="Dropdown" ma:list="UserInfo" ma:SharePointGroup="0" ma:internalName="JohnFarende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0a427-9df2-45d7-aa81-e964de6ddee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b543c0c-a518-46b0-9a12-4792eebd6a0a}" ma:internalName="TaxCatchAll" ma:showField="CatchAllData" ma:web="42f0a427-9df2-45d7-aa81-e964de6dde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aa35f8-4ca4-46ab-9e1b-a4e465f24b74">
      <Terms xmlns="http://schemas.microsoft.com/office/infopath/2007/PartnerControls"/>
    </lcf76f155ced4ddcb4097134ff3c332f>
    <JohnFarenden xmlns="07aa35f8-4ca4-46ab-9e1b-a4e465f24b74">
      <UserInfo>
        <DisplayName/>
        <AccountId xsi:nil="true"/>
        <AccountType/>
      </UserInfo>
    </JohnFarenden>
    <TaxCatchAll xmlns="42f0a427-9df2-45d7-aa81-e964de6ddee5" xsi:nil="true"/>
  </documentManagement>
</p:properties>
</file>

<file path=customXml/itemProps1.xml><?xml version="1.0" encoding="utf-8"?>
<ds:datastoreItem xmlns:ds="http://schemas.openxmlformats.org/officeDocument/2006/customXml" ds:itemID="{2C5793D9-469E-42F0-843D-D5C0CF21AF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aa35f8-4ca4-46ab-9e1b-a4e465f24b74"/>
    <ds:schemaRef ds:uri="42f0a427-9df2-45d7-aa81-e964de6dde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81C31F-1BFF-4C61-9B62-30DF3BCE38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B5F6FB-0ACA-44C0-BA0A-9453667C30BB}">
  <ds:schemaRefs>
    <ds:schemaRef ds:uri="http://schemas.microsoft.com/office/infopath/2007/PartnerControls"/>
    <ds:schemaRef ds:uri="http://www.w3.org/XML/1998/namespace"/>
    <ds:schemaRef ds:uri="8b4ab2fc-b5f7-4d13-956b-0883a4ab9170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15706fd-6c67-43d5-8a20-e4c4f82d1a10"/>
    <ds:schemaRef ds:uri="http://purl.org/dc/terms/"/>
    <ds:schemaRef ds:uri="07aa35f8-4ca4-46ab-9e1b-a4e465f24b74"/>
    <ds:schemaRef ds:uri="42f0a427-9df2-45d7-aa81-e964de6ddee5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147</Words>
  <Application>Microsoft Macintosh PowerPoint</Application>
  <PresentationFormat>Widescreen</PresentationFormat>
  <Paragraphs>23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1_Office Theme</vt:lpstr>
      <vt:lpstr>Emma Robertson  01/10/1981  6113857S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 Text Text Text</dc:title>
  <dc:creator>Microsoft Office User</dc:creator>
  <cp:lastModifiedBy>John Farenden</cp:lastModifiedBy>
  <cp:revision>38</cp:revision>
  <dcterms:created xsi:type="dcterms:W3CDTF">2022-04-12T19:39:15Z</dcterms:created>
  <dcterms:modified xsi:type="dcterms:W3CDTF">2024-04-19T13:20:31Z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0x010100D49F8EB85763C444AAC68312A5032961</vt:lpwstr>
  </property>
</Properties>
</file>