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6" Type="http://schemas.microsoft.com/office/2020/02/relationships/classificationlabels" Target="docMetadata/LabelInfo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20"/>
  </p:notesMasterIdLst>
  <p:sldIdLst>
    <p:sldId id="6382" r:id="rId5"/>
    <p:sldId id="6383" r:id="rId6"/>
    <p:sldId id="6384" r:id="rId7"/>
    <p:sldId id="6385" r:id="rId8"/>
    <p:sldId id="6386" r:id="rId9"/>
    <p:sldId id="6387" r:id="rId10"/>
    <p:sldId id="6388" r:id="rId11"/>
    <p:sldId id="6389" r:id="rId12"/>
    <p:sldId id="6390" r:id="rId13"/>
    <p:sldId id="6391" r:id="rId14"/>
    <p:sldId id="6392" r:id="rId15"/>
    <p:sldId id="6393" r:id="rId16"/>
    <p:sldId id="6394" r:id="rId17"/>
    <p:sldId id="6395" r:id="rId18"/>
    <p:sldId id="6376" r:id="rId1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C063F"/>
    <a:srgbClr val="782283"/>
    <a:srgbClr val="833C9F"/>
    <a:srgbClr val="003853"/>
    <a:srgbClr val="D9458F"/>
    <a:srgbClr val="FFCE44"/>
    <a:srgbClr val="E94F35"/>
    <a:srgbClr val="3AADC7"/>
    <a:srgbClr val="4771B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9749"/>
    <p:restoredTop sz="94694"/>
  </p:normalViewPr>
  <p:slideViewPr>
    <p:cSldViewPr snapToGrid="0" snapToObjects="1">
      <p:cViewPr varScale="1">
        <p:scale>
          <a:sx n="121" d="100"/>
          <a:sy n="121" d="100"/>
        </p:scale>
        <p:origin x="1112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" d="1"/>
        <a:sy n="1" d="1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customXml" Target="../customXml/item3.xml"/><Relationship Id="rId21" Type="http://schemas.openxmlformats.org/officeDocument/2006/relationships/presProps" Target="pres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ABE4381-E8C4-EF42-BD40-8CC6AAE0208B}" type="doc">
      <dgm:prSet loTypeId="urn:microsoft.com/office/officeart/2005/8/layout/hChevron3" loCatId="" qsTypeId="urn:microsoft.com/office/officeart/2005/8/quickstyle/simple4" qsCatId="simple" csTypeId="urn:microsoft.com/office/officeart/2005/8/colors/accent1_2" csCatId="accent1" phldr="1"/>
      <dgm:spPr/>
    </dgm:pt>
    <dgm:pt modelId="{97FE0E29-F235-8D40-87DB-4E5C749DD429}">
      <dgm:prSet phldrT="[Text]" custT="1"/>
      <dgm:spPr>
        <a:solidFill>
          <a:srgbClr val="1E22AA"/>
        </a:solidFill>
        <a:ln w="28575">
          <a:solidFill>
            <a:srgbClr val="FFFFFF"/>
          </a:solidFill>
        </a:ln>
      </dgm:spPr>
      <dgm:t>
        <a:bodyPr/>
        <a:lstStyle/>
        <a:p>
          <a:r>
            <a:rPr lang="en-US" sz="1400" b="0" i="1" noProof="0" dirty="0">
              <a:solidFill>
                <a:srgbClr val="FFFFFF"/>
              </a:solidFill>
              <a:latin typeface="Prometo Medium" panose="020B0604030203060203" pitchFamily="34" charset="77"/>
            </a:rPr>
            <a:t>Late 80's Early 90'</a:t>
          </a:r>
        </a:p>
      </dgm:t>
    </dgm:pt>
    <dgm:pt modelId="{4C7DBA05-8D34-D24A-A202-3F2DC8DC5DA6}" type="parTrans" cxnId="{0DD17936-57A2-2F46-B140-4EC4F50E8B68}">
      <dgm:prSet/>
      <dgm:spPr/>
      <dgm:t>
        <a:bodyPr/>
        <a:lstStyle/>
        <a:p>
          <a:endParaRPr lang="en-US" sz="1400" noProof="0" dirty="0"/>
        </a:p>
      </dgm:t>
    </dgm:pt>
    <dgm:pt modelId="{AADAD05A-1CCF-124C-AC81-2A23D72D621E}" type="sibTrans" cxnId="{0DD17936-57A2-2F46-B140-4EC4F50E8B68}">
      <dgm:prSet/>
      <dgm:spPr/>
      <dgm:t>
        <a:bodyPr/>
        <a:lstStyle/>
        <a:p>
          <a:endParaRPr lang="en-US" sz="1400" noProof="0" dirty="0"/>
        </a:p>
      </dgm:t>
    </dgm:pt>
    <dgm:pt modelId="{188E3C8A-A404-E243-A735-EF101696C4D1}">
      <dgm:prSet phldrT="[Text]" custT="1"/>
      <dgm:spPr>
        <a:solidFill>
          <a:srgbClr val="55C1E9"/>
        </a:solidFill>
        <a:ln w="28575">
          <a:solidFill>
            <a:srgbClr val="FFFFFF"/>
          </a:solidFill>
        </a:ln>
      </dgm:spPr>
      <dgm:t>
        <a:bodyPr/>
        <a:lstStyle/>
        <a:p>
          <a:r>
            <a:rPr lang="en-US" sz="1400" b="0" i="1" noProof="0" dirty="0">
              <a:latin typeface="Prometo Medium" panose="020B0604030203060203" pitchFamily="34" charset="77"/>
            </a:rPr>
            <a:t>2000</a:t>
          </a:r>
        </a:p>
      </dgm:t>
    </dgm:pt>
    <dgm:pt modelId="{2D33EE42-A92B-F74A-A72F-A8AF58752F66}" type="parTrans" cxnId="{770FB5DB-30DC-774E-8CA1-8F06EF17310C}">
      <dgm:prSet/>
      <dgm:spPr/>
      <dgm:t>
        <a:bodyPr/>
        <a:lstStyle/>
        <a:p>
          <a:endParaRPr lang="en-US" sz="1400" noProof="0" dirty="0"/>
        </a:p>
      </dgm:t>
    </dgm:pt>
    <dgm:pt modelId="{6051DE0F-3EF4-ED4D-BA40-EFF9345F3194}" type="sibTrans" cxnId="{770FB5DB-30DC-774E-8CA1-8F06EF17310C}">
      <dgm:prSet/>
      <dgm:spPr/>
      <dgm:t>
        <a:bodyPr/>
        <a:lstStyle/>
        <a:p>
          <a:endParaRPr lang="en-US" sz="1400" noProof="0" dirty="0"/>
        </a:p>
      </dgm:t>
    </dgm:pt>
    <dgm:pt modelId="{72925237-BD1B-4B4E-A24B-BE00623A9D4D}">
      <dgm:prSet phldrT="[Text]" custT="1"/>
      <dgm:spPr>
        <a:solidFill>
          <a:srgbClr val="D064CE"/>
        </a:solidFill>
        <a:ln w="28575">
          <a:solidFill>
            <a:srgbClr val="FFFFFF"/>
          </a:solidFill>
        </a:ln>
      </dgm:spPr>
      <dgm:t>
        <a:bodyPr/>
        <a:lstStyle/>
        <a:p>
          <a:pPr algn="ctr"/>
          <a:r>
            <a:rPr lang="en-US" sz="1400" b="0" i="1" noProof="0" dirty="0">
              <a:latin typeface="Prometo Medium" panose="020B0604030203060203" pitchFamily="34" charset="77"/>
            </a:rPr>
            <a:t>2006</a:t>
          </a:r>
        </a:p>
      </dgm:t>
    </dgm:pt>
    <dgm:pt modelId="{F003925E-B53D-F347-90D4-7AA8A3439CF9}" type="parTrans" cxnId="{A91C42BB-5162-794F-935A-D24E517CBAAA}">
      <dgm:prSet/>
      <dgm:spPr/>
      <dgm:t>
        <a:bodyPr/>
        <a:lstStyle/>
        <a:p>
          <a:endParaRPr lang="en-US" sz="1400" noProof="0" dirty="0"/>
        </a:p>
      </dgm:t>
    </dgm:pt>
    <dgm:pt modelId="{A7DD0C38-8B45-FB4E-9FE8-68C72C0B786A}" type="sibTrans" cxnId="{A91C42BB-5162-794F-935A-D24E517CBAAA}">
      <dgm:prSet/>
      <dgm:spPr/>
      <dgm:t>
        <a:bodyPr/>
        <a:lstStyle/>
        <a:p>
          <a:endParaRPr lang="en-US" sz="1400" noProof="0" dirty="0"/>
        </a:p>
      </dgm:t>
    </dgm:pt>
    <dgm:pt modelId="{7A77A82E-1E24-6849-A7F3-84B88BCE79E7}">
      <dgm:prSet custT="1"/>
      <dgm:spPr>
        <a:solidFill>
          <a:schemeClr val="accent2"/>
        </a:solidFill>
      </dgm:spPr>
      <dgm:t>
        <a:bodyPr/>
        <a:lstStyle/>
        <a:p>
          <a:r>
            <a:rPr lang="en-US" sz="1400" b="0" i="1" noProof="0" dirty="0">
              <a:latin typeface="Prometo Medium" panose="020B0604030203060203" pitchFamily="34" charset="77"/>
            </a:rPr>
            <a:t>2023</a:t>
          </a:r>
          <a:endParaRPr lang="es-ES" sz="1400" dirty="0"/>
        </a:p>
      </dgm:t>
    </dgm:pt>
    <dgm:pt modelId="{F61E8C3C-78CA-BC46-A1AE-B70EEC955AE8}" type="sibTrans" cxnId="{35E3A130-4432-DD4B-8C34-478925444650}">
      <dgm:prSet/>
      <dgm:spPr/>
      <dgm:t>
        <a:bodyPr/>
        <a:lstStyle/>
        <a:p>
          <a:endParaRPr lang="es-ES"/>
        </a:p>
      </dgm:t>
    </dgm:pt>
    <dgm:pt modelId="{481C1B9F-D07D-6F4F-9B4F-10C9F7FA574F}" type="parTrans" cxnId="{35E3A130-4432-DD4B-8C34-478925444650}">
      <dgm:prSet/>
      <dgm:spPr/>
      <dgm:t>
        <a:bodyPr/>
        <a:lstStyle/>
        <a:p>
          <a:endParaRPr lang="es-ES"/>
        </a:p>
      </dgm:t>
    </dgm:pt>
    <dgm:pt modelId="{D6CD2D24-E8D3-744C-B3CC-C56CA425CFC8}">
      <dgm:prSet custT="1"/>
      <dgm:spPr>
        <a:solidFill>
          <a:srgbClr val="1E22AA"/>
        </a:solidFill>
      </dgm:spPr>
      <dgm:t>
        <a:bodyPr/>
        <a:lstStyle/>
        <a:p>
          <a:r>
            <a:rPr lang="en-US" sz="1400" b="0" i="1" noProof="0" dirty="0">
              <a:latin typeface="Prometo Medium" panose="020B0604030203060203" pitchFamily="34" charset="77"/>
            </a:rPr>
            <a:t>2009</a:t>
          </a:r>
          <a:endParaRPr lang="es-ES" sz="1400" b="0" i="1" dirty="0">
            <a:solidFill>
              <a:schemeClr val="bg1"/>
            </a:solidFill>
          </a:endParaRPr>
        </a:p>
      </dgm:t>
    </dgm:pt>
    <dgm:pt modelId="{380C4C65-CB1A-1245-AC6F-0F5811E72922}" type="parTrans" cxnId="{EDCF9BA2-FBBD-3F49-B552-1BF6A49431F9}">
      <dgm:prSet/>
      <dgm:spPr/>
      <dgm:t>
        <a:bodyPr/>
        <a:lstStyle/>
        <a:p>
          <a:endParaRPr lang="es-ES"/>
        </a:p>
      </dgm:t>
    </dgm:pt>
    <dgm:pt modelId="{973324C6-7367-8445-94B2-0FA95D9C876A}" type="sibTrans" cxnId="{EDCF9BA2-FBBD-3F49-B552-1BF6A49431F9}">
      <dgm:prSet/>
      <dgm:spPr/>
      <dgm:t>
        <a:bodyPr/>
        <a:lstStyle/>
        <a:p>
          <a:endParaRPr lang="es-ES"/>
        </a:p>
      </dgm:t>
    </dgm:pt>
    <dgm:pt modelId="{6F3FE253-CF2E-DA48-BADF-83B9B29A3D5B}">
      <dgm:prSet custT="1"/>
      <dgm:spPr/>
      <dgm:t>
        <a:bodyPr/>
        <a:lstStyle/>
        <a:p>
          <a:r>
            <a:rPr lang="en-US" sz="1400" b="0" i="1" noProof="0" dirty="0">
              <a:latin typeface="Prometo Medium" panose="020B0604030203060203" pitchFamily="34" charset="77"/>
            </a:rPr>
            <a:t>2022</a:t>
          </a:r>
          <a:endParaRPr lang="es-ES" sz="1400" b="0" i="1" dirty="0"/>
        </a:p>
      </dgm:t>
    </dgm:pt>
    <dgm:pt modelId="{883D03CF-CF75-8A49-935B-08EEE9B9FF14}" type="parTrans" cxnId="{D420C9A6-AECF-B64C-8134-77383893C74E}">
      <dgm:prSet/>
      <dgm:spPr/>
      <dgm:t>
        <a:bodyPr/>
        <a:lstStyle/>
        <a:p>
          <a:endParaRPr lang="es-ES"/>
        </a:p>
      </dgm:t>
    </dgm:pt>
    <dgm:pt modelId="{CF7E7932-0C20-EF41-8DD3-CC8C0F94D7AC}" type="sibTrans" cxnId="{D420C9A6-AECF-B64C-8134-77383893C74E}">
      <dgm:prSet/>
      <dgm:spPr/>
      <dgm:t>
        <a:bodyPr/>
        <a:lstStyle/>
        <a:p>
          <a:endParaRPr lang="es-ES"/>
        </a:p>
      </dgm:t>
    </dgm:pt>
    <dgm:pt modelId="{61F9E35F-F5B0-9242-B03B-D972D0AC341B}">
      <dgm:prSet custT="1"/>
      <dgm:spPr>
        <a:solidFill>
          <a:schemeClr val="accent2"/>
        </a:solidFill>
      </dgm:spPr>
      <dgm:t>
        <a:bodyPr/>
        <a:lstStyle/>
        <a:p>
          <a:r>
            <a:rPr lang="en-US" sz="1400" b="0" i="1" noProof="0" dirty="0">
              <a:latin typeface="Prometo Medium" panose="020B0604030203060203" pitchFamily="34" charset="77"/>
            </a:rPr>
            <a:t>2014</a:t>
          </a:r>
          <a:endParaRPr lang="es-ES" sz="1400" dirty="0"/>
        </a:p>
      </dgm:t>
    </dgm:pt>
    <dgm:pt modelId="{80D38813-C811-E446-A82D-BBBB8A69D0CC}" type="parTrans" cxnId="{E6E31C5A-9EC3-204A-AE1F-B00A3E21A3CE}">
      <dgm:prSet/>
      <dgm:spPr/>
      <dgm:t>
        <a:bodyPr/>
        <a:lstStyle/>
        <a:p>
          <a:endParaRPr lang="es-ES"/>
        </a:p>
      </dgm:t>
    </dgm:pt>
    <dgm:pt modelId="{315F024D-1C88-7349-8CC2-03970CED939B}" type="sibTrans" cxnId="{E6E31C5A-9EC3-204A-AE1F-B00A3E21A3CE}">
      <dgm:prSet/>
      <dgm:spPr/>
      <dgm:t>
        <a:bodyPr/>
        <a:lstStyle/>
        <a:p>
          <a:endParaRPr lang="es-ES"/>
        </a:p>
      </dgm:t>
    </dgm:pt>
    <dgm:pt modelId="{0B56446E-0392-7741-BF93-FC330806D18F}">
      <dgm:prSet custT="1"/>
      <dgm:spPr>
        <a:solidFill>
          <a:srgbClr val="FFC72C"/>
        </a:solidFill>
      </dgm:spPr>
      <dgm:t>
        <a:bodyPr/>
        <a:lstStyle/>
        <a:p>
          <a:r>
            <a:rPr lang="en-US" sz="1400" b="0" i="1" noProof="0" dirty="0">
              <a:latin typeface="Prometo Medium" panose="020B0604030203060203" pitchFamily="34" charset="77"/>
            </a:rPr>
            <a:t>2007</a:t>
          </a:r>
          <a:endParaRPr lang="es-ES" sz="1400" i="1" dirty="0"/>
        </a:p>
      </dgm:t>
    </dgm:pt>
    <dgm:pt modelId="{A192B769-D513-A14F-97BE-89011FA9DDB9}" type="parTrans" cxnId="{EAD04006-2C82-174B-816B-79C17859A068}">
      <dgm:prSet/>
      <dgm:spPr/>
      <dgm:t>
        <a:bodyPr/>
        <a:lstStyle/>
        <a:p>
          <a:endParaRPr lang="es-ES"/>
        </a:p>
      </dgm:t>
    </dgm:pt>
    <dgm:pt modelId="{00B12D07-B240-DD4E-B7F5-9E2ABF219973}" type="sibTrans" cxnId="{EAD04006-2C82-174B-816B-79C17859A068}">
      <dgm:prSet/>
      <dgm:spPr/>
      <dgm:t>
        <a:bodyPr/>
        <a:lstStyle/>
        <a:p>
          <a:endParaRPr lang="es-ES"/>
        </a:p>
      </dgm:t>
    </dgm:pt>
    <dgm:pt modelId="{ECF6787D-ED03-924A-A915-A3F0386C8F56}">
      <dgm:prSet custT="1"/>
      <dgm:spPr>
        <a:solidFill>
          <a:srgbClr val="D064CE"/>
        </a:solidFill>
      </dgm:spPr>
      <dgm:t>
        <a:bodyPr/>
        <a:lstStyle/>
        <a:p>
          <a:r>
            <a:rPr lang="en-US" sz="1400" b="0" i="1" noProof="0" dirty="0">
              <a:latin typeface="Prometo Medium" panose="020B0604030203060203" pitchFamily="34" charset="77"/>
            </a:rPr>
            <a:t>2018</a:t>
          </a:r>
          <a:endParaRPr lang="es-ES" dirty="0"/>
        </a:p>
      </dgm:t>
    </dgm:pt>
    <dgm:pt modelId="{747D9005-FE07-3342-8E4F-465904661514}" type="parTrans" cxnId="{18EAB86B-9900-314E-B129-CD7CE2EB85DE}">
      <dgm:prSet/>
      <dgm:spPr/>
      <dgm:t>
        <a:bodyPr/>
        <a:lstStyle/>
        <a:p>
          <a:endParaRPr lang="es-ES"/>
        </a:p>
      </dgm:t>
    </dgm:pt>
    <dgm:pt modelId="{5BFE61FA-D383-684D-A495-2F3C3AC8DDFE}" type="sibTrans" cxnId="{18EAB86B-9900-314E-B129-CD7CE2EB85DE}">
      <dgm:prSet/>
      <dgm:spPr/>
      <dgm:t>
        <a:bodyPr/>
        <a:lstStyle/>
        <a:p>
          <a:endParaRPr lang="es-ES"/>
        </a:p>
      </dgm:t>
    </dgm:pt>
    <dgm:pt modelId="{03B27D23-F44C-DF4E-9817-DDABAEB65327}">
      <dgm:prSet custT="1"/>
      <dgm:spPr>
        <a:solidFill>
          <a:srgbClr val="FFC72C"/>
        </a:solidFill>
      </dgm:spPr>
      <dgm:t>
        <a:bodyPr/>
        <a:lstStyle/>
        <a:p>
          <a:r>
            <a:rPr lang="en-US" sz="1400" b="0" i="1" noProof="0" dirty="0">
              <a:latin typeface="Prometo Medium" panose="020B0604030203060203" pitchFamily="34" charset="77"/>
            </a:rPr>
            <a:t>2020</a:t>
          </a:r>
        </a:p>
      </dgm:t>
    </dgm:pt>
    <dgm:pt modelId="{D707C352-EF7F-1B45-B5AE-5761FE64A19A}" type="parTrans" cxnId="{066F43B8-1E17-DF47-95DF-3355C3F7EAA2}">
      <dgm:prSet/>
      <dgm:spPr/>
      <dgm:t>
        <a:bodyPr/>
        <a:lstStyle/>
        <a:p>
          <a:endParaRPr lang="es-ES"/>
        </a:p>
      </dgm:t>
    </dgm:pt>
    <dgm:pt modelId="{600B2057-0E07-694B-9934-A5E9B30DA7B5}" type="sibTrans" cxnId="{066F43B8-1E17-DF47-95DF-3355C3F7EAA2}">
      <dgm:prSet/>
      <dgm:spPr/>
      <dgm:t>
        <a:bodyPr/>
        <a:lstStyle/>
        <a:p>
          <a:endParaRPr lang="es-ES"/>
        </a:p>
      </dgm:t>
    </dgm:pt>
    <dgm:pt modelId="{D19123CB-87CA-B940-A39C-B19F192F70DE}" type="pres">
      <dgm:prSet presAssocID="{7ABE4381-E8C4-EF42-BD40-8CC6AAE0208B}" presName="Name0" presStyleCnt="0">
        <dgm:presLayoutVars>
          <dgm:dir/>
          <dgm:resizeHandles val="exact"/>
        </dgm:presLayoutVars>
      </dgm:prSet>
      <dgm:spPr/>
    </dgm:pt>
    <dgm:pt modelId="{F055E193-6A85-6349-94EA-9FE900AD5A06}" type="pres">
      <dgm:prSet presAssocID="{97FE0E29-F235-8D40-87DB-4E5C749DD429}" presName="parTxOnly" presStyleLbl="node1" presStyleIdx="0" presStyleCnt="10" custLinFactNeighborX="-2192" custLinFactNeighborY="-6069">
        <dgm:presLayoutVars>
          <dgm:bulletEnabled val="1"/>
        </dgm:presLayoutVars>
      </dgm:prSet>
      <dgm:spPr/>
    </dgm:pt>
    <dgm:pt modelId="{C69E5B72-CDC2-0D47-8532-83BDF53FECE1}" type="pres">
      <dgm:prSet presAssocID="{AADAD05A-1CCF-124C-AC81-2A23D72D621E}" presName="parSpace" presStyleCnt="0"/>
      <dgm:spPr/>
    </dgm:pt>
    <dgm:pt modelId="{519D38FD-8AB0-8147-A158-D819B0164978}" type="pres">
      <dgm:prSet presAssocID="{188E3C8A-A404-E243-A735-EF101696C4D1}" presName="parTxOnly" presStyleLbl="node1" presStyleIdx="1" presStyleCnt="10" custLinFactNeighborY="-6069">
        <dgm:presLayoutVars>
          <dgm:bulletEnabled val="1"/>
        </dgm:presLayoutVars>
      </dgm:prSet>
      <dgm:spPr/>
    </dgm:pt>
    <dgm:pt modelId="{BA57C750-D672-B043-82BE-FC6922081198}" type="pres">
      <dgm:prSet presAssocID="{6051DE0F-3EF4-ED4D-BA40-EFF9345F3194}" presName="parSpace" presStyleCnt="0"/>
      <dgm:spPr/>
    </dgm:pt>
    <dgm:pt modelId="{212E5F32-E878-9343-898B-A5BA5EAF3D71}" type="pres">
      <dgm:prSet presAssocID="{72925237-BD1B-4B4E-A24B-BE00623A9D4D}" presName="parTxOnly" presStyleLbl="node1" presStyleIdx="2" presStyleCnt="10" custLinFactNeighborY="-6069">
        <dgm:presLayoutVars>
          <dgm:bulletEnabled val="1"/>
        </dgm:presLayoutVars>
      </dgm:prSet>
      <dgm:spPr/>
    </dgm:pt>
    <dgm:pt modelId="{CC6D8F94-4058-A54C-87AE-94293879624E}" type="pres">
      <dgm:prSet presAssocID="{A7DD0C38-8B45-FB4E-9FE8-68C72C0B786A}" presName="parSpace" presStyleCnt="0"/>
      <dgm:spPr/>
    </dgm:pt>
    <dgm:pt modelId="{8F37C588-3213-3142-A6E6-59C6E32B96A4}" type="pres">
      <dgm:prSet presAssocID="{0B56446E-0392-7741-BF93-FC330806D18F}" presName="parTxOnly" presStyleLbl="node1" presStyleIdx="3" presStyleCnt="10" custLinFactNeighborY="-5594">
        <dgm:presLayoutVars>
          <dgm:bulletEnabled val="1"/>
        </dgm:presLayoutVars>
      </dgm:prSet>
      <dgm:spPr/>
    </dgm:pt>
    <dgm:pt modelId="{EE6AA6F4-A2F9-8744-85A0-8EE553A921E4}" type="pres">
      <dgm:prSet presAssocID="{00B12D07-B240-DD4E-B7F5-9E2ABF219973}" presName="parSpace" presStyleCnt="0"/>
      <dgm:spPr/>
    </dgm:pt>
    <dgm:pt modelId="{782ABE5F-FE65-0447-BCE1-177880484132}" type="pres">
      <dgm:prSet presAssocID="{D6CD2D24-E8D3-744C-B3CC-C56CA425CFC8}" presName="parTxOnly" presStyleLbl="node1" presStyleIdx="4" presStyleCnt="10" custLinFactNeighborX="3573" custLinFactNeighborY="-7148">
        <dgm:presLayoutVars>
          <dgm:bulletEnabled val="1"/>
        </dgm:presLayoutVars>
      </dgm:prSet>
      <dgm:spPr/>
    </dgm:pt>
    <dgm:pt modelId="{286125EA-7B51-7F46-A22C-D56859DC4B06}" type="pres">
      <dgm:prSet presAssocID="{973324C6-7367-8445-94B2-0FA95D9C876A}" presName="parSpace" presStyleCnt="0"/>
      <dgm:spPr/>
    </dgm:pt>
    <dgm:pt modelId="{7603447C-E7E7-9948-A5CC-45A5E7EDF721}" type="pres">
      <dgm:prSet presAssocID="{61F9E35F-F5B0-9242-B03B-D972D0AC341B}" presName="parTxOnly" presStyleLbl="node1" presStyleIdx="5" presStyleCnt="10" custLinFactNeighborX="14614" custLinFactNeighborY="-7578">
        <dgm:presLayoutVars>
          <dgm:bulletEnabled val="1"/>
        </dgm:presLayoutVars>
      </dgm:prSet>
      <dgm:spPr/>
    </dgm:pt>
    <dgm:pt modelId="{B5038DDC-99B5-3A47-B9EC-311CC69D0DF8}" type="pres">
      <dgm:prSet presAssocID="{315F024D-1C88-7349-8CC2-03970CED939B}" presName="parSpace" presStyleCnt="0"/>
      <dgm:spPr/>
    </dgm:pt>
    <dgm:pt modelId="{96160D56-BA0E-C743-96C6-70028F899860}" type="pres">
      <dgm:prSet presAssocID="{ECF6787D-ED03-924A-A915-A3F0386C8F56}" presName="parTxOnly" presStyleLbl="node1" presStyleIdx="6" presStyleCnt="10" custLinFactNeighborX="27970" custLinFactNeighborY="-8391">
        <dgm:presLayoutVars>
          <dgm:bulletEnabled val="1"/>
        </dgm:presLayoutVars>
      </dgm:prSet>
      <dgm:spPr/>
    </dgm:pt>
    <dgm:pt modelId="{416CBE3F-DF06-7C42-95DC-D248F7C945F9}" type="pres">
      <dgm:prSet presAssocID="{5BFE61FA-D383-684D-A495-2F3C3AC8DDFE}" presName="parSpace" presStyleCnt="0"/>
      <dgm:spPr/>
    </dgm:pt>
    <dgm:pt modelId="{5FC6A67C-2F59-6549-B655-6D5D7E868B05}" type="pres">
      <dgm:prSet presAssocID="{03B27D23-F44C-DF4E-9817-DDABAEB65327}" presName="parTxOnly" presStyleLbl="node1" presStyleIdx="7" presStyleCnt="10" custLinFactNeighborX="39158" custLinFactNeighborY="-8391">
        <dgm:presLayoutVars>
          <dgm:bulletEnabled val="1"/>
        </dgm:presLayoutVars>
      </dgm:prSet>
      <dgm:spPr/>
    </dgm:pt>
    <dgm:pt modelId="{0EF0FFA4-8A9C-FB46-BCAA-77416CA588D1}" type="pres">
      <dgm:prSet presAssocID="{600B2057-0E07-694B-9934-A5E9B30DA7B5}" presName="parSpace" presStyleCnt="0"/>
      <dgm:spPr/>
    </dgm:pt>
    <dgm:pt modelId="{EDB126F6-4227-3449-886A-F57DEECAEA33}" type="pres">
      <dgm:prSet presAssocID="{6F3FE253-CF2E-DA48-BADF-83B9B29A3D5B}" presName="parTxOnly" presStyleLbl="node1" presStyleIdx="8" presStyleCnt="10" custLinFactNeighborX="45063" custLinFactNeighborY="-9877">
        <dgm:presLayoutVars>
          <dgm:bulletEnabled val="1"/>
        </dgm:presLayoutVars>
      </dgm:prSet>
      <dgm:spPr/>
    </dgm:pt>
    <dgm:pt modelId="{626234BC-E0D4-2B4B-BC61-019E362AED45}" type="pres">
      <dgm:prSet presAssocID="{CF7E7932-0C20-EF41-8DD3-CC8C0F94D7AC}" presName="parSpace" presStyleCnt="0"/>
      <dgm:spPr/>
    </dgm:pt>
    <dgm:pt modelId="{6DE8449A-4B52-214A-986B-D10A5A68EBAC}" type="pres">
      <dgm:prSet presAssocID="{7A77A82E-1E24-6849-A7F3-84B88BCE79E7}" presName="parTxOnly" presStyleLbl="node1" presStyleIdx="9" presStyleCnt="10" custLinFactNeighborX="2265" custLinFactNeighborY="-9122">
        <dgm:presLayoutVars>
          <dgm:bulletEnabled val="1"/>
        </dgm:presLayoutVars>
      </dgm:prSet>
      <dgm:spPr/>
    </dgm:pt>
  </dgm:ptLst>
  <dgm:cxnLst>
    <dgm:cxn modelId="{417FF502-C53D-D44A-906A-45FBA2734CA0}" type="presOf" srcId="{72925237-BD1B-4B4E-A24B-BE00623A9D4D}" destId="{212E5F32-E878-9343-898B-A5BA5EAF3D71}" srcOrd="0" destOrd="0" presId="urn:microsoft.com/office/officeart/2005/8/layout/hChevron3"/>
    <dgm:cxn modelId="{EAD04006-2C82-174B-816B-79C17859A068}" srcId="{7ABE4381-E8C4-EF42-BD40-8CC6AAE0208B}" destId="{0B56446E-0392-7741-BF93-FC330806D18F}" srcOrd="3" destOrd="0" parTransId="{A192B769-D513-A14F-97BE-89011FA9DDB9}" sibTransId="{00B12D07-B240-DD4E-B7F5-9E2ABF219973}"/>
    <dgm:cxn modelId="{BDFFB507-71C6-D04C-809C-0D9A64FB722C}" type="presOf" srcId="{ECF6787D-ED03-924A-A915-A3F0386C8F56}" destId="{96160D56-BA0E-C743-96C6-70028F899860}" srcOrd="0" destOrd="0" presId="urn:microsoft.com/office/officeart/2005/8/layout/hChevron3"/>
    <dgm:cxn modelId="{20642D0B-6DCC-FD46-B412-14317D116B50}" type="presOf" srcId="{D6CD2D24-E8D3-744C-B3CC-C56CA425CFC8}" destId="{782ABE5F-FE65-0447-BCE1-177880484132}" srcOrd="0" destOrd="0" presId="urn:microsoft.com/office/officeart/2005/8/layout/hChevron3"/>
    <dgm:cxn modelId="{DF73C115-B04C-A64C-BA3A-D88AFCCAFF9C}" type="presOf" srcId="{0B56446E-0392-7741-BF93-FC330806D18F}" destId="{8F37C588-3213-3142-A6E6-59C6E32B96A4}" srcOrd="0" destOrd="0" presId="urn:microsoft.com/office/officeart/2005/8/layout/hChevron3"/>
    <dgm:cxn modelId="{D046AE16-C132-A54E-8202-16213DF486CF}" type="presOf" srcId="{97FE0E29-F235-8D40-87DB-4E5C749DD429}" destId="{F055E193-6A85-6349-94EA-9FE900AD5A06}" srcOrd="0" destOrd="0" presId="urn:microsoft.com/office/officeart/2005/8/layout/hChevron3"/>
    <dgm:cxn modelId="{35E3A130-4432-DD4B-8C34-478925444650}" srcId="{7ABE4381-E8C4-EF42-BD40-8CC6AAE0208B}" destId="{7A77A82E-1E24-6849-A7F3-84B88BCE79E7}" srcOrd="9" destOrd="0" parTransId="{481C1B9F-D07D-6F4F-9B4F-10C9F7FA574F}" sibTransId="{F61E8C3C-78CA-BC46-A1AE-B70EEC955AE8}"/>
    <dgm:cxn modelId="{0DD17936-57A2-2F46-B140-4EC4F50E8B68}" srcId="{7ABE4381-E8C4-EF42-BD40-8CC6AAE0208B}" destId="{97FE0E29-F235-8D40-87DB-4E5C749DD429}" srcOrd="0" destOrd="0" parTransId="{4C7DBA05-8D34-D24A-A202-3F2DC8DC5DA6}" sibTransId="{AADAD05A-1CCF-124C-AC81-2A23D72D621E}"/>
    <dgm:cxn modelId="{E0913C56-941F-2448-9736-E1C3E46E0330}" type="presOf" srcId="{188E3C8A-A404-E243-A735-EF101696C4D1}" destId="{519D38FD-8AB0-8147-A158-D819B0164978}" srcOrd="0" destOrd="0" presId="urn:microsoft.com/office/officeart/2005/8/layout/hChevron3"/>
    <dgm:cxn modelId="{E6E31C5A-9EC3-204A-AE1F-B00A3E21A3CE}" srcId="{7ABE4381-E8C4-EF42-BD40-8CC6AAE0208B}" destId="{61F9E35F-F5B0-9242-B03B-D972D0AC341B}" srcOrd="5" destOrd="0" parTransId="{80D38813-C811-E446-A82D-BBBB8A69D0CC}" sibTransId="{315F024D-1C88-7349-8CC2-03970CED939B}"/>
    <dgm:cxn modelId="{18EAB86B-9900-314E-B129-CD7CE2EB85DE}" srcId="{7ABE4381-E8C4-EF42-BD40-8CC6AAE0208B}" destId="{ECF6787D-ED03-924A-A915-A3F0386C8F56}" srcOrd="6" destOrd="0" parTransId="{747D9005-FE07-3342-8E4F-465904661514}" sibTransId="{5BFE61FA-D383-684D-A495-2F3C3AC8DDFE}"/>
    <dgm:cxn modelId="{6BC5B67A-2B93-6444-B784-0091B6296A27}" type="presOf" srcId="{7A77A82E-1E24-6849-A7F3-84B88BCE79E7}" destId="{6DE8449A-4B52-214A-986B-D10A5A68EBAC}" srcOrd="0" destOrd="0" presId="urn:microsoft.com/office/officeart/2005/8/layout/hChevron3"/>
    <dgm:cxn modelId="{E1CA738A-A413-304A-AD40-D90FCD768972}" type="presOf" srcId="{61F9E35F-F5B0-9242-B03B-D972D0AC341B}" destId="{7603447C-E7E7-9948-A5CC-45A5E7EDF721}" srcOrd="0" destOrd="0" presId="urn:microsoft.com/office/officeart/2005/8/layout/hChevron3"/>
    <dgm:cxn modelId="{EDCF9BA2-FBBD-3F49-B552-1BF6A49431F9}" srcId="{7ABE4381-E8C4-EF42-BD40-8CC6AAE0208B}" destId="{D6CD2D24-E8D3-744C-B3CC-C56CA425CFC8}" srcOrd="4" destOrd="0" parTransId="{380C4C65-CB1A-1245-AC6F-0F5811E72922}" sibTransId="{973324C6-7367-8445-94B2-0FA95D9C876A}"/>
    <dgm:cxn modelId="{D420C9A6-AECF-B64C-8134-77383893C74E}" srcId="{7ABE4381-E8C4-EF42-BD40-8CC6AAE0208B}" destId="{6F3FE253-CF2E-DA48-BADF-83B9B29A3D5B}" srcOrd="8" destOrd="0" parTransId="{883D03CF-CF75-8A49-935B-08EEE9B9FF14}" sibTransId="{CF7E7932-0C20-EF41-8DD3-CC8C0F94D7AC}"/>
    <dgm:cxn modelId="{066F43B8-1E17-DF47-95DF-3355C3F7EAA2}" srcId="{7ABE4381-E8C4-EF42-BD40-8CC6AAE0208B}" destId="{03B27D23-F44C-DF4E-9817-DDABAEB65327}" srcOrd="7" destOrd="0" parTransId="{D707C352-EF7F-1B45-B5AE-5761FE64A19A}" sibTransId="{600B2057-0E07-694B-9934-A5E9B30DA7B5}"/>
    <dgm:cxn modelId="{A91C42BB-5162-794F-935A-D24E517CBAAA}" srcId="{7ABE4381-E8C4-EF42-BD40-8CC6AAE0208B}" destId="{72925237-BD1B-4B4E-A24B-BE00623A9D4D}" srcOrd="2" destOrd="0" parTransId="{F003925E-B53D-F347-90D4-7AA8A3439CF9}" sibTransId="{A7DD0C38-8B45-FB4E-9FE8-68C72C0B786A}"/>
    <dgm:cxn modelId="{8221CEC5-CE67-8844-A5B1-A8C4644DDD42}" type="presOf" srcId="{03B27D23-F44C-DF4E-9817-DDABAEB65327}" destId="{5FC6A67C-2F59-6549-B655-6D5D7E868B05}" srcOrd="0" destOrd="0" presId="urn:microsoft.com/office/officeart/2005/8/layout/hChevron3"/>
    <dgm:cxn modelId="{AA538FCE-9BBC-9F49-B6CB-A117F3F4605C}" type="presOf" srcId="{7ABE4381-E8C4-EF42-BD40-8CC6AAE0208B}" destId="{D19123CB-87CA-B940-A39C-B19F192F70DE}" srcOrd="0" destOrd="0" presId="urn:microsoft.com/office/officeart/2005/8/layout/hChevron3"/>
    <dgm:cxn modelId="{770FB5DB-30DC-774E-8CA1-8F06EF17310C}" srcId="{7ABE4381-E8C4-EF42-BD40-8CC6AAE0208B}" destId="{188E3C8A-A404-E243-A735-EF101696C4D1}" srcOrd="1" destOrd="0" parTransId="{2D33EE42-A92B-F74A-A72F-A8AF58752F66}" sibTransId="{6051DE0F-3EF4-ED4D-BA40-EFF9345F3194}"/>
    <dgm:cxn modelId="{9F142DF7-B3FA-1649-9C05-F6224522006A}" type="presOf" srcId="{6F3FE253-CF2E-DA48-BADF-83B9B29A3D5B}" destId="{EDB126F6-4227-3449-886A-F57DEECAEA33}" srcOrd="0" destOrd="0" presId="urn:microsoft.com/office/officeart/2005/8/layout/hChevron3"/>
    <dgm:cxn modelId="{2DFDA9D1-73B2-584A-9EB9-C05F6FB97790}" type="presParOf" srcId="{D19123CB-87CA-B940-A39C-B19F192F70DE}" destId="{F055E193-6A85-6349-94EA-9FE900AD5A06}" srcOrd="0" destOrd="0" presId="urn:microsoft.com/office/officeart/2005/8/layout/hChevron3"/>
    <dgm:cxn modelId="{5EA16546-23C4-E541-BE7D-7B7018C91A70}" type="presParOf" srcId="{D19123CB-87CA-B940-A39C-B19F192F70DE}" destId="{C69E5B72-CDC2-0D47-8532-83BDF53FECE1}" srcOrd="1" destOrd="0" presId="urn:microsoft.com/office/officeart/2005/8/layout/hChevron3"/>
    <dgm:cxn modelId="{CE075759-52ED-B044-ABA5-3B269CA2A125}" type="presParOf" srcId="{D19123CB-87CA-B940-A39C-B19F192F70DE}" destId="{519D38FD-8AB0-8147-A158-D819B0164978}" srcOrd="2" destOrd="0" presId="urn:microsoft.com/office/officeart/2005/8/layout/hChevron3"/>
    <dgm:cxn modelId="{CD3F85AD-9EE2-1947-BB6D-E90A72C951A2}" type="presParOf" srcId="{D19123CB-87CA-B940-A39C-B19F192F70DE}" destId="{BA57C750-D672-B043-82BE-FC6922081198}" srcOrd="3" destOrd="0" presId="urn:microsoft.com/office/officeart/2005/8/layout/hChevron3"/>
    <dgm:cxn modelId="{7856FE94-8709-D740-98D9-F3E6C63CFDD3}" type="presParOf" srcId="{D19123CB-87CA-B940-A39C-B19F192F70DE}" destId="{212E5F32-E878-9343-898B-A5BA5EAF3D71}" srcOrd="4" destOrd="0" presId="urn:microsoft.com/office/officeart/2005/8/layout/hChevron3"/>
    <dgm:cxn modelId="{33035173-0D8E-5D4D-877A-964EB650741D}" type="presParOf" srcId="{D19123CB-87CA-B940-A39C-B19F192F70DE}" destId="{CC6D8F94-4058-A54C-87AE-94293879624E}" srcOrd="5" destOrd="0" presId="urn:microsoft.com/office/officeart/2005/8/layout/hChevron3"/>
    <dgm:cxn modelId="{ACA9F955-DB40-AD41-862A-EBC09F5F2A56}" type="presParOf" srcId="{D19123CB-87CA-B940-A39C-B19F192F70DE}" destId="{8F37C588-3213-3142-A6E6-59C6E32B96A4}" srcOrd="6" destOrd="0" presId="urn:microsoft.com/office/officeart/2005/8/layout/hChevron3"/>
    <dgm:cxn modelId="{3A9D64A9-48A8-4149-8E0A-B2045AF593F5}" type="presParOf" srcId="{D19123CB-87CA-B940-A39C-B19F192F70DE}" destId="{EE6AA6F4-A2F9-8744-85A0-8EE553A921E4}" srcOrd="7" destOrd="0" presId="urn:microsoft.com/office/officeart/2005/8/layout/hChevron3"/>
    <dgm:cxn modelId="{C5AFDFD0-5EB5-7C47-9BDB-0053C633F3EE}" type="presParOf" srcId="{D19123CB-87CA-B940-A39C-B19F192F70DE}" destId="{782ABE5F-FE65-0447-BCE1-177880484132}" srcOrd="8" destOrd="0" presId="urn:microsoft.com/office/officeart/2005/8/layout/hChevron3"/>
    <dgm:cxn modelId="{70D17A38-8A78-E14D-BC28-386CB07AE210}" type="presParOf" srcId="{D19123CB-87CA-B940-A39C-B19F192F70DE}" destId="{286125EA-7B51-7F46-A22C-D56859DC4B06}" srcOrd="9" destOrd="0" presId="urn:microsoft.com/office/officeart/2005/8/layout/hChevron3"/>
    <dgm:cxn modelId="{3D4E9EED-0397-084A-ABF0-B1847CFDCC31}" type="presParOf" srcId="{D19123CB-87CA-B940-A39C-B19F192F70DE}" destId="{7603447C-E7E7-9948-A5CC-45A5E7EDF721}" srcOrd="10" destOrd="0" presId="urn:microsoft.com/office/officeart/2005/8/layout/hChevron3"/>
    <dgm:cxn modelId="{569C93A2-4AB3-A74B-B6DB-F48E483E8CC7}" type="presParOf" srcId="{D19123CB-87CA-B940-A39C-B19F192F70DE}" destId="{B5038DDC-99B5-3A47-B9EC-311CC69D0DF8}" srcOrd="11" destOrd="0" presId="urn:microsoft.com/office/officeart/2005/8/layout/hChevron3"/>
    <dgm:cxn modelId="{C999BE2B-2805-D943-9DDC-525F1FAB612A}" type="presParOf" srcId="{D19123CB-87CA-B940-A39C-B19F192F70DE}" destId="{96160D56-BA0E-C743-96C6-70028F899860}" srcOrd="12" destOrd="0" presId="urn:microsoft.com/office/officeart/2005/8/layout/hChevron3"/>
    <dgm:cxn modelId="{B7876E39-30BF-C046-9D0C-994C93DCEC25}" type="presParOf" srcId="{D19123CB-87CA-B940-A39C-B19F192F70DE}" destId="{416CBE3F-DF06-7C42-95DC-D248F7C945F9}" srcOrd="13" destOrd="0" presId="urn:microsoft.com/office/officeart/2005/8/layout/hChevron3"/>
    <dgm:cxn modelId="{D36BB64F-6016-C54C-8DD2-A6AA6FF4F87B}" type="presParOf" srcId="{D19123CB-87CA-B940-A39C-B19F192F70DE}" destId="{5FC6A67C-2F59-6549-B655-6D5D7E868B05}" srcOrd="14" destOrd="0" presId="urn:microsoft.com/office/officeart/2005/8/layout/hChevron3"/>
    <dgm:cxn modelId="{16ED54BA-A08F-774D-9E75-8C9451C33A19}" type="presParOf" srcId="{D19123CB-87CA-B940-A39C-B19F192F70DE}" destId="{0EF0FFA4-8A9C-FB46-BCAA-77416CA588D1}" srcOrd="15" destOrd="0" presId="urn:microsoft.com/office/officeart/2005/8/layout/hChevron3"/>
    <dgm:cxn modelId="{2475AA83-733B-2149-B577-FF9C26D9E943}" type="presParOf" srcId="{D19123CB-87CA-B940-A39C-B19F192F70DE}" destId="{EDB126F6-4227-3449-886A-F57DEECAEA33}" srcOrd="16" destOrd="0" presId="urn:microsoft.com/office/officeart/2005/8/layout/hChevron3"/>
    <dgm:cxn modelId="{C88B216A-AE81-0144-A327-B9885BA54A04}" type="presParOf" srcId="{D19123CB-87CA-B940-A39C-B19F192F70DE}" destId="{626234BC-E0D4-2B4B-BC61-019E362AED45}" srcOrd="17" destOrd="0" presId="urn:microsoft.com/office/officeart/2005/8/layout/hChevron3"/>
    <dgm:cxn modelId="{F6A76779-723C-EC4A-935A-D4213AAC1F7E}" type="presParOf" srcId="{D19123CB-87CA-B940-A39C-B19F192F70DE}" destId="{6DE8449A-4B52-214A-986B-D10A5A68EBAC}" srcOrd="18" destOrd="0" presId="urn:microsoft.com/office/officeart/2005/8/layout/hChevron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055E193-6A85-6349-94EA-9FE900AD5A06}">
      <dsp:nvSpPr>
        <dsp:cNvPr id="0" name=""/>
        <dsp:cNvSpPr/>
      </dsp:nvSpPr>
      <dsp:spPr>
        <a:xfrm>
          <a:off x="0" y="654645"/>
          <a:ext cx="1385349" cy="554139"/>
        </a:xfrm>
        <a:prstGeom prst="homePlate">
          <a:avLst/>
        </a:prstGeom>
        <a:solidFill>
          <a:srgbClr val="1E22AA"/>
        </a:solidFill>
        <a:ln w="28575">
          <a:solidFill>
            <a:srgbClr val="FFFFFF"/>
          </a:solidFill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4676" tIns="37338" rIns="18669" bIns="37338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0" i="1" kern="1200" noProof="0" dirty="0">
              <a:solidFill>
                <a:srgbClr val="FFFFFF"/>
              </a:solidFill>
              <a:latin typeface="Prometo Medium" panose="020B0604030203060203" pitchFamily="34" charset="77"/>
            </a:rPr>
            <a:t>Late 80's Early 90'</a:t>
          </a:r>
        </a:p>
      </dsp:txBody>
      <dsp:txXfrm>
        <a:off x="0" y="654645"/>
        <a:ext cx="1246814" cy="554139"/>
      </dsp:txXfrm>
    </dsp:sp>
    <dsp:sp modelId="{519D38FD-8AB0-8147-A158-D819B0164978}">
      <dsp:nvSpPr>
        <dsp:cNvPr id="0" name=""/>
        <dsp:cNvSpPr/>
      </dsp:nvSpPr>
      <dsp:spPr>
        <a:xfrm>
          <a:off x="1108418" y="654645"/>
          <a:ext cx="1385349" cy="554139"/>
        </a:xfrm>
        <a:prstGeom prst="chevron">
          <a:avLst/>
        </a:prstGeom>
        <a:solidFill>
          <a:srgbClr val="55C1E9"/>
        </a:solidFill>
        <a:ln w="28575">
          <a:solidFill>
            <a:srgbClr val="FFFFFF"/>
          </a:solidFill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6007" tIns="37338" rIns="18669" bIns="37338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0" i="1" kern="1200" noProof="0" dirty="0">
              <a:latin typeface="Prometo Medium" panose="020B0604030203060203" pitchFamily="34" charset="77"/>
            </a:rPr>
            <a:t>2000</a:t>
          </a:r>
        </a:p>
      </dsp:txBody>
      <dsp:txXfrm>
        <a:off x="1385488" y="654645"/>
        <a:ext cx="831210" cy="554139"/>
      </dsp:txXfrm>
    </dsp:sp>
    <dsp:sp modelId="{212E5F32-E878-9343-898B-A5BA5EAF3D71}">
      <dsp:nvSpPr>
        <dsp:cNvPr id="0" name=""/>
        <dsp:cNvSpPr/>
      </dsp:nvSpPr>
      <dsp:spPr>
        <a:xfrm>
          <a:off x="2216697" y="654645"/>
          <a:ext cx="1385349" cy="554139"/>
        </a:xfrm>
        <a:prstGeom prst="chevron">
          <a:avLst/>
        </a:prstGeom>
        <a:solidFill>
          <a:srgbClr val="D064CE"/>
        </a:solidFill>
        <a:ln w="28575">
          <a:solidFill>
            <a:srgbClr val="FFFFFF"/>
          </a:solidFill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6007" tIns="37338" rIns="18669" bIns="37338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0" i="1" kern="1200" noProof="0" dirty="0">
              <a:latin typeface="Prometo Medium" panose="020B0604030203060203" pitchFamily="34" charset="77"/>
            </a:rPr>
            <a:t>2006</a:t>
          </a:r>
        </a:p>
      </dsp:txBody>
      <dsp:txXfrm>
        <a:off x="2493767" y="654645"/>
        <a:ext cx="831210" cy="554139"/>
      </dsp:txXfrm>
    </dsp:sp>
    <dsp:sp modelId="{8F37C588-3213-3142-A6E6-59C6E32B96A4}">
      <dsp:nvSpPr>
        <dsp:cNvPr id="0" name=""/>
        <dsp:cNvSpPr/>
      </dsp:nvSpPr>
      <dsp:spPr>
        <a:xfrm>
          <a:off x="3324977" y="657278"/>
          <a:ext cx="1385349" cy="554139"/>
        </a:xfrm>
        <a:prstGeom prst="chevron">
          <a:avLst/>
        </a:prstGeom>
        <a:solidFill>
          <a:srgbClr val="FFC72C"/>
        </a:soli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6007" tIns="37338" rIns="18669" bIns="37338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0" i="1" kern="1200" noProof="0" dirty="0">
              <a:latin typeface="Prometo Medium" panose="020B0604030203060203" pitchFamily="34" charset="77"/>
            </a:rPr>
            <a:t>2007</a:t>
          </a:r>
          <a:endParaRPr lang="es-ES" sz="1400" i="1" kern="1200" dirty="0"/>
        </a:p>
      </dsp:txBody>
      <dsp:txXfrm>
        <a:off x="3602047" y="657278"/>
        <a:ext cx="831210" cy="554139"/>
      </dsp:txXfrm>
    </dsp:sp>
    <dsp:sp modelId="{782ABE5F-FE65-0447-BCE1-177880484132}">
      <dsp:nvSpPr>
        <dsp:cNvPr id="0" name=""/>
        <dsp:cNvSpPr/>
      </dsp:nvSpPr>
      <dsp:spPr>
        <a:xfrm>
          <a:off x="4443156" y="648666"/>
          <a:ext cx="1385349" cy="554139"/>
        </a:xfrm>
        <a:prstGeom prst="chevron">
          <a:avLst/>
        </a:prstGeom>
        <a:solidFill>
          <a:srgbClr val="1E22AA"/>
        </a:soli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6007" tIns="37338" rIns="18669" bIns="37338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0" i="1" kern="1200" noProof="0" dirty="0">
              <a:latin typeface="Prometo Medium" panose="020B0604030203060203" pitchFamily="34" charset="77"/>
            </a:rPr>
            <a:t>2009</a:t>
          </a:r>
          <a:endParaRPr lang="es-ES" sz="1400" b="0" i="1" kern="1200" dirty="0">
            <a:solidFill>
              <a:schemeClr val="bg1"/>
            </a:solidFill>
          </a:endParaRPr>
        </a:p>
      </dsp:txBody>
      <dsp:txXfrm>
        <a:off x="4720226" y="648666"/>
        <a:ext cx="831210" cy="554139"/>
      </dsp:txXfrm>
    </dsp:sp>
    <dsp:sp modelId="{7603447C-E7E7-9948-A5CC-45A5E7EDF721}">
      <dsp:nvSpPr>
        <dsp:cNvPr id="0" name=""/>
        <dsp:cNvSpPr/>
      </dsp:nvSpPr>
      <dsp:spPr>
        <a:xfrm>
          <a:off x="5582027" y="646283"/>
          <a:ext cx="1385349" cy="554139"/>
        </a:xfrm>
        <a:prstGeom prst="chevron">
          <a:avLst/>
        </a:prstGeom>
        <a:solidFill>
          <a:schemeClr val="accent2"/>
        </a:soli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6007" tIns="37338" rIns="18669" bIns="37338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0" i="1" kern="1200" noProof="0" dirty="0">
              <a:latin typeface="Prometo Medium" panose="020B0604030203060203" pitchFamily="34" charset="77"/>
            </a:rPr>
            <a:t>2014</a:t>
          </a:r>
          <a:endParaRPr lang="es-ES" sz="1400" kern="1200" dirty="0"/>
        </a:p>
      </dsp:txBody>
      <dsp:txXfrm>
        <a:off x="5859097" y="646283"/>
        <a:ext cx="831210" cy="554139"/>
      </dsp:txXfrm>
    </dsp:sp>
    <dsp:sp modelId="{96160D56-BA0E-C743-96C6-70028F899860}">
      <dsp:nvSpPr>
        <dsp:cNvPr id="0" name=""/>
        <dsp:cNvSpPr/>
      </dsp:nvSpPr>
      <dsp:spPr>
        <a:xfrm>
          <a:off x="6727312" y="641778"/>
          <a:ext cx="1385349" cy="554139"/>
        </a:xfrm>
        <a:prstGeom prst="chevron">
          <a:avLst/>
        </a:prstGeom>
        <a:solidFill>
          <a:srgbClr val="D064CE"/>
        </a:soli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6007" tIns="37338" rIns="18669" bIns="37338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0" i="1" kern="1200" noProof="0" dirty="0">
              <a:latin typeface="Prometo Medium" panose="020B0604030203060203" pitchFamily="34" charset="77"/>
            </a:rPr>
            <a:t>2018</a:t>
          </a:r>
          <a:endParaRPr lang="es-ES" kern="1200" dirty="0"/>
        </a:p>
      </dsp:txBody>
      <dsp:txXfrm>
        <a:off x="7004382" y="641778"/>
        <a:ext cx="831210" cy="554139"/>
      </dsp:txXfrm>
    </dsp:sp>
    <dsp:sp modelId="{5FC6A67C-2F59-6549-B655-6D5D7E868B05}">
      <dsp:nvSpPr>
        <dsp:cNvPr id="0" name=""/>
        <dsp:cNvSpPr/>
      </dsp:nvSpPr>
      <dsp:spPr>
        <a:xfrm>
          <a:off x="7866590" y="641778"/>
          <a:ext cx="1385349" cy="554139"/>
        </a:xfrm>
        <a:prstGeom prst="chevron">
          <a:avLst/>
        </a:prstGeom>
        <a:solidFill>
          <a:srgbClr val="FFC72C"/>
        </a:soli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6007" tIns="37338" rIns="18669" bIns="37338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0" i="1" kern="1200" noProof="0" dirty="0">
              <a:latin typeface="Prometo Medium" panose="020B0604030203060203" pitchFamily="34" charset="77"/>
            </a:rPr>
            <a:t>2020</a:t>
          </a:r>
        </a:p>
      </dsp:txBody>
      <dsp:txXfrm>
        <a:off x="8143660" y="641778"/>
        <a:ext cx="831210" cy="554139"/>
      </dsp:txXfrm>
    </dsp:sp>
    <dsp:sp modelId="{EDB126F6-4227-3449-886A-F57DEECAEA33}">
      <dsp:nvSpPr>
        <dsp:cNvPr id="0" name=""/>
        <dsp:cNvSpPr/>
      </dsp:nvSpPr>
      <dsp:spPr>
        <a:xfrm>
          <a:off x="8991231" y="633544"/>
          <a:ext cx="1385349" cy="554139"/>
        </a:xfrm>
        <a:prstGeom prst="chevron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6007" tIns="37338" rIns="18669" bIns="37338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0" i="1" kern="1200" noProof="0" dirty="0">
              <a:latin typeface="Prometo Medium" panose="020B0604030203060203" pitchFamily="34" charset="77"/>
            </a:rPr>
            <a:t>2022</a:t>
          </a:r>
          <a:endParaRPr lang="es-ES" sz="1400" b="0" i="1" kern="1200" dirty="0"/>
        </a:p>
      </dsp:txBody>
      <dsp:txXfrm>
        <a:off x="9268301" y="633544"/>
        <a:ext cx="831210" cy="554139"/>
      </dsp:txXfrm>
    </dsp:sp>
    <dsp:sp modelId="{6DE8449A-4B52-214A-986B-D10A5A68EBAC}">
      <dsp:nvSpPr>
        <dsp:cNvPr id="0" name=""/>
        <dsp:cNvSpPr/>
      </dsp:nvSpPr>
      <dsp:spPr>
        <a:xfrm>
          <a:off x="9974793" y="637727"/>
          <a:ext cx="1385349" cy="554139"/>
        </a:xfrm>
        <a:prstGeom prst="chevron">
          <a:avLst/>
        </a:prstGeom>
        <a:solidFill>
          <a:schemeClr val="accent2"/>
        </a:soli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6007" tIns="37338" rIns="18669" bIns="37338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0" i="1" kern="1200" noProof="0" dirty="0">
              <a:latin typeface="Prometo Medium" panose="020B0604030203060203" pitchFamily="34" charset="77"/>
            </a:rPr>
            <a:t>2023</a:t>
          </a:r>
          <a:endParaRPr lang="es-ES" sz="1400" kern="1200" dirty="0"/>
        </a:p>
      </dsp:txBody>
      <dsp:txXfrm>
        <a:off x="10251863" y="637727"/>
        <a:ext cx="831210" cy="55413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Chevron3">
  <dgm:title val=""/>
  <dgm:desc val=""/>
  <dgm:catLst>
    <dgm:cat type="process" pri="10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func="maxDepth" op="gte" val="2">
        <dgm:constrLst>
          <dgm:constr type="w" for="ch" forName="parAndChTx" refType="w"/>
          <dgm:constr type="primFontSz" for="ch" ptType="node" op="equ"/>
          <dgm:constr type="w" for="ch" forName="parAndChSpace" refType="w" refFor="ch" refForName="parAndChTx" fact="-0.2"/>
          <dgm:constr type="w" for="ch" ptType="sibTrans" op="equ"/>
        </dgm:constrLst>
        <dgm:ruleLst/>
        <dgm:forEach name="Name6" axis="ch" ptType="node">
          <dgm:layoutNode name="parAndChTx">
            <dgm:varLst>
              <dgm:bulletEnabled val="1"/>
            </dgm:varLst>
            <dgm:alg type="tx"/>
            <dgm:choose name="Name7">
              <dgm:if name="Name8" func="var" arg="dir" op="equ" val="norm">
                <dgm:choose name="Name9">
                  <dgm:if name="Name10" axis="self" ptType="node" func="pos" op="equ" val="1">
                    <dgm:shape xmlns:r="http://schemas.openxmlformats.org/officeDocument/2006/relationships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4"/>
                    </dgm:constrLst>
                  </dgm:if>
                  <dgm:else name="Name11">
                    <dgm:shape xmlns:r="http://schemas.openxmlformats.org/officeDocument/2006/relationships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if>
              <dgm:else name="Name12">
                <dgm:choose name="Name13">
                  <dgm:if name="Name14" axis="self" ptType="node" func="pos" op="equ" val="1">
                    <dgm:shape xmlns:r="http://schemas.openxmlformats.org/officeDocument/2006/relationships" rot="180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4"/>
                      <dgm:constr type="rMarg" refType="w" fact="0.1"/>
                    </dgm:constrLst>
                  </dgm:if>
                  <dgm:else name="Name15">
                    <dgm:shape xmlns:r="http://schemas.openxmlformats.org/officeDocument/2006/relationships" rot="180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16" axis="followSib" ptType="sibTrans" cnt="1">
            <dgm:layoutNode name="parAndCh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17">
        <dgm:constrLst>
          <dgm:constr type="w" for="ch" forName="parTxOnly" refType="w"/>
          <dgm:constr type="primFontSz" for="ch" ptType="node" op="equ"/>
          <dgm:constr type="w" for="ch" forName="parSpace" refType="w" refFor="ch" refForName="parTxOnly" fact="-0.2"/>
          <dgm:constr type="w" for="ch" ptType="sibTrans" op="equ"/>
        </dgm:constrLst>
        <dgm:ruleLst/>
        <dgm:forEach name="Name18" axis="ch" ptType="node">
          <dgm:layoutNode name="parTxOnly">
            <dgm:varLst>
              <dgm:bulletEnabled val="1"/>
            </dgm:varLst>
            <dgm:alg type="tx"/>
            <dgm:presOf axis="desOrSelf" ptType="node"/>
            <dgm:choose name="Name19">
              <dgm:if name="Name20" func="var" arg="dir" op="equ" val="norm">
                <dgm:choose name="Name21">
                  <dgm:if name="Name22" axis="self" ptType="node" func="pos" op="equ" val="1">
                    <dgm:shape xmlns:r="http://schemas.openxmlformats.org/officeDocument/2006/relationships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42"/>
                      <dgm:constr type="rMarg" refType="primFontSz" fact="0.105"/>
                    </dgm:constrLst>
                  </dgm:if>
                  <dgm:else name="Name23">
                    <dgm:shape xmlns:r="http://schemas.openxmlformats.org/officeDocument/2006/relationships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315"/>
                      <dgm:constr type="rMarg" refType="primFontSz" fact="0.105"/>
                    </dgm:constrLst>
                  </dgm:else>
                </dgm:choose>
              </dgm:if>
              <dgm:else name="Name24">
                <dgm:choose name="Name25">
                  <dgm:if name="Name26" axis="self" ptType="node" func="pos" op="equ" val="1">
                    <dgm:shape xmlns:r="http://schemas.openxmlformats.org/officeDocument/2006/relationships" rot="180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42"/>
                    </dgm:constrLst>
                  </dgm:if>
                  <dgm:else name="Name27">
                    <dgm:shape xmlns:r="http://schemas.openxmlformats.org/officeDocument/2006/relationships" rot="180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315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C2F95E6-8ED5-4FEC-8796-7DFD18C602DB}" type="datetimeFigureOut">
              <a:rPr lang="en-GB" smtClean="0"/>
              <a:t>19/04/2024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21CA0AB-A201-42EA-9E34-00D9AE00BDD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330006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87A0B6-1121-5A4F-A9E5-C1109A67E91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010B07B-9C86-D94A-9A6D-C25DD2348ED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5B0EBE2-8C89-3D46-9F39-E612245182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225E06-2D28-6044-A754-78574865E02E}" type="datetimeFigureOut">
              <a:rPr lang="en-US" smtClean="0"/>
              <a:t>4/19/24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7532CEC-A2F2-8F40-B370-7DD1ED15EF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971C006-20ED-2048-AD08-E1AA4E1082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18F0A1-952F-D043-9020-DF8406D516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6016568"/>
      </p:ext>
    </p:extLst>
  </p:cSld>
  <p:clrMapOvr>
    <a:masterClrMapping/>
  </p:clrMapOvr>
  <p:transition spd="slow">
    <p:wipe dir="r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B68D34-09BF-1147-A822-30A710EAFC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BDB7C88-2041-0F4C-9CB2-033A350B14D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EAB9516-6057-E046-B3E0-59802BA340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225E06-2D28-6044-A754-78574865E02E}" type="datetimeFigureOut">
              <a:rPr lang="en-US" smtClean="0"/>
              <a:t>4/19/24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0682922-BD86-EF4B-A76C-3FDD665C29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F0FCEB0-A74D-1742-9E98-90E52CCDB7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18F0A1-952F-D043-9020-DF8406D516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4114949"/>
      </p:ext>
    </p:extLst>
  </p:cSld>
  <p:clrMapOvr>
    <a:masterClrMapping/>
  </p:clrMapOvr>
  <p:transition spd="slow">
    <p:wipe dir="r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FEB3D1F6-81D6-1D4D-B59E-8BC3D366A25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28EA0BC-C8D2-C64A-A14D-268613844D7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4541D60-5381-934B-8E95-90938EEAE8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225E06-2D28-6044-A754-78574865E02E}" type="datetimeFigureOut">
              <a:rPr lang="en-US" smtClean="0"/>
              <a:t>4/19/24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88AE05C-F4BA-0D47-AE92-E0CFB4ACB4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E8A2A8B-B043-4E4F-8622-A44989BE49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18F0A1-952F-D043-9020-DF8406D516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5101681"/>
      </p:ext>
    </p:extLst>
  </p:cSld>
  <p:clrMapOvr>
    <a:masterClrMapping/>
  </p:clrMapOvr>
  <p:transition spd="slow">
    <p:wipe dir="r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5D9483-299F-7844-AF90-31791D9F63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9D2CA7C-55A6-794D-9D08-0474B896452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00DAEF5-2048-5442-8EEC-B3E7CBCEFC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225E06-2D28-6044-A754-78574865E02E}" type="datetimeFigureOut">
              <a:rPr lang="en-US" smtClean="0"/>
              <a:t>4/19/24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8F46D2B-32F6-9043-B1C6-9B63511179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02E4A01-6E9C-424C-A13C-F04BD71BC9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18F0A1-952F-D043-9020-DF8406D516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4502913"/>
      </p:ext>
    </p:extLst>
  </p:cSld>
  <p:clrMapOvr>
    <a:masterClrMapping/>
  </p:clrMapOvr>
  <p:transition spd="slow">
    <p:wipe dir="r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79223F-5167-BF49-B7A5-9A20B74E8F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7ABF161-E384-894F-8CEF-F54371BBF6E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FC480C3-D0D1-4E4D-9F78-98CFDDBAFE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225E06-2D28-6044-A754-78574865E02E}" type="datetimeFigureOut">
              <a:rPr lang="en-US" smtClean="0"/>
              <a:t>4/19/24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A97826A-6DF5-CD4F-B5D0-85F601B7EA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5A5BFAC-05F5-3347-9B34-5803B349BE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18F0A1-952F-D043-9020-DF8406D516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3614292"/>
      </p:ext>
    </p:extLst>
  </p:cSld>
  <p:clrMapOvr>
    <a:masterClrMapping/>
  </p:clrMapOvr>
  <p:transition spd="slow">
    <p:wipe dir="r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D4C62B-3F37-8347-BD7A-155988B27B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0F007E9-C26B-5440-A4A0-0CC5914A243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9498BE2-A856-134D-B17A-5DAD97DDCF1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58697B1-9116-6E49-8710-69F7246DCB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225E06-2D28-6044-A754-78574865E02E}" type="datetimeFigureOut">
              <a:rPr lang="en-US" smtClean="0"/>
              <a:t>4/19/24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76BA064-0D23-B447-A093-21CD4666C5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B54D95A-4286-214D-AFDC-DF88B65E6E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18F0A1-952F-D043-9020-DF8406D516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9644159"/>
      </p:ext>
    </p:extLst>
  </p:cSld>
  <p:clrMapOvr>
    <a:masterClrMapping/>
  </p:clrMapOvr>
  <p:transition spd="slow">
    <p:wipe dir="r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0945E3-9B78-FA4D-A6CB-2B8E112EF4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4B1D343-4F3B-5A48-9CA0-9232B636292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2D435E5-6C34-7648-96DB-BCCD01F4F06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D81EA4C-8D79-8342-B5A8-F70547351AA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5AE8DA1-3568-2848-B2B6-C41448FD396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8906A5E2-7DED-BE4D-8E43-1A9975BFEE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225E06-2D28-6044-A754-78574865E02E}" type="datetimeFigureOut">
              <a:rPr lang="en-US" smtClean="0"/>
              <a:t>4/19/24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D8456DC-ADB5-EE4E-8E3A-7C2E0C8C7D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EC7A1EB-8C3D-9840-8D2A-0599328E77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18F0A1-952F-D043-9020-DF8406D516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4429938"/>
      </p:ext>
    </p:extLst>
  </p:cSld>
  <p:clrMapOvr>
    <a:masterClrMapping/>
  </p:clrMapOvr>
  <p:transition spd="slow">
    <p:wipe dir="r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A79DA7-A946-B44D-912B-1CEB6805FB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370918D-ECC7-B44F-BEBB-8C2AD21DB7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225E06-2D28-6044-A754-78574865E02E}" type="datetimeFigureOut">
              <a:rPr lang="en-US" smtClean="0"/>
              <a:t>4/19/24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9126158-212F-0545-9FDE-F342B2CC9E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18FDC3C-1E94-AB47-94D4-903D917AB5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18F0A1-952F-D043-9020-DF8406D516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6363895"/>
      </p:ext>
    </p:extLst>
  </p:cSld>
  <p:clrMapOvr>
    <a:masterClrMapping/>
  </p:clrMapOvr>
  <p:transition spd="slow">
    <p:wipe dir="r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7821A4D-2954-3443-B696-92A89B25ED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225E06-2D28-6044-A754-78574865E02E}" type="datetimeFigureOut">
              <a:rPr lang="en-US" smtClean="0"/>
              <a:t>4/19/24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B0AB7E3-AC26-0749-8132-9C6935811C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232BBEF-4970-E64F-B4ED-3683734681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18F0A1-952F-D043-9020-DF8406D516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5136826"/>
      </p:ext>
    </p:extLst>
  </p:cSld>
  <p:clrMapOvr>
    <a:masterClrMapping/>
  </p:clrMapOvr>
  <p:transition spd="slow">
    <p:wipe dir="r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1ACCDB-273A-D24C-A5E8-377C1C1C04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E938ED9-2DD2-BD4F-ACC9-0FEB9E3FCED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0DB7286-9740-384F-824B-A5585CF7CCD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75ECDA9-BEAE-754C-AA36-331D6A5606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225E06-2D28-6044-A754-78574865E02E}" type="datetimeFigureOut">
              <a:rPr lang="en-US" smtClean="0"/>
              <a:t>4/19/24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3A4016B-325D-EB40-87E6-0327AC95EC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22AC85A-498B-E14A-9DBE-E6283B3E17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18F0A1-952F-D043-9020-DF8406D516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4205294"/>
      </p:ext>
    </p:extLst>
  </p:cSld>
  <p:clrMapOvr>
    <a:masterClrMapping/>
  </p:clrMapOvr>
  <p:transition spd="slow">
    <p:wipe dir="r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7469B3-4B53-8A4C-925E-1FF5718BC9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2693FC1-C711-3940-B813-54594AB4A42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DB43C81-7FA1-B04B-84FF-34BD63BD437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4AF249D-E16F-424A-8110-93359B2BAF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225E06-2D28-6044-A754-78574865E02E}" type="datetimeFigureOut">
              <a:rPr lang="en-US" smtClean="0"/>
              <a:t>4/19/24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091CC0B-70EC-334E-A4AF-6615044BC0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1CA21C5-750B-C945-B7CC-507A846A55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18F0A1-952F-D043-9020-DF8406D516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1917429"/>
      </p:ext>
    </p:extLst>
  </p:cSld>
  <p:clrMapOvr>
    <a:masterClrMapping/>
  </p:clrMapOvr>
  <p:transition spd="slow">
    <p:wipe dir="r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35A3E70-C5D9-6644-9917-8047A1B307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56758AE-403E-014B-BA93-15C2B64DA5A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CC73C38-9B26-E347-88EE-F24E3748C21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225E06-2D28-6044-A754-78574865E02E}" type="datetimeFigureOut">
              <a:rPr lang="en-US" smtClean="0"/>
              <a:t>4/19/24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18235A2-2C56-3C4F-AA70-F43D283747A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FD4A857-16EE-FF4D-B4FD-F9FE49038FB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418F0A1-952F-D043-9020-DF8406D516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52471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7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>
    <p:wipe dir="r"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6.png"/><Relationship Id="rId4" Type="http://schemas.microsoft.com/office/2007/relationships/hdphoto" Target="../media/hdphoto1.wdp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13" Type="http://schemas.openxmlformats.org/officeDocument/2006/relationships/image" Target="../media/image16.svg"/><Relationship Id="rId3" Type="http://schemas.openxmlformats.org/officeDocument/2006/relationships/image" Target="../media/image6.png"/><Relationship Id="rId7" Type="http://schemas.openxmlformats.org/officeDocument/2006/relationships/image" Target="../media/image10.svg"/><Relationship Id="rId12" Type="http://schemas.openxmlformats.org/officeDocument/2006/relationships/image" Target="../media/image1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11" Type="http://schemas.openxmlformats.org/officeDocument/2006/relationships/image" Target="../media/image14.svg"/><Relationship Id="rId5" Type="http://schemas.openxmlformats.org/officeDocument/2006/relationships/image" Target="../media/image8.svg"/><Relationship Id="rId10" Type="http://schemas.openxmlformats.org/officeDocument/2006/relationships/image" Target="../media/image13.png"/><Relationship Id="rId4" Type="http://schemas.openxmlformats.org/officeDocument/2006/relationships/image" Target="../media/image7.png"/><Relationship Id="rId9" Type="http://schemas.openxmlformats.org/officeDocument/2006/relationships/image" Target="../media/image12.sv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F712BDDB-F2F6-D5C5-B510-408D1883FA26}"/>
              </a:ext>
            </a:extLst>
          </p:cNvPr>
          <p:cNvSpPr/>
          <p:nvPr/>
        </p:nvSpPr>
        <p:spPr>
          <a:xfrm>
            <a:off x="0" y="2330606"/>
            <a:ext cx="12192000" cy="4527394"/>
          </a:xfrm>
          <a:prstGeom prst="rect">
            <a:avLst/>
          </a:prstGeom>
          <a:solidFill>
            <a:srgbClr val="833C9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2C7E068-7DDB-7340-B0EF-1785D5915A2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91514" y="2331105"/>
            <a:ext cx="8960623" cy="1504368"/>
          </a:xfrm>
        </p:spPr>
        <p:txBody>
          <a:bodyPr>
            <a:normAutofit fontScale="90000"/>
          </a:bodyPr>
          <a:lstStyle/>
          <a:p>
            <a:pPr algn="l"/>
            <a:r>
              <a:rPr lang="en-US" sz="4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Journey to a single citizen record</a:t>
            </a:r>
            <a:br>
              <a:rPr lang="en-US" sz="4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4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Jordi Piera Jiménez </a:t>
            </a:r>
          </a:p>
        </p:txBody>
      </p:sp>
      <p:pic>
        <p:nvPicPr>
          <p:cNvPr id="11" name="Picture 10" descr="Graphical user interface&#10;&#10;Description automatically generated">
            <a:extLst>
              <a:ext uri="{FF2B5EF4-FFF2-40B4-BE49-F238E27FC236}">
                <a16:creationId xmlns:a16="http://schemas.microsoft.com/office/drawing/2014/main" id="{9D8E7B27-345A-1AD1-F0BD-21AB96DABD3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60718"/>
          <a:stretch/>
        </p:blipFill>
        <p:spPr>
          <a:xfrm>
            <a:off x="6041968" y="752647"/>
            <a:ext cx="4375422" cy="727652"/>
          </a:xfrm>
          <a:prstGeom prst="rect">
            <a:avLst/>
          </a:prstGeom>
        </p:spPr>
      </p:pic>
      <p:pic>
        <p:nvPicPr>
          <p:cNvPr id="13" name="Picture 12" descr="A picture containing shape&#10;&#10;Description automatically generated">
            <a:extLst>
              <a:ext uri="{FF2B5EF4-FFF2-40B4-BE49-F238E27FC236}">
                <a16:creationId xmlns:a16="http://schemas.microsoft.com/office/drawing/2014/main" id="{5726FAE8-5F22-BE59-7CC8-BB0FC1314B9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3190" y="621328"/>
            <a:ext cx="4360475" cy="990291"/>
          </a:xfrm>
          <a:prstGeom prst="rect">
            <a:avLst/>
          </a:prstGeom>
        </p:spPr>
      </p:pic>
      <p:pic>
        <p:nvPicPr>
          <p:cNvPr id="5" name="Graphic 4">
            <a:extLst>
              <a:ext uri="{FF2B5EF4-FFF2-40B4-BE49-F238E27FC236}">
                <a16:creationId xmlns:a16="http://schemas.microsoft.com/office/drawing/2014/main" id="{28710BF2-F55A-19BE-FDA4-10298E2CE52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9677398" y="820473"/>
            <a:ext cx="1738749" cy="592000"/>
          </a:xfrm>
          <a:prstGeom prst="rect">
            <a:avLst/>
          </a:prstGeom>
        </p:spPr>
      </p:pic>
      <p:pic>
        <p:nvPicPr>
          <p:cNvPr id="2052" name="Picture 4" descr="Tourist Transport in Barcelona | Hola Barcelona">
            <a:extLst>
              <a:ext uri="{FF2B5EF4-FFF2-40B4-BE49-F238E27FC236}">
                <a16:creationId xmlns:a16="http://schemas.microsoft.com/office/drawing/2014/main" id="{13A5E2B9-7898-9F69-0362-99FCE2C506B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9519"/>
          <a:stretch/>
        </p:blipFill>
        <p:spPr bwMode="auto">
          <a:xfrm>
            <a:off x="0" y="3835472"/>
            <a:ext cx="12192000" cy="30225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4083391"/>
      </p:ext>
    </p:extLst>
  </p:cSld>
  <p:clrMapOvr>
    <a:masterClrMapping/>
  </p:clrMapOvr>
  <p:transition spd="slow">
    <p:wipe dir="r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5FCB49E5-BAF5-EA0D-4485-8692E5E21059}"/>
              </a:ext>
            </a:extLst>
          </p:cNvPr>
          <p:cNvSpPr/>
          <p:nvPr/>
        </p:nvSpPr>
        <p:spPr>
          <a:xfrm>
            <a:off x="0" y="1"/>
            <a:ext cx="12192000" cy="983292"/>
          </a:xfrm>
          <a:prstGeom prst="rect">
            <a:avLst/>
          </a:prstGeom>
          <a:solidFill>
            <a:srgbClr val="833C9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E0AFDA91-7127-D15C-DE6D-C30C28A66301}"/>
              </a:ext>
            </a:extLst>
          </p:cNvPr>
          <p:cNvSpPr/>
          <p:nvPr/>
        </p:nvSpPr>
        <p:spPr>
          <a:xfrm>
            <a:off x="735248" y="306540"/>
            <a:ext cx="1032523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Current vs future view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4" name="Picture 3" descr="A picture containing shape&#10;&#10;Description automatically generated">
            <a:extLst>
              <a:ext uri="{FF2B5EF4-FFF2-40B4-BE49-F238E27FC236}">
                <a16:creationId xmlns:a16="http://schemas.microsoft.com/office/drawing/2014/main" id="{93C43DDB-4D09-713A-829B-B5ABBBD0F0D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07927" y="6200384"/>
            <a:ext cx="1545867" cy="351076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313616AA-C2C9-D7FF-694A-4F9CEC99A85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66" y="1336392"/>
            <a:ext cx="11849228" cy="46489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1917555"/>
      </p:ext>
    </p:extLst>
  </p:cSld>
  <p:clrMapOvr>
    <a:masterClrMapping/>
  </p:clrMapOvr>
  <p:transition spd="slow">
    <p:wipe dir="r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5FCB49E5-BAF5-EA0D-4485-8692E5E21059}"/>
              </a:ext>
            </a:extLst>
          </p:cNvPr>
          <p:cNvSpPr/>
          <p:nvPr/>
        </p:nvSpPr>
        <p:spPr>
          <a:xfrm>
            <a:off x="0" y="1"/>
            <a:ext cx="12192000" cy="983292"/>
          </a:xfrm>
          <a:prstGeom prst="rect">
            <a:avLst/>
          </a:prstGeom>
          <a:solidFill>
            <a:srgbClr val="833C9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E0AFDA91-7127-D15C-DE6D-C30C28A66301}"/>
              </a:ext>
            </a:extLst>
          </p:cNvPr>
          <p:cNvSpPr/>
          <p:nvPr/>
        </p:nvSpPr>
        <p:spPr>
          <a:xfrm>
            <a:off x="735248" y="306540"/>
            <a:ext cx="1116703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The open platform is standard agnostic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4" name="Picture 3" descr="A picture containing shape&#10;&#10;Description automatically generated">
            <a:extLst>
              <a:ext uri="{FF2B5EF4-FFF2-40B4-BE49-F238E27FC236}">
                <a16:creationId xmlns:a16="http://schemas.microsoft.com/office/drawing/2014/main" id="{93C43DDB-4D09-713A-829B-B5ABBBD0F0D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07927" y="6200384"/>
            <a:ext cx="1545867" cy="351076"/>
          </a:xfrm>
          <a:prstGeom prst="rect">
            <a:avLst/>
          </a:prstGeom>
        </p:spPr>
      </p:pic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490E0C13-0019-C1B6-1C8A-7D904C372AD1}"/>
              </a:ext>
            </a:extLst>
          </p:cNvPr>
          <p:cNvCxnSpPr>
            <a:cxnSpLocks/>
            <a:endCxn id="44" idx="0"/>
          </p:cNvCxnSpPr>
          <p:nvPr/>
        </p:nvCxnSpPr>
        <p:spPr>
          <a:xfrm>
            <a:off x="928265" y="1651516"/>
            <a:ext cx="10701" cy="3993628"/>
          </a:xfrm>
          <a:prstGeom prst="line">
            <a:avLst/>
          </a:prstGeom>
          <a:ln w="635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3" name="Group 46">
            <a:extLst>
              <a:ext uri="{FF2B5EF4-FFF2-40B4-BE49-F238E27FC236}">
                <a16:creationId xmlns:a16="http://schemas.microsoft.com/office/drawing/2014/main" id="{E4733C08-300D-DE80-DC70-904F33E90211}"/>
              </a:ext>
            </a:extLst>
          </p:cNvPr>
          <p:cNvGrpSpPr/>
          <p:nvPr/>
        </p:nvGrpSpPr>
        <p:grpSpPr>
          <a:xfrm>
            <a:off x="727046" y="2279490"/>
            <a:ext cx="416560" cy="416560"/>
            <a:chOff x="6052888" y="1435897"/>
            <a:chExt cx="416560" cy="416560"/>
          </a:xfrm>
          <a:solidFill>
            <a:schemeClr val="accent2"/>
          </a:solidFill>
        </p:grpSpPr>
        <p:sp>
          <p:nvSpPr>
            <p:cNvPr id="24" name="Oval 47">
              <a:extLst>
                <a:ext uri="{FF2B5EF4-FFF2-40B4-BE49-F238E27FC236}">
                  <a16:creationId xmlns:a16="http://schemas.microsoft.com/office/drawing/2014/main" id="{674E34A4-9E63-3B75-0DEC-E3DFF195A3B8}"/>
                </a:ext>
              </a:extLst>
            </p:cNvPr>
            <p:cNvSpPr/>
            <p:nvPr/>
          </p:nvSpPr>
          <p:spPr>
            <a:xfrm>
              <a:off x="6052888" y="1435897"/>
              <a:ext cx="416560" cy="41656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endParaRPr>
            </a:p>
          </p:txBody>
        </p:sp>
        <p:pic>
          <p:nvPicPr>
            <p:cNvPr id="25" name="Picture 48">
              <a:extLst>
                <a:ext uri="{FF2B5EF4-FFF2-40B4-BE49-F238E27FC236}">
                  <a16:creationId xmlns:a16="http://schemas.microsoft.com/office/drawing/2014/main" id="{2F50EA72-52DB-AA7B-0FA5-87AD5E48115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colorTemperature colorTemp="1500"/>
                      </a14:imgEffect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136156" y="1570901"/>
              <a:ext cx="257303" cy="193802"/>
            </a:xfrm>
            <a:prstGeom prst="rect">
              <a:avLst/>
            </a:prstGeom>
            <a:grpFill/>
          </p:spPr>
        </p:pic>
      </p:grpSp>
      <p:sp>
        <p:nvSpPr>
          <p:cNvPr id="27" name="TextBox 14">
            <a:extLst>
              <a:ext uri="{FF2B5EF4-FFF2-40B4-BE49-F238E27FC236}">
                <a16:creationId xmlns:a16="http://schemas.microsoft.com/office/drawing/2014/main" id="{9E353875-EE0B-AF57-90E3-DB1EC18C5F8F}"/>
              </a:ext>
            </a:extLst>
          </p:cNvPr>
          <p:cNvSpPr txBox="1"/>
          <p:nvPr/>
        </p:nvSpPr>
        <p:spPr>
          <a:xfrm>
            <a:off x="1499768" y="1333508"/>
            <a:ext cx="5001072" cy="369332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1" u="none" strike="noStrike" kern="1200" cap="none" spc="0" normalizeH="0" baseline="0" noProof="0" dirty="0">
                <a:ln>
                  <a:noFill/>
                </a:ln>
                <a:solidFill>
                  <a:srgbClr val="1E22AA"/>
                </a:solidFill>
                <a:effectLst/>
                <a:uLnTx/>
                <a:uFillTx/>
                <a:latin typeface="Prometo Medium" panose="020B0704030203060203" pitchFamily="34" charset="0"/>
                <a:ea typeface="+mn-ea"/>
                <a:cs typeface="+mn-cs"/>
              </a:rPr>
              <a:t>Data focused</a:t>
            </a:r>
          </a:p>
        </p:txBody>
      </p:sp>
      <p:sp>
        <p:nvSpPr>
          <p:cNvPr id="28" name="TextBox 16">
            <a:extLst>
              <a:ext uri="{FF2B5EF4-FFF2-40B4-BE49-F238E27FC236}">
                <a16:creationId xmlns:a16="http://schemas.microsoft.com/office/drawing/2014/main" id="{89F516FD-76DC-A07F-29F9-0E7A91E8B620}"/>
              </a:ext>
            </a:extLst>
          </p:cNvPr>
          <p:cNvSpPr txBox="1"/>
          <p:nvPr/>
        </p:nvSpPr>
        <p:spPr>
          <a:xfrm>
            <a:off x="1499768" y="2170104"/>
            <a:ext cx="5835904" cy="646331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1" u="none" strike="noStrike" kern="1200" cap="none" spc="0" normalizeH="0" baseline="0" noProof="0" dirty="0">
                <a:ln>
                  <a:noFill/>
                </a:ln>
                <a:solidFill>
                  <a:srgbClr val="1E22AA"/>
                </a:solidFill>
                <a:effectLst/>
                <a:uLnTx/>
                <a:uFillTx/>
                <a:latin typeface="Prometo Medium" panose="020B0704030203060203" pitchFamily="34" charset="0"/>
                <a:ea typeface="+mn-ea"/>
                <a:cs typeface="+mn-cs"/>
              </a:rPr>
              <a:t>Engineered for all care settings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1" u="none" strike="noStrike" kern="1200" cap="none" spc="0" normalizeH="0" baseline="0" noProof="0" dirty="0">
              <a:ln>
                <a:noFill/>
              </a:ln>
              <a:solidFill>
                <a:srgbClr val="1E22AA"/>
              </a:solidFill>
              <a:effectLst/>
              <a:uLnTx/>
              <a:uFillTx/>
              <a:latin typeface="Prometo Medium" panose="020B0704030203060203" pitchFamily="34" charset="0"/>
              <a:ea typeface="+mn-ea"/>
              <a:cs typeface="+mn-cs"/>
            </a:endParaRPr>
          </a:p>
        </p:txBody>
      </p:sp>
      <p:sp>
        <p:nvSpPr>
          <p:cNvPr id="29" name="TextBox 18">
            <a:extLst>
              <a:ext uri="{FF2B5EF4-FFF2-40B4-BE49-F238E27FC236}">
                <a16:creationId xmlns:a16="http://schemas.microsoft.com/office/drawing/2014/main" id="{0CE2EF8A-19C0-9C4E-DE0B-D5076BE9C7DE}"/>
              </a:ext>
            </a:extLst>
          </p:cNvPr>
          <p:cNvSpPr txBox="1"/>
          <p:nvPr/>
        </p:nvSpPr>
        <p:spPr>
          <a:xfrm>
            <a:off x="1499769" y="3008365"/>
            <a:ext cx="6386855" cy="369332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1" u="none" strike="noStrike" kern="1200" cap="none" spc="0" normalizeH="0" baseline="0" noProof="0" dirty="0">
                <a:ln>
                  <a:noFill/>
                </a:ln>
                <a:solidFill>
                  <a:srgbClr val="1E22AA"/>
                </a:solidFill>
                <a:effectLst/>
                <a:uLnTx/>
                <a:uFillTx/>
                <a:latin typeface="Prometo Medium" panose="020B0704030203060203" pitchFamily="34" charset="0"/>
                <a:ea typeface="+mn-ea"/>
                <a:cs typeface="+mn-cs"/>
              </a:rPr>
              <a:t>Longevity of standardized data</a:t>
            </a:r>
          </a:p>
        </p:txBody>
      </p:sp>
      <p:grpSp>
        <p:nvGrpSpPr>
          <p:cNvPr id="30" name="Group 43">
            <a:extLst>
              <a:ext uri="{FF2B5EF4-FFF2-40B4-BE49-F238E27FC236}">
                <a16:creationId xmlns:a16="http://schemas.microsoft.com/office/drawing/2014/main" id="{0115EAE1-0AF2-A730-4F41-3DFBB4BABF8E}"/>
              </a:ext>
            </a:extLst>
          </p:cNvPr>
          <p:cNvGrpSpPr/>
          <p:nvPr/>
        </p:nvGrpSpPr>
        <p:grpSpPr>
          <a:xfrm>
            <a:off x="727046" y="1435897"/>
            <a:ext cx="416560" cy="416560"/>
            <a:chOff x="6052888" y="1435897"/>
            <a:chExt cx="416560" cy="416560"/>
          </a:xfrm>
        </p:grpSpPr>
        <p:sp>
          <p:nvSpPr>
            <p:cNvPr id="31" name="Oval 44">
              <a:extLst>
                <a:ext uri="{FF2B5EF4-FFF2-40B4-BE49-F238E27FC236}">
                  <a16:creationId xmlns:a16="http://schemas.microsoft.com/office/drawing/2014/main" id="{146072E9-C2C5-06DE-BEF2-91C91834D2F9}"/>
                </a:ext>
              </a:extLst>
            </p:cNvPr>
            <p:cNvSpPr/>
            <p:nvPr/>
          </p:nvSpPr>
          <p:spPr>
            <a:xfrm>
              <a:off x="6052888" y="1435897"/>
              <a:ext cx="416560" cy="416560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endParaRPr>
            </a:p>
          </p:txBody>
        </p:sp>
        <p:pic>
          <p:nvPicPr>
            <p:cNvPr id="32" name="Picture 45">
              <a:extLst>
                <a:ext uri="{FF2B5EF4-FFF2-40B4-BE49-F238E27FC236}">
                  <a16:creationId xmlns:a16="http://schemas.microsoft.com/office/drawing/2014/main" id="{413FC2C3-324E-8E2F-E031-14E14DD7F1A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colorTemperature colorTemp="1500"/>
                      </a14:imgEffect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136156" y="1570901"/>
              <a:ext cx="257303" cy="193802"/>
            </a:xfrm>
            <a:prstGeom prst="rect">
              <a:avLst/>
            </a:prstGeom>
          </p:spPr>
        </p:pic>
      </p:grpSp>
      <p:grpSp>
        <p:nvGrpSpPr>
          <p:cNvPr id="33" name="Group 49">
            <a:extLst>
              <a:ext uri="{FF2B5EF4-FFF2-40B4-BE49-F238E27FC236}">
                <a16:creationId xmlns:a16="http://schemas.microsoft.com/office/drawing/2014/main" id="{B0A63599-ECB4-216C-4AD1-849171D58F8B}"/>
              </a:ext>
            </a:extLst>
          </p:cNvPr>
          <p:cNvGrpSpPr/>
          <p:nvPr/>
        </p:nvGrpSpPr>
        <p:grpSpPr>
          <a:xfrm>
            <a:off x="727046" y="3094137"/>
            <a:ext cx="416560" cy="416560"/>
            <a:chOff x="6052888" y="1435897"/>
            <a:chExt cx="416560" cy="416560"/>
          </a:xfrm>
          <a:solidFill>
            <a:srgbClr val="D064CE"/>
          </a:solidFill>
        </p:grpSpPr>
        <p:sp>
          <p:nvSpPr>
            <p:cNvPr id="34" name="Oval 50">
              <a:extLst>
                <a:ext uri="{FF2B5EF4-FFF2-40B4-BE49-F238E27FC236}">
                  <a16:creationId xmlns:a16="http://schemas.microsoft.com/office/drawing/2014/main" id="{66A48CDF-5420-E24E-AD50-B86166AA0458}"/>
                </a:ext>
              </a:extLst>
            </p:cNvPr>
            <p:cNvSpPr/>
            <p:nvPr/>
          </p:nvSpPr>
          <p:spPr>
            <a:xfrm>
              <a:off x="6052888" y="1435897"/>
              <a:ext cx="416560" cy="41656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endParaRPr>
            </a:p>
          </p:txBody>
        </p:sp>
        <p:pic>
          <p:nvPicPr>
            <p:cNvPr id="35" name="Picture 51">
              <a:extLst>
                <a:ext uri="{FF2B5EF4-FFF2-40B4-BE49-F238E27FC236}">
                  <a16:creationId xmlns:a16="http://schemas.microsoft.com/office/drawing/2014/main" id="{0498FF68-5552-8968-A7A5-C7CD368FFD7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colorTemperature colorTemp="1500"/>
                      </a14:imgEffect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136156" y="1570901"/>
              <a:ext cx="257303" cy="193802"/>
            </a:xfrm>
            <a:prstGeom prst="rect">
              <a:avLst/>
            </a:prstGeom>
            <a:grpFill/>
          </p:spPr>
        </p:pic>
      </p:grpSp>
      <p:grpSp>
        <p:nvGrpSpPr>
          <p:cNvPr id="36" name="Group 46">
            <a:extLst>
              <a:ext uri="{FF2B5EF4-FFF2-40B4-BE49-F238E27FC236}">
                <a16:creationId xmlns:a16="http://schemas.microsoft.com/office/drawing/2014/main" id="{D769E0B1-2801-C387-5EB9-F39009201E08}"/>
              </a:ext>
            </a:extLst>
          </p:cNvPr>
          <p:cNvGrpSpPr/>
          <p:nvPr/>
        </p:nvGrpSpPr>
        <p:grpSpPr>
          <a:xfrm>
            <a:off x="727046" y="4695493"/>
            <a:ext cx="416560" cy="416560"/>
            <a:chOff x="6052888" y="1435897"/>
            <a:chExt cx="416560" cy="416560"/>
          </a:xfrm>
          <a:solidFill>
            <a:schemeClr val="accent2"/>
          </a:solidFill>
        </p:grpSpPr>
        <p:sp>
          <p:nvSpPr>
            <p:cNvPr id="37" name="Oval 47">
              <a:extLst>
                <a:ext uri="{FF2B5EF4-FFF2-40B4-BE49-F238E27FC236}">
                  <a16:creationId xmlns:a16="http://schemas.microsoft.com/office/drawing/2014/main" id="{734793DE-B59A-034F-03FF-02F0FD66422E}"/>
                </a:ext>
              </a:extLst>
            </p:cNvPr>
            <p:cNvSpPr/>
            <p:nvPr/>
          </p:nvSpPr>
          <p:spPr>
            <a:xfrm>
              <a:off x="6052888" y="1435897"/>
              <a:ext cx="416560" cy="41656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endParaRPr>
            </a:p>
          </p:txBody>
        </p:sp>
        <p:pic>
          <p:nvPicPr>
            <p:cNvPr id="38" name="Picture 48">
              <a:extLst>
                <a:ext uri="{FF2B5EF4-FFF2-40B4-BE49-F238E27FC236}">
                  <a16:creationId xmlns:a16="http://schemas.microsoft.com/office/drawing/2014/main" id="{22C114DC-3DF8-0024-D25A-BE41CC41352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colorTemperature colorTemp="1500"/>
                      </a14:imgEffect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136156" y="1570901"/>
              <a:ext cx="257303" cy="193802"/>
            </a:xfrm>
            <a:prstGeom prst="rect">
              <a:avLst/>
            </a:prstGeom>
            <a:grpFill/>
          </p:spPr>
        </p:pic>
      </p:grpSp>
      <p:grpSp>
        <p:nvGrpSpPr>
          <p:cNvPr id="39" name="Group 43">
            <a:extLst>
              <a:ext uri="{FF2B5EF4-FFF2-40B4-BE49-F238E27FC236}">
                <a16:creationId xmlns:a16="http://schemas.microsoft.com/office/drawing/2014/main" id="{6537C6B1-887F-CD34-5F4D-C85510C8B06C}"/>
              </a:ext>
            </a:extLst>
          </p:cNvPr>
          <p:cNvGrpSpPr/>
          <p:nvPr/>
        </p:nvGrpSpPr>
        <p:grpSpPr>
          <a:xfrm>
            <a:off x="727046" y="3851900"/>
            <a:ext cx="416560" cy="416560"/>
            <a:chOff x="6052888" y="1435897"/>
            <a:chExt cx="416560" cy="416560"/>
          </a:xfrm>
        </p:grpSpPr>
        <p:sp>
          <p:nvSpPr>
            <p:cNvPr id="40" name="Oval 44">
              <a:extLst>
                <a:ext uri="{FF2B5EF4-FFF2-40B4-BE49-F238E27FC236}">
                  <a16:creationId xmlns:a16="http://schemas.microsoft.com/office/drawing/2014/main" id="{D3CEBFEE-7226-A1C9-8E74-1AF1E4EFE1C7}"/>
                </a:ext>
              </a:extLst>
            </p:cNvPr>
            <p:cNvSpPr/>
            <p:nvPr/>
          </p:nvSpPr>
          <p:spPr>
            <a:xfrm>
              <a:off x="6052888" y="1435897"/>
              <a:ext cx="416560" cy="416560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endParaRPr>
            </a:p>
          </p:txBody>
        </p:sp>
        <p:pic>
          <p:nvPicPr>
            <p:cNvPr id="41" name="Picture 45">
              <a:extLst>
                <a:ext uri="{FF2B5EF4-FFF2-40B4-BE49-F238E27FC236}">
                  <a16:creationId xmlns:a16="http://schemas.microsoft.com/office/drawing/2014/main" id="{3FCF73FA-8BCB-9F94-FAE7-E1ACA411B62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colorTemperature colorTemp="1500"/>
                      </a14:imgEffect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136156" y="1570901"/>
              <a:ext cx="257303" cy="193802"/>
            </a:xfrm>
            <a:prstGeom prst="rect">
              <a:avLst/>
            </a:prstGeom>
          </p:spPr>
        </p:pic>
      </p:grpSp>
      <p:grpSp>
        <p:nvGrpSpPr>
          <p:cNvPr id="42" name="Group 49">
            <a:extLst>
              <a:ext uri="{FF2B5EF4-FFF2-40B4-BE49-F238E27FC236}">
                <a16:creationId xmlns:a16="http://schemas.microsoft.com/office/drawing/2014/main" id="{9658FD64-739A-41DA-A337-1D2C46F432F6}"/>
              </a:ext>
            </a:extLst>
          </p:cNvPr>
          <p:cNvGrpSpPr/>
          <p:nvPr/>
        </p:nvGrpSpPr>
        <p:grpSpPr>
          <a:xfrm>
            <a:off x="727046" y="5510140"/>
            <a:ext cx="416560" cy="416560"/>
            <a:chOff x="6052888" y="1435897"/>
            <a:chExt cx="416560" cy="416560"/>
          </a:xfrm>
          <a:solidFill>
            <a:srgbClr val="D064CE"/>
          </a:solidFill>
        </p:grpSpPr>
        <p:sp>
          <p:nvSpPr>
            <p:cNvPr id="43" name="Oval 50">
              <a:extLst>
                <a:ext uri="{FF2B5EF4-FFF2-40B4-BE49-F238E27FC236}">
                  <a16:creationId xmlns:a16="http://schemas.microsoft.com/office/drawing/2014/main" id="{C146E2F0-FB93-E179-B990-6201279E67A4}"/>
                </a:ext>
              </a:extLst>
            </p:cNvPr>
            <p:cNvSpPr/>
            <p:nvPr/>
          </p:nvSpPr>
          <p:spPr>
            <a:xfrm>
              <a:off x="6052888" y="1435897"/>
              <a:ext cx="416560" cy="41656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endParaRPr>
            </a:p>
          </p:txBody>
        </p:sp>
        <p:pic>
          <p:nvPicPr>
            <p:cNvPr id="44" name="Picture 51">
              <a:extLst>
                <a:ext uri="{FF2B5EF4-FFF2-40B4-BE49-F238E27FC236}">
                  <a16:creationId xmlns:a16="http://schemas.microsoft.com/office/drawing/2014/main" id="{C3D33298-C0B4-FE0B-9BAC-4BD36F4CD03A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colorTemperature colorTemp="1500"/>
                      </a14:imgEffect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136156" y="1570901"/>
              <a:ext cx="257303" cy="193802"/>
            </a:xfrm>
            <a:prstGeom prst="rect">
              <a:avLst/>
            </a:prstGeom>
            <a:grpFill/>
          </p:spPr>
        </p:pic>
      </p:grpSp>
      <p:sp>
        <p:nvSpPr>
          <p:cNvPr id="45" name="TextBox 18">
            <a:extLst>
              <a:ext uri="{FF2B5EF4-FFF2-40B4-BE49-F238E27FC236}">
                <a16:creationId xmlns:a16="http://schemas.microsoft.com/office/drawing/2014/main" id="{2BC1B7FE-A79D-4C60-396C-F4CBB39F2EFA}"/>
              </a:ext>
            </a:extLst>
          </p:cNvPr>
          <p:cNvSpPr txBox="1"/>
          <p:nvPr/>
        </p:nvSpPr>
        <p:spPr>
          <a:xfrm>
            <a:off x="1499768" y="3786889"/>
            <a:ext cx="6386855" cy="369332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1" u="none" strike="noStrike" kern="1200" cap="none" spc="0" normalizeH="0" baseline="0" noProof="0" dirty="0">
                <a:ln>
                  <a:noFill/>
                </a:ln>
                <a:solidFill>
                  <a:srgbClr val="1E22AA"/>
                </a:solidFill>
                <a:effectLst/>
                <a:uLnTx/>
                <a:uFillTx/>
                <a:latin typeface="Prometo Medium" panose="020B0704030203060203" pitchFamily="34" charset="0"/>
                <a:ea typeface="+mn-ea"/>
                <a:cs typeface="+mn-cs"/>
              </a:rPr>
              <a:t>Citizen focused</a:t>
            </a:r>
          </a:p>
        </p:txBody>
      </p:sp>
      <p:sp>
        <p:nvSpPr>
          <p:cNvPr id="46" name="TextBox 18">
            <a:extLst>
              <a:ext uri="{FF2B5EF4-FFF2-40B4-BE49-F238E27FC236}">
                <a16:creationId xmlns:a16="http://schemas.microsoft.com/office/drawing/2014/main" id="{F73EB39C-25AF-A87F-B92F-5E73CFB3F6B3}"/>
              </a:ext>
            </a:extLst>
          </p:cNvPr>
          <p:cNvSpPr txBox="1"/>
          <p:nvPr/>
        </p:nvSpPr>
        <p:spPr>
          <a:xfrm>
            <a:off x="1499767" y="4713609"/>
            <a:ext cx="6386855" cy="646331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1" u="none" strike="noStrike" kern="1200" cap="none" spc="0" normalizeH="0" baseline="0" noProof="0" dirty="0">
                <a:ln>
                  <a:noFill/>
                </a:ln>
                <a:solidFill>
                  <a:srgbClr val="1E22AA"/>
                </a:solidFill>
                <a:effectLst/>
                <a:uLnTx/>
                <a:uFillTx/>
                <a:latin typeface="Prometo Medium" panose="020B0704030203060203" pitchFamily="34" charset="0"/>
                <a:ea typeface="+mn-ea"/>
                <a:cs typeface="+mn-cs"/>
              </a:rPr>
              <a:t>Lifelong health records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1" u="none" strike="noStrike" kern="1200" cap="none" spc="0" normalizeH="0" baseline="0" noProof="0" dirty="0">
              <a:ln>
                <a:noFill/>
              </a:ln>
              <a:solidFill>
                <a:srgbClr val="1E22AA"/>
              </a:solidFill>
              <a:effectLst/>
              <a:uLnTx/>
              <a:uFillTx/>
              <a:latin typeface="Prometo Medium" panose="020B0704030203060203" pitchFamily="34" charset="0"/>
              <a:ea typeface="+mn-ea"/>
              <a:cs typeface="+mn-cs"/>
            </a:endParaRPr>
          </a:p>
        </p:txBody>
      </p:sp>
      <p:sp>
        <p:nvSpPr>
          <p:cNvPr id="47" name="TextBox 18">
            <a:extLst>
              <a:ext uri="{FF2B5EF4-FFF2-40B4-BE49-F238E27FC236}">
                <a16:creationId xmlns:a16="http://schemas.microsoft.com/office/drawing/2014/main" id="{31E15776-2042-0455-6317-90488D9249C9}"/>
              </a:ext>
            </a:extLst>
          </p:cNvPr>
          <p:cNvSpPr txBox="1"/>
          <p:nvPr/>
        </p:nvSpPr>
        <p:spPr>
          <a:xfrm>
            <a:off x="1499766" y="5550379"/>
            <a:ext cx="6386855" cy="369332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1" u="none" strike="noStrike" kern="1200" cap="none" spc="0" normalizeH="0" baseline="0" noProof="0" dirty="0">
                <a:ln>
                  <a:noFill/>
                </a:ln>
                <a:solidFill>
                  <a:srgbClr val="1E22AA"/>
                </a:solidFill>
                <a:effectLst/>
                <a:uLnTx/>
                <a:uFillTx/>
                <a:latin typeface="Prometo Medium" panose="020B0704030203060203" pitchFamily="34" charset="0"/>
                <a:ea typeface="+mn-ea"/>
                <a:cs typeface="+mn-cs"/>
              </a:rPr>
              <a:t>Orchestrated and modular</a:t>
            </a:r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id="{F6B58F5A-14CC-A3CF-87A8-DE1F42F7C4F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061642" y="1252485"/>
            <a:ext cx="4147113" cy="4147113"/>
          </a:xfrm>
          <a:prstGeom prst="rect">
            <a:avLst/>
          </a:prstGeom>
        </p:spPr>
      </p:pic>
      <p:sp>
        <p:nvSpPr>
          <p:cNvPr id="9" name="CuadroTexto 8">
            <a:extLst>
              <a:ext uri="{FF2B5EF4-FFF2-40B4-BE49-F238E27FC236}">
                <a16:creationId xmlns:a16="http://schemas.microsoft.com/office/drawing/2014/main" id="{EB7B96A1-FC6A-A050-6A6D-F19735EDBF88}"/>
              </a:ext>
            </a:extLst>
          </p:cNvPr>
          <p:cNvSpPr txBox="1"/>
          <p:nvPr/>
        </p:nvSpPr>
        <p:spPr>
          <a:xfrm>
            <a:off x="6732216" y="5455663"/>
            <a:ext cx="5170070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Tsafnat</a:t>
            </a:r>
            <a:r>
              <a:rPr kumimoji="0" lang="es-E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G, </a:t>
            </a:r>
            <a:r>
              <a:rPr kumimoji="0" lang="es-E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Dunscombe</a:t>
            </a:r>
            <a:r>
              <a:rPr kumimoji="0" lang="es-E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R, Gabriel D, </a:t>
            </a:r>
            <a:r>
              <a:rPr kumimoji="0" lang="es-E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Grieve</a:t>
            </a:r>
            <a:r>
              <a:rPr kumimoji="0" lang="es-E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G, Reich C. Converge </a:t>
            </a:r>
            <a:r>
              <a:rPr kumimoji="0" lang="es-E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or</a:t>
            </a:r>
            <a:r>
              <a:rPr kumimoji="0" lang="es-E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collide?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Making</a:t>
            </a:r>
            <a:r>
              <a:rPr kumimoji="0" lang="es-E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s-E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sense</a:t>
            </a:r>
            <a:r>
              <a:rPr kumimoji="0" lang="es-E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s-E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of</a:t>
            </a:r>
            <a:r>
              <a:rPr kumimoji="0" lang="es-E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a </a:t>
            </a:r>
            <a:r>
              <a:rPr kumimoji="0" lang="es-E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plethora</a:t>
            </a:r>
            <a:r>
              <a:rPr kumimoji="0" lang="es-E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s-E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of</a:t>
            </a:r>
            <a:r>
              <a:rPr kumimoji="0" lang="es-E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open data </a:t>
            </a:r>
            <a:r>
              <a:rPr kumimoji="0" lang="es-E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standards</a:t>
            </a:r>
            <a:r>
              <a:rPr kumimoji="0" lang="es-E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in </a:t>
            </a:r>
            <a:r>
              <a:rPr kumimoji="0" lang="es-E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healthcare</a:t>
            </a:r>
            <a:r>
              <a:rPr kumimoji="0" lang="es-E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: </a:t>
            </a:r>
            <a:r>
              <a:rPr kumimoji="0" lang="es-E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an</a:t>
            </a:r>
            <a:r>
              <a:rPr kumimoji="0" lang="es-E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editorial.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Journal</a:t>
            </a:r>
            <a:r>
              <a:rPr kumimoji="0" lang="es-E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s-E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of</a:t>
            </a:r>
            <a:r>
              <a:rPr kumimoji="0" lang="es-E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Medical Internet </a:t>
            </a:r>
            <a:r>
              <a:rPr kumimoji="0" lang="es-E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Research</a:t>
            </a:r>
            <a:r>
              <a:rPr kumimoji="0" lang="es-E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. 09/04/2024:55779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13779377"/>
      </p:ext>
    </p:extLst>
  </p:cSld>
  <p:clrMapOvr>
    <a:masterClrMapping/>
  </p:clrMapOvr>
  <p:transition spd="slow">
    <p:wipe dir="r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5FCB49E5-BAF5-EA0D-4485-8692E5E21059}"/>
              </a:ext>
            </a:extLst>
          </p:cNvPr>
          <p:cNvSpPr/>
          <p:nvPr/>
        </p:nvSpPr>
        <p:spPr>
          <a:xfrm>
            <a:off x="0" y="1"/>
            <a:ext cx="12192000" cy="983292"/>
          </a:xfrm>
          <a:prstGeom prst="rect">
            <a:avLst/>
          </a:prstGeom>
          <a:solidFill>
            <a:srgbClr val="833C9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E0AFDA91-7127-D15C-DE6D-C30C28A66301}"/>
              </a:ext>
            </a:extLst>
          </p:cNvPr>
          <p:cNvSpPr/>
          <p:nvPr/>
        </p:nvSpPr>
        <p:spPr>
          <a:xfrm>
            <a:off x="735248" y="306540"/>
            <a:ext cx="1116703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How the open platform looks like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4" name="Picture 3" descr="A picture containing shape&#10;&#10;Description automatically generated">
            <a:extLst>
              <a:ext uri="{FF2B5EF4-FFF2-40B4-BE49-F238E27FC236}">
                <a16:creationId xmlns:a16="http://schemas.microsoft.com/office/drawing/2014/main" id="{93C43DDB-4D09-713A-829B-B5ABBBD0F0D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07927" y="6200384"/>
            <a:ext cx="1545867" cy="351076"/>
          </a:xfrm>
          <a:prstGeom prst="rect">
            <a:avLst/>
          </a:prstGeom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id="{8AC07A46-CCB2-97F5-2756-17E3DBE2651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17333" y="1043769"/>
            <a:ext cx="5757334" cy="5302493"/>
          </a:xfrm>
          <a:prstGeom prst="rect">
            <a:avLst/>
          </a:prstGeom>
        </p:spPr>
      </p:pic>
      <p:sp>
        <p:nvSpPr>
          <p:cNvPr id="5" name="CuadroTexto 4">
            <a:extLst>
              <a:ext uri="{FF2B5EF4-FFF2-40B4-BE49-F238E27FC236}">
                <a16:creationId xmlns:a16="http://schemas.microsoft.com/office/drawing/2014/main" id="{1A769845-65E1-4508-FEE2-640AF794C21A}"/>
              </a:ext>
            </a:extLst>
          </p:cNvPr>
          <p:cNvSpPr txBox="1"/>
          <p:nvPr/>
        </p:nvSpPr>
        <p:spPr>
          <a:xfrm>
            <a:off x="4554392" y="6404162"/>
            <a:ext cx="3083216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Source</a:t>
            </a:r>
            <a:r>
              <a:rPr kumimoji="0" lang="es-E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: </a:t>
            </a:r>
            <a:r>
              <a:rPr kumimoji="0" lang="es-E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Adapted</a:t>
            </a:r>
            <a:r>
              <a:rPr kumimoji="0" lang="es-E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s-E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from</a:t>
            </a:r>
            <a:r>
              <a:rPr kumimoji="0" lang="es-E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s-E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the</a:t>
            </a:r>
            <a:r>
              <a:rPr kumimoji="0" lang="es-E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s-E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Apperta</a:t>
            </a:r>
            <a:r>
              <a:rPr kumimoji="0" lang="es-E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s-E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Foundation</a:t>
            </a:r>
            <a:endParaRPr kumimoji="0" lang="es-E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5592418"/>
      </p:ext>
    </p:extLst>
  </p:cSld>
  <p:clrMapOvr>
    <a:masterClrMapping/>
  </p:clrMapOvr>
  <p:transition spd="slow">
    <p:wipe dir="r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5FCB49E5-BAF5-EA0D-4485-8692E5E21059}"/>
              </a:ext>
            </a:extLst>
          </p:cNvPr>
          <p:cNvSpPr/>
          <p:nvPr/>
        </p:nvSpPr>
        <p:spPr>
          <a:xfrm>
            <a:off x="0" y="1"/>
            <a:ext cx="12192000" cy="983292"/>
          </a:xfrm>
          <a:prstGeom prst="rect">
            <a:avLst/>
          </a:prstGeom>
          <a:solidFill>
            <a:srgbClr val="833C9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E0AFDA91-7127-D15C-DE6D-C30C28A66301}"/>
              </a:ext>
            </a:extLst>
          </p:cNvPr>
          <p:cNvSpPr/>
          <p:nvPr/>
        </p:nvSpPr>
        <p:spPr>
          <a:xfrm>
            <a:off x="735248" y="306540"/>
            <a:ext cx="1032523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Our view for an open future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4" name="Picture 3" descr="A picture containing shape&#10;&#10;Description automatically generated">
            <a:extLst>
              <a:ext uri="{FF2B5EF4-FFF2-40B4-BE49-F238E27FC236}">
                <a16:creationId xmlns:a16="http://schemas.microsoft.com/office/drawing/2014/main" id="{93C43DDB-4D09-713A-829B-B5ABBBD0F0D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07927" y="6200384"/>
            <a:ext cx="1545867" cy="351076"/>
          </a:xfrm>
          <a:prstGeom prst="rect">
            <a:avLst/>
          </a:prstGeom>
        </p:spPr>
      </p:pic>
      <p:sp>
        <p:nvSpPr>
          <p:cNvPr id="6" name="TextBox 14">
            <a:extLst>
              <a:ext uri="{FF2B5EF4-FFF2-40B4-BE49-F238E27FC236}">
                <a16:creationId xmlns:a16="http://schemas.microsoft.com/office/drawing/2014/main" id="{1F1615E1-9BE3-C8AC-6DB4-CB03576F5B6C}"/>
              </a:ext>
            </a:extLst>
          </p:cNvPr>
          <p:cNvSpPr txBox="1"/>
          <p:nvPr/>
        </p:nvSpPr>
        <p:spPr>
          <a:xfrm>
            <a:off x="735248" y="1074744"/>
            <a:ext cx="10391892" cy="7017306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marL="285750" marR="0" lvl="0" indent="-28575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1E22AA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We are building an INFOSTRUCTURE:</a:t>
            </a:r>
          </a:p>
          <a:p>
            <a:pPr marL="800100" marR="0" lvl="1" indent="-34290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1E22AA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Care processes</a:t>
            </a:r>
          </a:p>
          <a:p>
            <a:pPr marL="800100" marR="0" lvl="1" indent="-34290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1E22AA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Information needs</a:t>
            </a:r>
          </a:p>
          <a:p>
            <a:pPr marL="800100" marR="0" lvl="1" indent="-34290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1E22AA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Applications</a:t>
            </a:r>
          </a:p>
          <a:p>
            <a:pPr marL="800100" marR="0" lvl="1" indent="-34290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1E22AA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Technology</a:t>
            </a:r>
          </a:p>
          <a:p>
            <a:pPr marL="342900" marR="0" lvl="0" indent="-34290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1E22AA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We are decoupling data from applications and storing it in an open format</a:t>
            </a:r>
          </a:p>
          <a:p>
            <a:pPr marL="342900" marR="0" lvl="0" indent="-34290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1E22AA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This will foster better integration and collaboration</a:t>
            </a:r>
          </a:p>
          <a:p>
            <a:pPr marL="342900" marR="0" lvl="0" indent="-34290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1E22AA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It will help scaling-up innovations across our ecosystem (and hopefully beyond…)</a:t>
            </a:r>
          </a:p>
          <a:p>
            <a:pPr marL="342900" marR="0" lvl="0" indent="-34290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1E22AA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This will facilitate the systematic use of health data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1E22AA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1E22AA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1E22AA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1E22AA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800100" marR="0" lvl="1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1E22AA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75849153"/>
      </p:ext>
    </p:extLst>
  </p:cSld>
  <p:clrMapOvr>
    <a:masterClrMapping/>
  </p:clrMapOvr>
  <p:transition spd="slow">
    <p:wipe dir="r"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5FCB49E5-BAF5-EA0D-4485-8692E5E21059}"/>
              </a:ext>
            </a:extLst>
          </p:cNvPr>
          <p:cNvSpPr/>
          <p:nvPr/>
        </p:nvSpPr>
        <p:spPr>
          <a:xfrm>
            <a:off x="0" y="1"/>
            <a:ext cx="12192000" cy="983292"/>
          </a:xfrm>
          <a:prstGeom prst="rect">
            <a:avLst/>
          </a:prstGeom>
          <a:solidFill>
            <a:srgbClr val="833C9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E0AFDA91-7127-D15C-DE6D-C30C28A66301}"/>
              </a:ext>
            </a:extLst>
          </p:cNvPr>
          <p:cNvSpPr/>
          <p:nvPr/>
        </p:nvSpPr>
        <p:spPr>
          <a:xfrm>
            <a:off x="735248" y="306540"/>
            <a:ext cx="1032523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 promise long term overdue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4" name="Picture 3" descr="A picture containing shape&#10;&#10;Description automatically generated">
            <a:extLst>
              <a:ext uri="{FF2B5EF4-FFF2-40B4-BE49-F238E27FC236}">
                <a16:creationId xmlns:a16="http://schemas.microsoft.com/office/drawing/2014/main" id="{93C43DDB-4D09-713A-829B-B5ABBBD0F0D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07927" y="6200384"/>
            <a:ext cx="1545867" cy="351076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C299A1CD-EA81-21D2-FFB7-3D6BB9EB4101}"/>
              </a:ext>
            </a:extLst>
          </p:cNvPr>
          <p:cNvSpPr txBox="1"/>
          <p:nvPr/>
        </p:nvSpPr>
        <p:spPr>
          <a:xfrm>
            <a:off x="338205" y="1375846"/>
            <a:ext cx="11426331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“..pushing information and knowledge to the point where health decisions are made, so the right decision can be made at the right time”.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“It is more important to know what sort of person has a disease than to know what sort of disease a person has”.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74A5834-40C0-7173-D544-5F22580134EF}"/>
              </a:ext>
            </a:extLst>
          </p:cNvPr>
          <p:cNvSpPr txBox="1"/>
          <p:nvPr/>
        </p:nvSpPr>
        <p:spPr>
          <a:xfrm>
            <a:off x="338205" y="2748147"/>
            <a:ext cx="11080644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Source : 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Information for Health : A Strategy for Building the National Health Information Infrastructure. National Committee on Vital and Health Statistics (2001)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Source 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: Hippocrates (460 BC)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72470855"/>
      </p:ext>
    </p:extLst>
  </p:cSld>
  <p:clrMapOvr>
    <a:masterClrMapping/>
  </p:clrMapOvr>
  <p:transition spd="slow">
    <p:wipe dir="r"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8228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89C9AC02-E713-694C-B5FD-60358555068B}"/>
              </a:ext>
            </a:extLst>
          </p:cNvPr>
          <p:cNvSpPr txBox="1"/>
          <p:nvPr/>
        </p:nvSpPr>
        <p:spPr>
          <a:xfrm>
            <a:off x="1215024" y="4686926"/>
            <a:ext cx="5005894" cy="2031325"/>
          </a:xfrm>
          <a:prstGeom prst="rect">
            <a:avLst/>
          </a:prstGeom>
          <a:solidFill>
            <a:srgbClr val="782283"/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Jordi Piera Jiménez</a:t>
            </a:r>
            <a:br>
              <a:rPr kumimoji="0" lang="en-GB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</a:br>
            <a:r>
              <a:rPr kumimoji="0" lang="en-GB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highlight>
                  <a:srgbClr val="782283"/>
                </a:highlight>
                <a:uLnTx/>
                <a:uFillTx/>
                <a:latin typeface="OpenSans"/>
                <a:ea typeface="+mn-ea"/>
                <a:cs typeface="+mn-cs"/>
              </a:rPr>
              <a:t>Director of the Digital Health Strategy Office Catalan Health Service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highlight>
                  <a:srgbClr val="782283"/>
                </a:highlight>
                <a:uLnTx/>
                <a:uFillTx/>
                <a:latin typeface="OpenSans"/>
                <a:ea typeface="+mn-ea"/>
                <a:cs typeface="+mn-cs"/>
              </a:rPr>
              <a:t>jpiera@catsalut.cat</a:t>
            </a:r>
            <a:br>
              <a:rPr kumimoji="0" lang="en-GB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highlight>
                  <a:srgbClr val="782283"/>
                </a:highlight>
                <a:uLnTx/>
                <a:uFillTx/>
                <a:latin typeface="OpenSans"/>
                <a:ea typeface="+mn-ea"/>
                <a:cs typeface="+mn-cs"/>
              </a:rPr>
            </a:br>
            <a:r>
              <a:rPr kumimoji="0" lang="en-GB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highlight>
                  <a:srgbClr val="782283"/>
                </a:highlight>
                <a:uLnTx/>
                <a:uFillTx/>
                <a:latin typeface="OpenSans"/>
                <a:ea typeface="+mn-ea"/>
                <a:cs typeface="+mn-cs"/>
              </a:rPr>
              <a:t>@</a:t>
            </a:r>
            <a:r>
              <a:rPr kumimoji="0" lang="en-GB" sz="18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highlight>
                  <a:srgbClr val="782283"/>
                </a:highlight>
                <a:uLnTx/>
                <a:uFillTx/>
                <a:latin typeface="OpenSans"/>
                <a:ea typeface="+mn-ea"/>
                <a:cs typeface="+mn-cs"/>
              </a:rPr>
              <a:t>jpieraj</a:t>
            </a:r>
            <a:r>
              <a:rPr kumimoji="0" lang="en-GB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highlight>
                  <a:srgbClr val="782283"/>
                </a:highlight>
                <a:uLnTx/>
                <a:uFillTx/>
                <a:latin typeface="OpenSans"/>
                <a:ea typeface="+mn-ea"/>
                <a:cs typeface="+mn-cs"/>
              </a:rPr>
              <a:t> </a:t>
            </a: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highlight>
                <a:srgbClr val="782283"/>
              </a:highlight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br>
              <a:rPr kumimoji="0" lang="en-GB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</a:b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2" name="Picture 1" descr="A picture containing logo&#10;&#10;Description automatically generated">
            <a:extLst>
              <a:ext uri="{FF2B5EF4-FFF2-40B4-BE49-F238E27FC236}">
                <a16:creationId xmlns:a16="http://schemas.microsoft.com/office/drawing/2014/main" id="{AE3D58BC-0D12-6178-CA02-A60B87E3721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20265" y="5061857"/>
            <a:ext cx="3420227" cy="789283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A30989EA-E5F2-AB4D-4B5A-BD4C36C409EA}"/>
              </a:ext>
            </a:extLst>
          </p:cNvPr>
          <p:cNvSpPr txBox="1"/>
          <p:nvPr/>
        </p:nvSpPr>
        <p:spPr>
          <a:xfrm>
            <a:off x="1063083" y="2413337"/>
            <a:ext cx="6096000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6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Thank you</a:t>
            </a:r>
            <a:endParaRPr kumimoji="0" lang="en-US" sz="6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76141AF-2D79-A92F-AEFC-11B375E16F7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58000" y="184304"/>
            <a:ext cx="5095200" cy="4526811"/>
          </a:xfrm>
          <a:prstGeom prst="rect">
            <a:avLst/>
          </a:prstGeom>
          <a:ln>
            <a:solidFill>
              <a:schemeClr val="accent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84EE7307-5386-CC96-2961-59E478EB36A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835376" y="334535"/>
            <a:ext cx="1869531" cy="18695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4780301"/>
      </p:ext>
    </p:extLst>
  </p:cSld>
  <p:clrMapOvr>
    <a:masterClrMapping/>
  </p:clrMapOvr>
  <p:transition spd="slow">
    <p:wipe dir="r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5FCB49E5-BAF5-EA0D-4485-8692E5E21059}"/>
              </a:ext>
            </a:extLst>
          </p:cNvPr>
          <p:cNvSpPr/>
          <p:nvPr/>
        </p:nvSpPr>
        <p:spPr>
          <a:xfrm>
            <a:off x="0" y="1"/>
            <a:ext cx="12192000" cy="983292"/>
          </a:xfrm>
          <a:prstGeom prst="rect">
            <a:avLst/>
          </a:prstGeom>
          <a:solidFill>
            <a:srgbClr val="833C9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E0AFDA91-7127-D15C-DE6D-C30C28A66301}"/>
              </a:ext>
            </a:extLst>
          </p:cNvPr>
          <p:cNvSpPr/>
          <p:nvPr/>
        </p:nvSpPr>
        <p:spPr>
          <a:xfrm>
            <a:off x="735248" y="306540"/>
            <a:ext cx="1032523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Highlights of the Catalan Health System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4" name="Picture 3" descr="A picture containing shape&#10;&#10;Description automatically generated">
            <a:extLst>
              <a:ext uri="{FF2B5EF4-FFF2-40B4-BE49-F238E27FC236}">
                <a16:creationId xmlns:a16="http://schemas.microsoft.com/office/drawing/2014/main" id="{93C43DDB-4D09-713A-829B-B5ABBBD0F0D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07927" y="6200384"/>
            <a:ext cx="1545867" cy="351076"/>
          </a:xfrm>
          <a:prstGeom prst="rect">
            <a:avLst/>
          </a:prstGeom>
        </p:spPr>
      </p:pic>
      <p:sp>
        <p:nvSpPr>
          <p:cNvPr id="7" name="Oval 92">
            <a:extLst>
              <a:ext uri="{FF2B5EF4-FFF2-40B4-BE49-F238E27FC236}">
                <a16:creationId xmlns:a16="http://schemas.microsoft.com/office/drawing/2014/main" id="{16B435CC-FAA1-E9FA-D5BD-338507958410}"/>
              </a:ext>
            </a:extLst>
          </p:cNvPr>
          <p:cNvSpPr/>
          <p:nvPr/>
        </p:nvSpPr>
        <p:spPr>
          <a:xfrm>
            <a:off x="4289025" y="1935595"/>
            <a:ext cx="701268" cy="701268"/>
          </a:xfrm>
          <a:prstGeom prst="ellipse">
            <a:avLst/>
          </a:prstGeom>
          <a:solidFill>
            <a:srgbClr val="55C1E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Oval 93">
            <a:extLst>
              <a:ext uri="{FF2B5EF4-FFF2-40B4-BE49-F238E27FC236}">
                <a16:creationId xmlns:a16="http://schemas.microsoft.com/office/drawing/2014/main" id="{415A776E-FFC6-F8D7-F47D-726692D15883}"/>
              </a:ext>
            </a:extLst>
          </p:cNvPr>
          <p:cNvSpPr/>
          <p:nvPr/>
        </p:nvSpPr>
        <p:spPr>
          <a:xfrm>
            <a:off x="7053267" y="1935595"/>
            <a:ext cx="701268" cy="701268"/>
          </a:xfrm>
          <a:prstGeom prst="ellipse">
            <a:avLst/>
          </a:prstGeom>
          <a:solidFill>
            <a:srgbClr val="55C1E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Oval 94">
            <a:extLst>
              <a:ext uri="{FF2B5EF4-FFF2-40B4-BE49-F238E27FC236}">
                <a16:creationId xmlns:a16="http://schemas.microsoft.com/office/drawing/2014/main" id="{B31DCF6C-ECF5-021C-E3E7-4F6001F62BF0}"/>
              </a:ext>
            </a:extLst>
          </p:cNvPr>
          <p:cNvSpPr/>
          <p:nvPr/>
        </p:nvSpPr>
        <p:spPr>
          <a:xfrm>
            <a:off x="7885408" y="3660379"/>
            <a:ext cx="701268" cy="701268"/>
          </a:xfrm>
          <a:prstGeom prst="ellipse">
            <a:avLst/>
          </a:prstGeom>
          <a:solidFill>
            <a:srgbClr val="55C1E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Oval 95">
            <a:extLst>
              <a:ext uri="{FF2B5EF4-FFF2-40B4-BE49-F238E27FC236}">
                <a16:creationId xmlns:a16="http://schemas.microsoft.com/office/drawing/2014/main" id="{8DC50775-6E08-0760-4C81-8E62FCE41C1A}"/>
              </a:ext>
            </a:extLst>
          </p:cNvPr>
          <p:cNvSpPr/>
          <p:nvPr/>
        </p:nvSpPr>
        <p:spPr>
          <a:xfrm>
            <a:off x="3591106" y="3660379"/>
            <a:ext cx="701268" cy="701268"/>
          </a:xfrm>
          <a:prstGeom prst="ellipse">
            <a:avLst/>
          </a:prstGeom>
          <a:solidFill>
            <a:srgbClr val="55C1E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Oval 96">
            <a:extLst>
              <a:ext uri="{FF2B5EF4-FFF2-40B4-BE49-F238E27FC236}">
                <a16:creationId xmlns:a16="http://schemas.microsoft.com/office/drawing/2014/main" id="{1ECEFC23-5A81-A2AF-135C-767470F065D1}"/>
              </a:ext>
            </a:extLst>
          </p:cNvPr>
          <p:cNvSpPr/>
          <p:nvPr/>
        </p:nvSpPr>
        <p:spPr>
          <a:xfrm>
            <a:off x="4289025" y="5367908"/>
            <a:ext cx="701268" cy="701268"/>
          </a:xfrm>
          <a:prstGeom prst="ellipse">
            <a:avLst/>
          </a:prstGeom>
          <a:solidFill>
            <a:srgbClr val="55C1E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Oval 97">
            <a:extLst>
              <a:ext uri="{FF2B5EF4-FFF2-40B4-BE49-F238E27FC236}">
                <a16:creationId xmlns:a16="http://schemas.microsoft.com/office/drawing/2014/main" id="{E6D7F0B2-7189-82AD-6386-F9B76493F8C9}"/>
              </a:ext>
            </a:extLst>
          </p:cNvPr>
          <p:cNvSpPr/>
          <p:nvPr/>
        </p:nvSpPr>
        <p:spPr>
          <a:xfrm>
            <a:off x="7053267" y="5367908"/>
            <a:ext cx="701268" cy="701268"/>
          </a:xfrm>
          <a:prstGeom prst="ellipse">
            <a:avLst/>
          </a:prstGeom>
          <a:solidFill>
            <a:srgbClr val="55C1E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3" name="Picture Placeholder 6">
            <a:extLst>
              <a:ext uri="{FF2B5EF4-FFF2-40B4-BE49-F238E27FC236}">
                <a16:creationId xmlns:a16="http://schemas.microsoft.com/office/drawing/2014/main" id="{75AC18C7-4EE8-CB2A-2140-9534D752500B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257" t="27080" r="19947" b="34162"/>
          <a:stretch/>
        </p:blipFill>
        <p:spPr>
          <a:xfrm rot="19800000">
            <a:off x="4837657" y="3361060"/>
            <a:ext cx="1938252" cy="1939141"/>
          </a:xfrm>
          <a:prstGeom prst="ellipse">
            <a:avLst/>
          </a:prstGeom>
          <a:noFill/>
          <a:ln>
            <a:noFill/>
          </a:ln>
        </p:spPr>
      </p:pic>
      <p:sp>
        <p:nvSpPr>
          <p:cNvPr id="14" name="TextBox 99">
            <a:extLst>
              <a:ext uri="{FF2B5EF4-FFF2-40B4-BE49-F238E27FC236}">
                <a16:creationId xmlns:a16="http://schemas.microsoft.com/office/drawing/2014/main" id="{D703A143-4FF7-6C0A-9F22-F1469D8BC0B5}"/>
              </a:ext>
            </a:extLst>
          </p:cNvPr>
          <p:cNvSpPr txBox="1"/>
          <p:nvPr/>
        </p:nvSpPr>
        <p:spPr>
          <a:xfrm>
            <a:off x="7963851" y="2279224"/>
            <a:ext cx="3707315" cy="923330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Facilities that range from primary health care centers to hospitals and intermediate care center. </a:t>
            </a:r>
          </a:p>
        </p:txBody>
      </p:sp>
      <p:sp>
        <p:nvSpPr>
          <p:cNvPr id="15" name="TextBox 100">
            <a:extLst>
              <a:ext uri="{FF2B5EF4-FFF2-40B4-BE49-F238E27FC236}">
                <a16:creationId xmlns:a16="http://schemas.microsoft.com/office/drawing/2014/main" id="{E5862956-1A34-21CD-9F92-896F276FFB69}"/>
              </a:ext>
            </a:extLst>
          </p:cNvPr>
          <p:cNvSpPr txBox="1"/>
          <p:nvPr/>
        </p:nvSpPr>
        <p:spPr>
          <a:xfrm>
            <a:off x="8034376" y="5712441"/>
            <a:ext cx="2665150" cy="646331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Different systems for social care records.</a:t>
            </a:r>
          </a:p>
        </p:txBody>
      </p:sp>
      <p:sp>
        <p:nvSpPr>
          <p:cNvPr id="16" name="TextBox 101">
            <a:extLst>
              <a:ext uri="{FF2B5EF4-FFF2-40B4-BE49-F238E27FC236}">
                <a16:creationId xmlns:a16="http://schemas.microsoft.com/office/drawing/2014/main" id="{AA12F693-4652-3992-46C9-612F6A541FA0}"/>
              </a:ext>
            </a:extLst>
          </p:cNvPr>
          <p:cNvSpPr txBox="1"/>
          <p:nvPr/>
        </p:nvSpPr>
        <p:spPr>
          <a:xfrm>
            <a:off x="8782227" y="3985063"/>
            <a:ext cx="2767871" cy="646331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EMR products in specialized care.</a:t>
            </a:r>
          </a:p>
        </p:txBody>
      </p:sp>
      <p:sp>
        <p:nvSpPr>
          <p:cNvPr id="17" name="TextBox 102">
            <a:extLst>
              <a:ext uri="{FF2B5EF4-FFF2-40B4-BE49-F238E27FC236}">
                <a16:creationId xmlns:a16="http://schemas.microsoft.com/office/drawing/2014/main" id="{235E2268-CFC0-6CB5-3A47-F0C854353881}"/>
              </a:ext>
            </a:extLst>
          </p:cNvPr>
          <p:cNvSpPr txBox="1"/>
          <p:nvPr/>
        </p:nvSpPr>
        <p:spPr>
          <a:xfrm>
            <a:off x="1364980" y="2287471"/>
            <a:ext cx="2725933" cy="646331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Population in Catalonia in 2023.</a:t>
            </a:r>
          </a:p>
        </p:txBody>
      </p:sp>
      <p:sp>
        <p:nvSpPr>
          <p:cNvPr id="18" name="TextBox 103">
            <a:extLst>
              <a:ext uri="{FF2B5EF4-FFF2-40B4-BE49-F238E27FC236}">
                <a16:creationId xmlns:a16="http://schemas.microsoft.com/office/drawing/2014/main" id="{B2D33BE5-BC50-2C19-7F6C-911FA5F04D19}"/>
              </a:ext>
            </a:extLst>
          </p:cNvPr>
          <p:cNvSpPr txBox="1"/>
          <p:nvPr/>
        </p:nvSpPr>
        <p:spPr>
          <a:xfrm>
            <a:off x="1364980" y="5692552"/>
            <a:ext cx="2725933" cy="1015663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Century Gothic" panose="020B0502020202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Health care entities to provide health care services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.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 </a:t>
            </a:r>
          </a:p>
        </p:txBody>
      </p:sp>
      <p:sp>
        <p:nvSpPr>
          <p:cNvPr id="19" name="TextBox 104">
            <a:extLst>
              <a:ext uri="{FF2B5EF4-FFF2-40B4-BE49-F238E27FC236}">
                <a16:creationId xmlns:a16="http://schemas.microsoft.com/office/drawing/2014/main" id="{5DAE55BA-BE31-6F0B-8D42-42E0CFB91C8B}"/>
              </a:ext>
            </a:extLst>
          </p:cNvPr>
          <p:cNvSpPr txBox="1"/>
          <p:nvPr/>
        </p:nvSpPr>
        <p:spPr>
          <a:xfrm>
            <a:off x="641902" y="4422633"/>
            <a:ext cx="2739557" cy="646331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Century Gothic" panose="020B0502020202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Free healthcare for all Catalonian citizens.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333333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20" name="Oval 111">
            <a:extLst>
              <a:ext uri="{FF2B5EF4-FFF2-40B4-BE49-F238E27FC236}">
                <a16:creationId xmlns:a16="http://schemas.microsoft.com/office/drawing/2014/main" id="{2FC39204-1B6C-06E3-FE05-5E55F5FAB074}"/>
              </a:ext>
            </a:extLst>
          </p:cNvPr>
          <p:cNvSpPr/>
          <p:nvPr/>
        </p:nvSpPr>
        <p:spPr>
          <a:xfrm>
            <a:off x="4986064" y="2822915"/>
            <a:ext cx="2268114" cy="2268114"/>
          </a:xfrm>
          <a:prstGeom prst="ellipse">
            <a:avLst/>
          </a:prstGeom>
          <a:solidFill>
            <a:srgbClr val="1E22A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1" name="Graphic 113">
            <a:extLst>
              <a:ext uri="{FF2B5EF4-FFF2-40B4-BE49-F238E27FC236}">
                <a16:creationId xmlns:a16="http://schemas.microsoft.com/office/drawing/2014/main" id="{EC08AEAC-1768-EB4A-BA52-4AB5BA2407A7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7183648" y="5549190"/>
            <a:ext cx="434888" cy="343865"/>
          </a:xfrm>
          <a:prstGeom prst="rect">
            <a:avLst/>
          </a:prstGeom>
        </p:spPr>
      </p:pic>
      <p:pic>
        <p:nvPicPr>
          <p:cNvPr id="22" name="Graphic 114">
            <a:extLst>
              <a:ext uri="{FF2B5EF4-FFF2-40B4-BE49-F238E27FC236}">
                <a16:creationId xmlns:a16="http://schemas.microsoft.com/office/drawing/2014/main" id="{4E9F81E6-7335-90B3-883C-051EB9A01F0C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3701123" y="3801319"/>
            <a:ext cx="427274" cy="427274"/>
          </a:xfrm>
          <a:prstGeom prst="rect">
            <a:avLst/>
          </a:prstGeom>
        </p:spPr>
      </p:pic>
      <p:sp>
        <p:nvSpPr>
          <p:cNvPr id="23" name="TextBox 118">
            <a:extLst>
              <a:ext uri="{FF2B5EF4-FFF2-40B4-BE49-F238E27FC236}">
                <a16:creationId xmlns:a16="http://schemas.microsoft.com/office/drawing/2014/main" id="{CAEC1579-3A85-F177-7922-2191E83FB334}"/>
              </a:ext>
            </a:extLst>
          </p:cNvPr>
          <p:cNvSpPr txBox="1"/>
          <p:nvPr/>
        </p:nvSpPr>
        <p:spPr>
          <a:xfrm>
            <a:off x="5580859" y="2897091"/>
            <a:ext cx="107852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Prometo" panose="020B0604030203060203" pitchFamily="34" charset="77"/>
                <a:ea typeface="+mn-ea"/>
                <a:cs typeface="+mn-cs"/>
              </a:rPr>
              <a:t>1</a:t>
            </a:r>
          </a:p>
        </p:txBody>
      </p:sp>
      <p:sp>
        <p:nvSpPr>
          <p:cNvPr id="24" name="TextBox 119">
            <a:extLst>
              <a:ext uri="{FF2B5EF4-FFF2-40B4-BE49-F238E27FC236}">
                <a16:creationId xmlns:a16="http://schemas.microsoft.com/office/drawing/2014/main" id="{F6E58E4A-5B18-E90E-2993-F58CF6C6FECD}"/>
              </a:ext>
            </a:extLst>
          </p:cNvPr>
          <p:cNvSpPr txBox="1"/>
          <p:nvPr/>
        </p:nvSpPr>
        <p:spPr>
          <a:xfrm>
            <a:off x="5305850" y="3224617"/>
            <a:ext cx="1654522" cy="1815882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EMR for primary care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But huge fragmentation of HIT across the Catalan Health System</a:t>
            </a:r>
          </a:p>
        </p:txBody>
      </p:sp>
      <p:sp>
        <p:nvSpPr>
          <p:cNvPr id="25" name="TextBox 32">
            <a:extLst>
              <a:ext uri="{FF2B5EF4-FFF2-40B4-BE49-F238E27FC236}">
                <a16:creationId xmlns:a16="http://schemas.microsoft.com/office/drawing/2014/main" id="{14F3D19A-FB56-935E-7FFA-8D207B12E6BB}"/>
              </a:ext>
            </a:extLst>
          </p:cNvPr>
          <p:cNvSpPr txBox="1"/>
          <p:nvPr/>
        </p:nvSpPr>
        <p:spPr>
          <a:xfrm>
            <a:off x="2067189" y="5322320"/>
            <a:ext cx="208738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1" u="none" strike="noStrike" kern="1200" cap="none" spc="0" normalizeH="0" baseline="0" noProof="0" dirty="0">
                <a:ln>
                  <a:noFill/>
                </a:ln>
                <a:solidFill>
                  <a:srgbClr val="1E22AA"/>
                </a:solidFill>
                <a:effectLst/>
                <a:uLnTx/>
                <a:uFillTx/>
                <a:latin typeface="Prometo Medium" panose="020B0704030203060203" pitchFamily="34" charset="0"/>
                <a:ea typeface="+mn-ea"/>
                <a:cs typeface="+mn-cs"/>
              </a:rPr>
              <a:t>&gt; 160</a:t>
            </a:r>
          </a:p>
        </p:txBody>
      </p:sp>
      <p:sp>
        <p:nvSpPr>
          <p:cNvPr id="26" name="TextBox 33">
            <a:extLst>
              <a:ext uri="{FF2B5EF4-FFF2-40B4-BE49-F238E27FC236}">
                <a16:creationId xmlns:a16="http://schemas.microsoft.com/office/drawing/2014/main" id="{6159C13F-23E9-44DD-FF57-994CB8D59D1F}"/>
              </a:ext>
            </a:extLst>
          </p:cNvPr>
          <p:cNvSpPr txBox="1"/>
          <p:nvPr/>
        </p:nvSpPr>
        <p:spPr>
          <a:xfrm>
            <a:off x="2094712" y="1929886"/>
            <a:ext cx="208738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1" u="none" strike="noStrike" kern="1200" cap="none" spc="0" normalizeH="0" baseline="0" noProof="0" dirty="0">
                <a:ln>
                  <a:noFill/>
                </a:ln>
                <a:solidFill>
                  <a:srgbClr val="1E22AA"/>
                </a:solidFill>
                <a:effectLst/>
                <a:uLnTx/>
                <a:uFillTx/>
                <a:latin typeface="Prometo Medium" panose="020B0704030203060203" pitchFamily="34" charset="0"/>
                <a:ea typeface="+mn-ea"/>
                <a:cs typeface="+mn-cs"/>
              </a:rPr>
              <a:t>8.000.249</a:t>
            </a:r>
          </a:p>
        </p:txBody>
      </p:sp>
      <p:sp>
        <p:nvSpPr>
          <p:cNvPr id="27" name="TextBox 34">
            <a:extLst>
              <a:ext uri="{FF2B5EF4-FFF2-40B4-BE49-F238E27FC236}">
                <a16:creationId xmlns:a16="http://schemas.microsoft.com/office/drawing/2014/main" id="{508347B7-0DFD-AB62-EB7D-278BDE487A8D}"/>
              </a:ext>
            </a:extLst>
          </p:cNvPr>
          <p:cNvSpPr txBox="1"/>
          <p:nvPr/>
        </p:nvSpPr>
        <p:spPr>
          <a:xfrm>
            <a:off x="7936894" y="5322320"/>
            <a:ext cx="208738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1" u="none" strike="noStrike" kern="1200" cap="none" spc="0" normalizeH="0" baseline="0" noProof="0" dirty="0">
                <a:ln>
                  <a:noFill/>
                </a:ln>
                <a:solidFill>
                  <a:srgbClr val="1E22AA"/>
                </a:solidFill>
                <a:effectLst/>
                <a:uLnTx/>
                <a:uFillTx/>
                <a:latin typeface="Prometo Medium" panose="020B0704030203060203" pitchFamily="34" charset="0"/>
                <a:ea typeface="+mn-ea"/>
                <a:cs typeface="+mn-cs"/>
              </a:rPr>
              <a:t>&gt; 10</a:t>
            </a:r>
          </a:p>
        </p:txBody>
      </p:sp>
      <p:sp>
        <p:nvSpPr>
          <p:cNvPr id="28" name="TextBox 35">
            <a:extLst>
              <a:ext uri="{FF2B5EF4-FFF2-40B4-BE49-F238E27FC236}">
                <a16:creationId xmlns:a16="http://schemas.microsoft.com/office/drawing/2014/main" id="{5C061C03-95D5-BCE3-D133-E2E19332938B}"/>
              </a:ext>
            </a:extLst>
          </p:cNvPr>
          <p:cNvSpPr txBox="1"/>
          <p:nvPr/>
        </p:nvSpPr>
        <p:spPr>
          <a:xfrm>
            <a:off x="7885408" y="1922399"/>
            <a:ext cx="208738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1" u="none" strike="noStrike" kern="1200" cap="none" spc="0" normalizeH="0" baseline="0" noProof="0" dirty="0">
                <a:ln>
                  <a:noFill/>
                </a:ln>
                <a:solidFill>
                  <a:srgbClr val="1E22AA"/>
                </a:solidFill>
                <a:effectLst/>
                <a:uLnTx/>
                <a:uFillTx/>
                <a:latin typeface="Prometo Medium" panose="020B0704030203060203" pitchFamily="34" charset="0"/>
                <a:ea typeface="+mn-ea"/>
                <a:cs typeface="+mn-cs"/>
              </a:rPr>
              <a:t>940</a:t>
            </a:r>
          </a:p>
        </p:txBody>
      </p:sp>
      <p:sp>
        <p:nvSpPr>
          <p:cNvPr id="29" name="TextBox 36">
            <a:extLst>
              <a:ext uri="{FF2B5EF4-FFF2-40B4-BE49-F238E27FC236}">
                <a16:creationId xmlns:a16="http://schemas.microsoft.com/office/drawing/2014/main" id="{7B97DFAF-C646-25CC-2A78-272792316D2B}"/>
              </a:ext>
            </a:extLst>
          </p:cNvPr>
          <p:cNvSpPr txBox="1"/>
          <p:nvPr/>
        </p:nvSpPr>
        <p:spPr>
          <a:xfrm>
            <a:off x="1132609" y="3645624"/>
            <a:ext cx="231975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1" u="none" strike="noStrike" kern="1200" cap="none" spc="0" normalizeH="0" baseline="0" noProof="0" dirty="0">
                <a:ln>
                  <a:noFill/>
                </a:ln>
                <a:solidFill>
                  <a:srgbClr val="1E22AA"/>
                </a:solidFill>
                <a:effectLst/>
                <a:uLnTx/>
                <a:uFillTx/>
                <a:latin typeface="Prometo Medium" panose="020B0704030203060203" pitchFamily="34" charset="0"/>
                <a:ea typeface="+mn-ea"/>
                <a:cs typeface="+mn-cs"/>
              </a:rPr>
              <a:t>Universal coverage</a:t>
            </a:r>
          </a:p>
        </p:txBody>
      </p:sp>
      <p:sp>
        <p:nvSpPr>
          <p:cNvPr id="30" name="TextBox 37">
            <a:extLst>
              <a:ext uri="{FF2B5EF4-FFF2-40B4-BE49-F238E27FC236}">
                <a16:creationId xmlns:a16="http://schemas.microsoft.com/office/drawing/2014/main" id="{449D97F9-7E8B-AE5A-0F96-B71B83C7C11D}"/>
              </a:ext>
            </a:extLst>
          </p:cNvPr>
          <p:cNvSpPr txBox="1"/>
          <p:nvPr/>
        </p:nvSpPr>
        <p:spPr>
          <a:xfrm>
            <a:off x="8700716" y="3638137"/>
            <a:ext cx="208738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1" u="none" strike="noStrike" kern="1200" cap="none" spc="0" normalizeH="0" baseline="0" noProof="0" dirty="0">
                <a:ln>
                  <a:noFill/>
                </a:ln>
                <a:solidFill>
                  <a:srgbClr val="1E22AA"/>
                </a:solidFill>
                <a:effectLst/>
                <a:uLnTx/>
                <a:uFillTx/>
                <a:latin typeface="Prometo Medium" panose="020B0704030203060203" pitchFamily="34" charset="0"/>
                <a:ea typeface="+mn-ea"/>
                <a:cs typeface="+mn-cs"/>
              </a:rPr>
              <a:t>&gt; 29</a:t>
            </a:r>
          </a:p>
        </p:txBody>
      </p:sp>
      <p:pic>
        <p:nvPicPr>
          <p:cNvPr id="31" name="Graphic 114">
            <a:extLst>
              <a:ext uri="{FF2B5EF4-FFF2-40B4-BE49-F238E27FC236}">
                <a16:creationId xmlns:a16="http://schemas.microsoft.com/office/drawing/2014/main" id="{711BA0AD-9EB2-2950-48EA-63F6591D7368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7190264" y="2109250"/>
            <a:ext cx="427274" cy="427274"/>
          </a:xfrm>
          <a:prstGeom prst="rect">
            <a:avLst/>
          </a:prstGeom>
        </p:spPr>
      </p:pic>
      <p:pic>
        <p:nvPicPr>
          <p:cNvPr id="32" name="Graphic 176">
            <a:extLst>
              <a:ext uri="{FF2B5EF4-FFF2-40B4-BE49-F238E27FC236}">
                <a16:creationId xmlns:a16="http://schemas.microsoft.com/office/drawing/2014/main" id="{676DC512-F42F-6503-9F4A-2938294D485B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8104313" y="3785108"/>
            <a:ext cx="280551" cy="402123"/>
          </a:xfrm>
          <a:prstGeom prst="rect">
            <a:avLst/>
          </a:prstGeom>
        </p:spPr>
      </p:pic>
      <p:pic>
        <p:nvPicPr>
          <p:cNvPr id="33" name="Graphic 167">
            <a:extLst>
              <a:ext uri="{FF2B5EF4-FFF2-40B4-BE49-F238E27FC236}">
                <a16:creationId xmlns:a16="http://schemas.microsoft.com/office/drawing/2014/main" id="{BE3F0436-1B17-31CC-916E-D7B80D78D33C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4418289" y="5524103"/>
            <a:ext cx="464492" cy="388877"/>
          </a:xfrm>
          <a:prstGeom prst="rect">
            <a:avLst/>
          </a:prstGeom>
        </p:spPr>
      </p:pic>
      <p:pic>
        <p:nvPicPr>
          <p:cNvPr id="34" name="Graphic 146">
            <a:extLst>
              <a:ext uri="{FF2B5EF4-FFF2-40B4-BE49-F238E27FC236}">
                <a16:creationId xmlns:a16="http://schemas.microsoft.com/office/drawing/2014/main" id="{05C4C1EB-FE93-F5B6-08C6-79573A7F34E6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4455559" y="2080645"/>
            <a:ext cx="368199" cy="3861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1368707"/>
      </p:ext>
    </p:extLst>
  </p:cSld>
  <p:clrMapOvr>
    <a:masterClrMapping/>
  </p:clrMapOvr>
  <p:transition spd="slow">
    <p:wipe dir="r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5FCB49E5-BAF5-EA0D-4485-8692E5E21059}"/>
              </a:ext>
            </a:extLst>
          </p:cNvPr>
          <p:cNvSpPr/>
          <p:nvPr/>
        </p:nvSpPr>
        <p:spPr>
          <a:xfrm>
            <a:off x="0" y="1"/>
            <a:ext cx="12192000" cy="983292"/>
          </a:xfrm>
          <a:prstGeom prst="rect">
            <a:avLst/>
          </a:prstGeom>
          <a:solidFill>
            <a:srgbClr val="833C9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E0AFDA91-7127-D15C-DE6D-C30C28A66301}"/>
              </a:ext>
            </a:extLst>
          </p:cNvPr>
          <p:cNvSpPr/>
          <p:nvPr/>
        </p:nvSpPr>
        <p:spPr>
          <a:xfrm>
            <a:off x="735248" y="306540"/>
            <a:ext cx="1032523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The Catalan Digital Health Platform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4" name="Picture 3" descr="A picture containing shape&#10;&#10;Description automatically generated">
            <a:extLst>
              <a:ext uri="{FF2B5EF4-FFF2-40B4-BE49-F238E27FC236}">
                <a16:creationId xmlns:a16="http://schemas.microsoft.com/office/drawing/2014/main" id="{93C43DDB-4D09-713A-829B-B5ABBBD0F0D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07927" y="6200384"/>
            <a:ext cx="1545867" cy="351076"/>
          </a:xfrm>
          <a:prstGeom prst="rect">
            <a:avLst/>
          </a:prstGeom>
        </p:spPr>
      </p:pic>
      <p:graphicFrame>
        <p:nvGraphicFramePr>
          <p:cNvPr id="6" name="Diagram 1">
            <a:extLst>
              <a:ext uri="{FF2B5EF4-FFF2-40B4-BE49-F238E27FC236}">
                <a16:creationId xmlns:a16="http://schemas.microsoft.com/office/drawing/2014/main" id="{2F6F54FD-68ED-C4C3-99A3-55AFDEA8DE13}"/>
              </a:ext>
            </a:extLst>
          </p:cNvPr>
          <p:cNvGraphicFramePr/>
          <p:nvPr/>
        </p:nvGraphicFramePr>
        <p:xfrm>
          <a:off x="514109" y="2875008"/>
          <a:ext cx="11360143" cy="193069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7" name="TextBox 11">
            <a:extLst>
              <a:ext uri="{FF2B5EF4-FFF2-40B4-BE49-F238E27FC236}">
                <a16:creationId xmlns:a16="http://schemas.microsoft.com/office/drawing/2014/main" id="{931DE3B9-5808-F726-E5EB-FB0E166F83DA}"/>
              </a:ext>
            </a:extLst>
          </p:cNvPr>
          <p:cNvSpPr txBox="1"/>
          <p:nvPr/>
        </p:nvSpPr>
        <p:spPr>
          <a:xfrm>
            <a:off x="535129" y="4588729"/>
            <a:ext cx="1057430" cy="913070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ts val="164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Primary care EMR</a:t>
            </a:r>
            <a:b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</a:b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ts val="164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1 product</a:t>
            </a:r>
          </a:p>
        </p:txBody>
      </p:sp>
      <p:sp>
        <p:nvSpPr>
          <p:cNvPr id="8" name="TextBox 13">
            <a:extLst>
              <a:ext uri="{FF2B5EF4-FFF2-40B4-BE49-F238E27FC236}">
                <a16:creationId xmlns:a16="http://schemas.microsoft.com/office/drawing/2014/main" id="{5D9F8184-842E-FC7E-16EB-42A96F0AA399}"/>
              </a:ext>
            </a:extLst>
          </p:cNvPr>
          <p:cNvSpPr txBox="1"/>
          <p:nvPr/>
        </p:nvSpPr>
        <p:spPr>
          <a:xfrm>
            <a:off x="3175863" y="4588729"/>
            <a:ext cx="2067992" cy="1323439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ts val="164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Shared Electronic Health Record (HC3)</a:t>
            </a:r>
            <a:b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</a:br>
            <a:b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</a:b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&gt;1.100M documents</a:t>
            </a:r>
          </a:p>
          <a:p>
            <a:pPr marL="0" marR="0" lvl="0" indent="0" algn="l" defTabSz="914400" rtl="0" eaLnBrk="1" fontAlgn="auto" latinLnBrk="0" hangingPunct="1">
              <a:lnSpc>
                <a:spcPts val="164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&gt; 70% structured information</a:t>
            </a:r>
          </a:p>
        </p:txBody>
      </p:sp>
      <p:sp>
        <p:nvSpPr>
          <p:cNvPr id="9" name="TextBox 15">
            <a:extLst>
              <a:ext uri="{FF2B5EF4-FFF2-40B4-BE49-F238E27FC236}">
                <a16:creationId xmlns:a16="http://schemas.microsoft.com/office/drawing/2014/main" id="{1400405C-005C-9BC3-D137-7D3370BDDD14}"/>
              </a:ext>
            </a:extLst>
          </p:cNvPr>
          <p:cNvSpPr txBox="1"/>
          <p:nvPr/>
        </p:nvSpPr>
        <p:spPr>
          <a:xfrm>
            <a:off x="5527991" y="2241877"/>
            <a:ext cx="1616728" cy="913070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ts val="164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Personal Health Portal (LMS)</a:t>
            </a:r>
            <a:b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</a:b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ts val="164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&gt; 5.7 M citizens </a:t>
            </a:r>
          </a:p>
        </p:txBody>
      </p:sp>
      <p:sp>
        <p:nvSpPr>
          <p:cNvPr id="10" name="TextBox 17">
            <a:extLst>
              <a:ext uri="{FF2B5EF4-FFF2-40B4-BE49-F238E27FC236}">
                <a16:creationId xmlns:a16="http://schemas.microsoft.com/office/drawing/2014/main" id="{86DC8DCC-BF98-CC88-E27D-FEF8EF580C5E}"/>
              </a:ext>
            </a:extLst>
          </p:cNvPr>
          <p:cNvSpPr txBox="1"/>
          <p:nvPr/>
        </p:nvSpPr>
        <p:spPr>
          <a:xfrm>
            <a:off x="7957659" y="4542562"/>
            <a:ext cx="1323724" cy="707886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ts val="164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Remote consultations</a:t>
            </a:r>
          </a:p>
          <a:p>
            <a:pPr marL="0" marR="0" lvl="0" indent="0" algn="l" defTabSz="914400" rtl="0" eaLnBrk="1" fontAlgn="auto" latinLnBrk="0" hangingPunct="1">
              <a:lnSpc>
                <a:spcPts val="164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&gt; 50 M</a:t>
            </a:r>
          </a:p>
        </p:txBody>
      </p:sp>
      <p:sp>
        <p:nvSpPr>
          <p:cNvPr id="11" name="TextBox 11">
            <a:extLst>
              <a:ext uri="{FF2B5EF4-FFF2-40B4-BE49-F238E27FC236}">
                <a16:creationId xmlns:a16="http://schemas.microsoft.com/office/drawing/2014/main" id="{00B86211-CD5D-F1FF-9997-167D849DD29F}"/>
              </a:ext>
            </a:extLst>
          </p:cNvPr>
          <p:cNvSpPr txBox="1"/>
          <p:nvPr/>
        </p:nvSpPr>
        <p:spPr>
          <a:xfrm>
            <a:off x="514109" y="2036236"/>
            <a:ext cx="1216180" cy="1118255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ts val="164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Hospitals and intermediate care</a:t>
            </a:r>
            <a:b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</a:b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ts val="164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29 products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C3838FDA-F529-8DBC-5F0E-A05BA4127835}"/>
              </a:ext>
            </a:extLst>
          </p:cNvPr>
          <p:cNvSpPr txBox="1"/>
          <p:nvPr/>
        </p:nvSpPr>
        <p:spPr>
          <a:xfrm>
            <a:off x="1751310" y="4588729"/>
            <a:ext cx="837730" cy="913070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ts val="164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National Patient Index (RCA)</a:t>
            </a:r>
          </a:p>
        </p:txBody>
      </p:sp>
      <p:sp>
        <p:nvSpPr>
          <p:cNvPr id="13" name="TextBox 11">
            <a:extLst>
              <a:ext uri="{FF2B5EF4-FFF2-40B4-BE49-F238E27FC236}">
                <a16:creationId xmlns:a16="http://schemas.microsoft.com/office/drawing/2014/main" id="{4AB20A2C-A701-6B9A-695A-F3F16503EBCF}"/>
              </a:ext>
            </a:extLst>
          </p:cNvPr>
          <p:cNvSpPr txBox="1"/>
          <p:nvPr/>
        </p:nvSpPr>
        <p:spPr>
          <a:xfrm>
            <a:off x="1953068" y="2036692"/>
            <a:ext cx="3433236" cy="1118255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ts val="164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Electronic Prescribing (SIRE)</a:t>
            </a:r>
            <a:b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</a:b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ts val="164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416M prescriptions / year</a:t>
            </a:r>
          </a:p>
          <a:p>
            <a:pPr marL="0" marR="0" lvl="0" indent="0" algn="l" defTabSz="914400" rtl="0" eaLnBrk="1" fontAlgn="auto" latinLnBrk="0" hangingPunct="1">
              <a:lnSpc>
                <a:spcPts val="164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37.000 health professionals as users</a:t>
            </a:r>
          </a:p>
          <a:p>
            <a:pPr marL="0" marR="0" lvl="0" indent="0" algn="l" defTabSz="914400" rtl="0" eaLnBrk="1" fontAlgn="auto" latinLnBrk="0" hangingPunct="1">
              <a:lnSpc>
                <a:spcPts val="164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1.346M dispensing of medicines / year</a:t>
            </a:r>
          </a:p>
        </p:txBody>
      </p:sp>
      <p:sp>
        <p:nvSpPr>
          <p:cNvPr id="14" name="TextBox 17">
            <a:extLst>
              <a:ext uri="{FF2B5EF4-FFF2-40B4-BE49-F238E27FC236}">
                <a16:creationId xmlns:a16="http://schemas.microsoft.com/office/drawing/2014/main" id="{59DF9A06-1E42-12FC-0D06-0BED526EBEB9}"/>
              </a:ext>
            </a:extLst>
          </p:cNvPr>
          <p:cNvSpPr txBox="1"/>
          <p:nvPr/>
        </p:nvSpPr>
        <p:spPr>
          <a:xfrm>
            <a:off x="5476330" y="4565402"/>
            <a:ext cx="2067992" cy="913070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ts val="164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Care Process Management (IS3)</a:t>
            </a:r>
            <a:b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</a:b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ts val="164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&gt; 50,6 M referrals / year</a:t>
            </a:r>
          </a:p>
        </p:txBody>
      </p:sp>
      <p:sp>
        <p:nvSpPr>
          <p:cNvPr id="15" name="TextBox 17">
            <a:extLst>
              <a:ext uri="{FF2B5EF4-FFF2-40B4-BE49-F238E27FC236}">
                <a16:creationId xmlns:a16="http://schemas.microsoft.com/office/drawing/2014/main" id="{9C9AA4B4-4902-2558-92A4-75F38854753B}"/>
              </a:ext>
            </a:extLst>
          </p:cNvPr>
          <p:cNvSpPr txBox="1"/>
          <p:nvPr/>
        </p:nvSpPr>
        <p:spPr>
          <a:xfrm>
            <a:off x="7286406" y="2227032"/>
            <a:ext cx="1751512" cy="913070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ts val="164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Central PACS System (SIMDCAT)</a:t>
            </a:r>
            <a:b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</a:b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ts val="164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&gt; 6,200 M images</a:t>
            </a:r>
          </a:p>
        </p:txBody>
      </p:sp>
      <p:sp>
        <p:nvSpPr>
          <p:cNvPr id="16" name="TextBox 17">
            <a:extLst>
              <a:ext uri="{FF2B5EF4-FFF2-40B4-BE49-F238E27FC236}">
                <a16:creationId xmlns:a16="http://schemas.microsoft.com/office/drawing/2014/main" id="{88985AC1-1E6E-F295-35DB-EE72B0306B7D}"/>
              </a:ext>
            </a:extLst>
          </p:cNvPr>
          <p:cNvSpPr txBox="1"/>
          <p:nvPr/>
        </p:nvSpPr>
        <p:spPr>
          <a:xfrm>
            <a:off x="9321292" y="2645522"/>
            <a:ext cx="1616728" cy="502702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ts val="164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Digital Pathology linked to SIMDCAT</a:t>
            </a:r>
          </a:p>
        </p:txBody>
      </p:sp>
      <p:sp>
        <p:nvSpPr>
          <p:cNvPr id="17" name="TextBox 17">
            <a:extLst>
              <a:ext uri="{FF2B5EF4-FFF2-40B4-BE49-F238E27FC236}">
                <a16:creationId xmlns:a16="http://schemas.microsoft.com/office/drawing/2014/main" id="{15F6928D-464E-808A-D78E-1F678B632587}"/>
              </a:ext>
            </a:extLst>
          </p:cNvPr>
          <p:cNvSpPr txBox="1"/>
          <p:nvPr/>
        </p:nvSpPr>
        <p:spPr>
          <a:xfrm>
            <a:off x="9577070" y="4542562"/>
            <a:ext cx="973458" cy="1528624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ts val="164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Open platform</a:t>
            </a:r>
          </a:p>
          <a:p>
            <a:pPr marL="0" marR="0" lvl="0" indent="0" algn="l" defTabSz="914400" rtl="0" eaLnBrk="1" fontAlgn="auto" latinLnBrk="0" hangingPunct="1">
              <a:lnSpc>
                <a:spcPts val="164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 </a:t>
            </a:r>
            <a:b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</a:br>
            <a:r>
              <a:rPr kumimoji="0" lang="en-US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openEHR</a:t>
            </a:r>
            <a:b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</a:b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CDR</a:t>
            </a:r>
            <a:b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</a:b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CKM</a:t>
            </a:r>
          </a:p>
          <a:p>
            <a:pPr marL="0" marR="0" lvl="0" indent="0" algn="l" defTabSz="914400" rtl="0" eaLnBrk="1" fontAlgn="auto" latinLnBrk="0" hangingPunct="1">
              <a:lnSpc>
                <a:spcPts val="164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FD61AD7A-E46C-48A7-2417-AA874780FC7B}"/>
              </a:ext>
            </a:extLst>
          </p:cNvPr>
          <p:cNvSpPr txBox="1"/>
          <p:nvPr/>
        </p:nvSpPr>
        <p:spPr>
          <a:xfrm>
            <a:off x="10823920" y="4486137"/>
            <a:ext cx="1323724" cy="1118255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ts val="164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New apps</a:t>
            </a:r>
            <a:b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</a:b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ts val="164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PROMs</a:t>
            </a:r>
          </a:p>
          <a:p>
            <a:pPr marL="0" marR="0" lvl="0" indent="0" algn="l" defTabSz="914400" rtl="0" eaLnBrk="1" fontAlgn="auto" latinLnBrk="0" hangingPunct="1">
              <a:lnSpc>
                <a:spcPts val="164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Medications</a:t>
            </a:r>
          </a:p>
          <a:p>
            <a:pPr marL="0" marR="0" lvl="0" indent="0" algn="l" defTabSz="914400" rtl="0" eaLnBrk="1" fontAlgn="auto" latinLnBrk="0" hangingPunct="1">
              <a:lnSpc>
                <a:spcPts val="164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Immunizations</a:t>
            </a:r>
          </a:p>
        </p:txBody>
      </p:sp>
    </p:spTree>
    <p:extLst>
      <p:ext uri="{BB962C8B-B14F-4D97-AF65-F5344CB8AC3E}">
        <p14:creationId xmlns:p14="http://schemas.microsoft.com/office/powerpoint/2010/main" val="1568213726"/>
      </p:ext>
    </p:extLst>
  </p:cSld>
  <p:clrMapOvr>
    <a:masterClrMapping/>
  </p:clrMapOvr>
  <p:transition spd="slow">
    <p:wipe dir="r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5FCB49E5-BAF5-EA0D-4485-8692E5E21059}"/>
              </a:ext>
            </a:extLst>
          </p:cNvPr>
          <p:cNvSpPr/>
          <p:nvPr/>
        </p:nvSpPr>
        <p:spPr>
          <a:xfrm>
            <a:off x="0" y="1"/>
            <a:ext cx="12192000" cy="983292"/>
          </a:xfrm>
          <a:prstGeom prst="rect">
            <a:avLst/>
          </a:prstGeom>
          <a:solidFill>
            <a:srgbClr val="833C9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E0AFDA91-7127-D15C-DE6D-C30C28A66301}"/>
              </a:ext>
            </a:extLst>
          </p:cNvPr>
          <p:cNvSpPr/>
          <p:nvPr/>
        </p:nvSpPr>
        <p:spPr>
          <a:xfrm>
            <a:off x="735248" y="306540"/>
            <a:ext cx="1032523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It’s all about data silos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4" name="Picture 3" descr="A picture containing shape&#10;&#10;Description automatically generated">
            <a:extLst>
              <a:ext uri="{FF2B5EF4-FFF2-40B4-BE49-F238E27FC236}">
                <a16:creationId xmlns:a16="http://schemas.microsoft.com/office/drawing/2014/main" id="{93C43DDB-4D09-713A-829B-B5ABBBD0F0D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07927" y="6200384"/>
            <a:ext cx="1545867" cy="351076"/>
          </a:xfrm>
          <a:prstGeom prst="rect">
            <a:avLst/>
          </a:prstGeom>
        </p:spPr>
      </p:pic>
      <p:cxnSp>
        <p:nvCxnSpPr>
          <p:cNvPr id="6" name="Straight Connector 21">
            <a:extLst>
              <a:ext uri="{FF2B5EF4-FFF2-40B4-BE49-F238E27FC236}">
                <a16:creationId xmlns:a16="http://schemas.microsoft.com/office/drawing/2014/main" id="{BCD27D0C-EBE9-E523-1AD6-3DF5FC2956DD}"/>
              </a:ext>
            </a:extLst>
          </p:cNvPr>
          <p:cNvCxnSpPr>
            <a:cxnSpLocks/>
            <a:endCxn id="28" idx="0"/>
          </p:cNvCxnSpPr>
          <p:nvPr/>
        </p:nvCxnSpPr>
        <p:spPr>
          <a:xfrm>
            <a:off x="4602203" y="1651516"/>
            <a:ext cx="10701" cy="3993628"/>
          </a:xfrm>
          <a:prstGeom prst="line">
            <a:avLst/>
          </a:prstGeom>
          <a:ln w="635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7" name="Group 46">
            <a:extLst>
              <a:ext uri="{FF2B5EF4-FFF2-40B4-BE49-F238E27FC236}">
                <a16:creationId xmlns:a16="http://schemas.microsoft.com/office/drawing/2014/main" id="{1E0ECA6D-25F9-C0B3-913A-C691BCF4D55A}"/>
              </a:ext>
            </a:extLst>
          </p:cNvPr>
          <p:cNvGrpSpPr/>
          <p:nvPr/>
        </p:nvGrpSpPr>
        <p:grpSpPr>
          <a:xfrm>
            <a:off x="4400984" y="2279490"/>
            <a:ext cx="416560" cy="416560"/>
            <a:chOff x="6052888" y="1435897"/>
            <a:chExt cx="416560" cy="416560"/>
          </a:xfrm>
          <a:solidFill>
            <a:schemeClr val="accent2"/>
          </a:solidFill>
        </p:grpSpPr>
        <p:sp>
          <p:nvSpPr>
            <p:cNvPr id="8" name="Oval 47">
              <a:extLst>
                <a:ext uri="{FF2B5EF4-FFF2-40B4-BE49-F238E27FC236}">
                  <a16:creationId xmlns:a16="http://schemas.microsoft.com/office/drawing/2014/main" id="{8E739034-D0D9-BB94-0BDA-D33F6B62E34B}"/>
                </a:ext>
              </a:extLst>
            </p:cNvPr>
            <p:cNvSpPr/>
            <p:nvPr/>
          </p:nvSpPr>
          <p:spPr>
            <a:xfrm>
              <a:off x="6052888" y="1435897"/>
              <a:ext cx="416560" cy="41656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endParaRPr>
            </a:p>
          </p:txBody>
        </p:sp>
        <p:pic>
          <p:nvPicPr>
            <p:cNvPr id="9" name="Picture 48">
              <a:extLst>
                <a:ext uri="{FF2B5EF4-FFF2-40B4-BE49-F238E27FC236}">
                  <a16:creationId xmlns:a16="http://schemas.microsoft.com/office/drawing/2014/main" id="{87ACD18F-9EA7-962D-DF4D-D53D4220230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colorTemperature colorTemp="1500"/>
                      </a14:imgEffect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136156" y="1570901"/>
              <a:ext cx="257303" cy="193802"/>
            </a:xfrm>
            <a:prstGeom prst="rect">
              <a:avLst/>
            </a:prstGeom>
            <a:grpFill/>
          </p:spPr>
        </p:pic>
      </p:grpSp>
      <p:sp>
        <p:nvSpPr>
          <p:cNvPr id="10" name="Title 1">
            <a:extLst>
              <a:ext uri="{FF2B5EF4-FFF2-40B4-BE49-F238E27FC236}">
                <a16:creationId xmlns:a16="http://schemas.microsoft.com/office/drawing/2014/main" id="{3291E08A-59E1-1DF9-7096-4DA27C5FBB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2559" y="1414787"/>
            <a:ext cx="3377622" cy="4191819"/>
          </a:xfrm>
        </p:spPr>
        <p:txBody>
          <a:bodyPr/>
          <a:lstStyle/>
          <a:p>
            <a:r>
              <a:rPr lang="en-US" b="1" i="1" dirty="0"/>
              <a:t>A fragmented ecosystem of health information technologies</a:t>
            </a:r>
          </a:p>
        </p:txBody>
      </p:sp>
      <p:sp>
        <p:nvSpPr>
          <p:cNvPr id="11" name="TextBox 14">
            <a:extLst>
              <a:ext uri="{FF2B5EF4-FFF2-40B4-BE49-F238E27FC236}">
                <a16:creationId xmlns:a16="http://schemas.microsoft.com/office/drawing/2014/main" id="{FFA360B9-D19D-C7D8-E834-49594BFF21AF}"/>
              </a:ext>
            </a:extLst>
          </p:cNvPr>
          <p:cNvSpPr txBox="1"/>
          <p:nvPr/>
        </p:nvSpPr>
        <p:spPr>
          <a:xfrm>
            <a:off x="5173706" y="1333508"/>
            <a:ext cx="5001072" cy="369332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1" u="none" strike="noStrike" kern="1200" cap="none" spc="0" normalizeH="0" baseline="0" noProof="0" dirty="0">
                <a:ln>
                  <a:noFill/>
                </a:ln>
                <a:solidFill>
                  <a:srgbClr val="1E22AA"/>
                </a:solidFill>
                <a:effectLst/>
                <a:uLnTx/>
                <a:uFillTx/>
                <a:latin typeface="Prometo Medium" panose="020B0704030203060203" pitchFamily="34" charset="0"/>
                <a:ea typeface="+mn-ea"/>
                <a:cs typeface="+mn-cs"/>
              </a:rPr>
              <a:t>69 hospitals and 29 different EMR products. </a:t>
            </a:r>
          </a:p>
        </p:txBody>
      </p:sp>
      <p:sp>
        <p:nvSpPr>
          <p:cNvPr id="12" name="TextBox 16">
            <a:extLst>
              <a:ext uri="{FF2B5EF4-FFF2-40B4-BE49-F238E27FC236}">
                <a16:creationId xmlns:a16="http://schemas.microsoft.com/office/drawing/2014/main" id="{F8F50D6A-C6B4-DF9E-8BF6-3E99F03748D8}"/>
              </a:ext>
            </a:extLst>
          </p:cNvPr>
          <p:cNvSpPr txBox="1"/>
          <p:nvPr/>
        </p:nvSpPr>
        <p:spPr>
          <a:xfrm>
            <a:off x="5173706" y="2170104"/>
            <a:ext cx="5835904" cy="646331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1" u="none" strike="noStrike" kern="1200" cap="none" spc="0" normalizeH="0" baseline="0" noProof="0" dirty="0">
                <a:ln>
                  <a:noFill/>
                </a:ln>
                <a:solidFill>
                  <a:srgbClr val="1E22AA"/>
                </a:solidFill>
                <a:effectLst/>
                <a:uLnTx/>
                <a:uFillTx/>
                <a:latin typeface="Prometo Medium" panose="020B0704030203060203" pitchFamily="34" charset="0"/>
                <a:ea typeface="+mn-ea"/>
                <a:cs typeface="+mn-cs"/>
              </a:rPr>
              <a:t>Each tertiary hospital has around 800 silos of information.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1" u="none" strike="noStrike" kern="1200" cap="none" spc="0" normalizeH="0" baseline="0" noProof="0" dirty="0">
              <a:ln>
                <a:noFill/>
              </a:ln>
              <a:solidFill>
                <a:srgbClr val="1E22AA"/>
              </a:solidFill>
              <a:effectLst/>
              <a:uLnTx/>
              <a:uFillTx/>
              <a:latin typeface="Prometo Medium" panose="020B0704030203060203" pitchFamily="34" charset="0"/>
              <a:ea typeface="+mn-ea"/>
              <a:cs typeface="+mn-cs"/>
            </a:endParaRPr>
          </a:p>
        </p:txBody>
      </p:sp>
      <p:sp>
        <p:nvSpPr>
          <p:cNvPr id="13" name="TextBox 18">
            <a:extLst>
              <a:ext uri="{FF2B5EF4-FFF2-40B4-BE49-F238E27FC236}">
                <a16:creationId xmlns:a16="http://schemas.microsoft.com/office/drawing/2014/main" id="{AEBBCDA9-FE47-636D-4E4F-BA5D12D245C3}"/>
              </a:ext>
            </a:extLst>
          </p:cNvPr>
          <p:cNvSpPr txBox="1"/>
          <p:nvPr/>
        </p:nvSpPr>
        <p:spPr>
          <a:xfrm>
            <a:off x="5173707" y="3008365"/>
            <a:ext cx="6386855" cy="369332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1" u="none" strike="noStrike" kern="1200" cap="none" spc="0" normalizeH="0" baseline="0" noProof="0" dirty="0">
                <a:ln>
                  <a:noFill/>
                </a:ln>
                <a:solidFill>
                  <a:srgbClr val="1E22AA"/>
                </a:solidFill>
                <a:effectLst/>
                <a:uLnTx/>
                <a:uFillTx/>
                <a:latin typeface="Prometo Medium" panose="020B0704030203060203" pitchFamily="34" charset="0"/>
                <a:ea typeface="+mn-ea"/>
                <a:cs typeface="+mn-cs"/>
              </a:rPr>
              <a:t>Each secondary hospital has around 400 silos of information.</a:t>
            </a:r>
          </a:p>
        </p:txBody>
      </p:sp>
      <p:grpSp>
        <p:nvGrpSpPr>
          <p:cNvPr id="14" name="Group 43">
            <a:extLst>
              <a:ext uri="{FF2B5EF4-FFF2-40B4-BE49-F238E27FC236}">
                <a16:creationId xmlns:a16="http://schemas.microsoft.com/office/drawing/2014/main" id="{1D2BC831-2C2C-5E3A-5717-AFED501AAB33}"/>
              </a:ext>
            </a:extLst>
          </p:cNvPr>
          <p:cNvGrpSpPr/>
          <p:nvPr/>
        </p:nvGrpSpPr>
        <p:grpSpPr>
          <a:xfrm>
            <a:off x="4400984" y="1435897"/>
            <a:ext cx="416560" cy="416560"/>
            <a:chOff x="6052888" y="1435897"/>
            <a:chExt cx="416560" cy="416560"/>
          </a:xfrm>
        </p:grpSpPr>
        <p:sp>
          <p:nvSpPr>
            <p:cNvPr id="15" name="Oval 44">
              <a:extLst>
                <a:ext uri="{FF2B5EF4-FFF2-40B4-BE49-F238E27FC236}">
                  <a16:creationId xmlns:a16="http://schemas.microsoft.com/office/drawing/2014/main" id="{6B89722D-57C8-98B3-5FCD-04104787B0B5}"/>
                </a:ext>
              </a:extLst>
            </p:cNvPr>
            <p:cNvSpPr/>
            <p:nvPr/>
          </p:nvSpPr>
          <p:spPr>
            <a:xfrm>
              <a:off x="6052888" y="1435897"/>
              <a:ext cx="416560" cy="416560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endParaRPr>
            </a:p>
          </p:txBody>
        </p:sp>
        <p:pic>
          <p:nvPicPr>
            <p:cNvPr id="16" name="Picture 45">
              <a:extLst>
                <a:ext uri="{FF2B5EF4-FFF2-40B4-BE49-F238E27FC236}">
                  <a16:creationId xmlns:a16="http://schemas.microsoft.com/office/drawing/2014/main" id="{59C3FA4A-247F-0241-7C66-7F0F0F95D9A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colorTemperature colorTemp="1500"/>
                      </a14:imgEffect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136156" y="1570901"/>
              <a:ext cx="257303" cy="193802"/>
            </a:xfrm>
            <a:prstGeom prst="rect">
              <a:avLst/>
            </a:prstGeom>
          </p:spPr>
        </p:pic>
      </p:grpSp>
      <p:grpSp>
        <p:nvGrpSpPr>
          <p:cNvPr id="17" name="Group 49">
            <a:extLst>
              <a:ext uri="{FF2B5EF4-FFF2-40B4-BE49-F238E27FC236}">
                <a16:creationId xmlns:a16="http://schemas.microsoft.com/office/drawing/2014/main" id="{506996CD-652B-543E-6F4E-8D6180C08023}"/>
              </a:ext>
            </a:extLst>
          </p:cNvPr>
          <p:cNvGrpSpPr/>
          <p:nvPr/>
        </p:nvGrpSpPr>
        <p:grpSpPr>
          <a:xfrm>
            <a:off x="4400984" y="3094137"/>
            <a:ext cx="416560" cy="416560"/>
            <a:chOff x="6052888" y="1435897"/>
            <a:chExt cx="416560" cy="416560"/>
          </a:xfrm>
          <a:solidFill>
            <a:srgbClr val="D064CE"/>
          </a:solidFill>
        </p:grpSpPr>
        <p:sp>
          <p:nvSpPr>
            <p:cNvPr id="18" name="Oval 50">
              <a:extLst>
                <a:ext uri="{FF2B5EF4-FFF2-40B4-BE49-F238E27FC236}">
                  <a16:creationId xmlns:a16="http://schemas.microsoft.com/office/drawing/2014/main" id="{F162A415-B073-AD72-8132-964999B46FD6}"/>
                </a:ext>
              </a:extLst>
            </p:cNvPr>
            <p:cNvSpPr/>
            <p:nvPr/>
          </p:nvSpPr>
          <p:spPr>
            <a:xfrm>
              <a:off x="6052888" y="1435897"/>
              <a:ext cx="416560" cy="41656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endParaRPr>
            </a:p>
          </p:txBody>
        </p:sp>
        <p:pic>
          <p:nvPicPr>
            <p:cNvPr id="19" name="Picture 51">
              <a:extLst>
                <a:ext uri="{FF2B5EF4-FFF2-40B4-BE49-F238E27FC236}">
                  <a16:creationId xmlns:a16="http://schemas.microsoft.com/office/drawing/2014/main" id="{C09E98F8-9557-861F-628A-9356D86DA52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colorTemperature colorTemp="1500"/>
                      </a14:imgEffect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136156" y="1570901"/>
              <a:ext cx="257303" cy="193802"/>
            </a:xfrm>
            <a:prstGeom prst="rect">
              <a:avLst/>
            </a:prstGeom>
            <a:grpFill/>
          </p:spPr>
        </p:pic>
      </p:grpSp>
      <p:grpSp>
        <p:nvGrpSpPr>
          <p:cNvPr id="20" name="Group 46">
            <a:extLst>
              <a:ext uri="{FF2B5EF4-FFF2-40B4-BE49-F238E27FC236}">
                <a16:creationId xmlns:a16="http://schemas.microsoft.com/office/drawing/2014/main" id="{B646FC63-D8DF-33E7-6E00-7031E3BEC96C}"/>
              </a:ext>
            </a:extLst>
          </p:cNvPr>
          <p:cNvGrpSpPr/>
          <p:nvPr/>
        </p:nvGrpSpPr>
        <p:grpSpPr>
          <a:xfrm>
            <a:off x="4400984" y="4695493"/>
            <a:ext cx="416560" cy="416560"/>
            <a:chOff x="6052888" y="1435897"/>
            <a:chExt cx="416560" cy="416560"/>
          </a:xfrm>
          <a:solidFill>
            <a:schemeClr val="accent2"/>
          </a:solidFill>
        </p:grpSpPr>
        <p:sp>
          <p:nvSpPr>
            <p:cNvPr id="21" name="Oval 47">
              <a:extLst>
                <a:ext uri="{FF2B5EF4-FFF2-40B4-BE49-F238E27FC236}">
                  <a16:creationId xmlns:a16="http://schemas.microsoft.com/office/drawing/2014/main" id="{04B01924-8408-1640-23F2-806C3652588B}"/>
                </a:ext>
              </a:extLst>
            </p:cNvPr>
            <p:cNvSpPr/>
            <p:nvPr/>
          </p:nvSpPr>
          <p:spPr>
            <a:xfrm>
              <a:off x="6052888" y="1435897"/>
              <a:ext cx="416560" cy="41656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endParaRPr>
            </a:p>
          </p:txBody>
        </p:sp>
        <p:pic>
          <p:nvPicPr>
            <p:cNvPr id="22" name="Picture 48">
              <a:extLst>
                <a:ext uri="{FF2B5EF4-FFF2-40B4-BE49-F238E27FC236}">
                  <a16:creationId xmlns:a16="http://schemas.microsoft.com/office/drawing/2014/main" id="{48E89DB4-F48E-CDD3-16F7-579BEDC006C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colorTemperature colorTemp="1500"/>
                      </a14:imgEffect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136156" y="1570901"/>
              <a:ext cx="257303" cy="193802"/>
            </a:xfrm>
            <a:prstGeom prst="rect">
              <a:avLst/>
            </a:prstGeom>
            <a:grpFill/>
          </p:spPr>
        </p:pic>
      </p:grpSp>
      <p:grpSp>
        <p:nvGrpSpPr>
          <p:cNvPr id="23" name="Group 43">
            <a:extLst>
              <a:ext uri="{FF2B5EF4-FFF2-40B4-BE49-F238E27FC236}">
                <a16:creationId xmlns:a16="http://schemas.microsoft.com/office/drawing/2014/main" id="{DD5F7F6F-B5AA-7F03-81D7-3A5926BB239E}"/>
              </a:ext>
            </a:extLst>
          </p:cNvPr>
          <p:cNvGrpSpPr/>
          <p:nvPr/>
        </p:nvGrpSpPr>
        <p:grpSpPr>
          <a:xfrm>
            <a:off x="4400984" y="3851900"/>
            <a:ext cx="416560" cy="416560"/>
            <a:chOff x="6052888" y="1435897"/>
            <a:chExt cx="416560" cy="416560"/>
          </a:xfrm>
        </p:grpSpPr>
        <p:sp>
          <p:nvSpPr>
            <p:cNvPr id="24" name="Oval 44">
              <a:extLst>
                <a:ext uri="{FF2B5EF4-FFF2-40B4-BE49-F238E27FC236}">
                  <a16:creationId xmlns:a16="http://schemas.microsoft.com/office/drawing/2014/main" id="{04E0C9BB-8D86-08E6-86C6-646D1F52B7ED}"/>
                </a:ext>
              </a:extLst>
            </p:cNvPr>
            <p:cNvSpPr/>
            <p:nvPr/>
          </p:nvSpPr>
          <p:spPr>
            <a:xfrm>
              <a:off x="6052888" y="1435897"/>
              <a:ext cx="416560" cy="416560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endParaRPr>
            </a:p>
          </p:txBody>
        </p:sp>
        <p:pic>
          <p:nvPicPr>
            <p:cNvPr id="25" name="Picture 45">
              <a:extLst>
                <a:ext uri="{FF2B5EF4-FFF2-40B4-BE49-F238E27FC236}">
                  <a16:creationId xmlns:a16="http://schemas.microsoft.com/office/drawing/2014/main" id="{1B1AA26F-E4A6-D978-5BD0-424CC2081286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colorTemperature colorTemp="1500"/>
                      </a14:imgEffect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136156" y="1570901"/>
              <a:ext cx="257303" cy="193802"/>
            </a:xfrm>
            <a:prstGeom prst="rect">
              <a:avLst/>
            </a:prstGeom>
          </p:spPr>
        </p:pic>
      </p:grpSp>
      <p:grpSp>
        <p:nvGrpSpPr>
          <p:cNvPr id="26" name="Group 49">
            <a:extLst>
              <a:ext uri="{FF2B5EF4-FFF2-40B4-BE49-F238E27FC236}">
                <a16:creationId xmlns:a16="http://schemas.microsoft.com/office/drawing/2014/main" id="{AF288BB0-50F4-8757-6274-D02B21A33A2C}"/>
              </a:ext>
            </a:extLst>
          </p:cNvPr>
          <p:cNvGrpSpPr/>
          <p:nvPr/>
        </p:nvGrpSpPr>
        <p:grpSpPr>
          <a:xfrm>
            <a:off x="4400984" y="5510140"/>
            <a:ext cx="416560" cy="416560"/>
            <a:chOff x="6052888" y="1435897"/>
            <a:chExt cx="416560" cy="416560"/>
          </a:xfrm>
          <a:solidFill>
            <a:srgbClr val="D064CE"/>
          </a:solidFill>
        </p:grpSpPr>
        <p:sp>
          <p:nvSpPr>
            <p:cNvPr id="27" name="Oval 50">
              <a:extLst>
                <a:ext uri="{FF2B5EF4-FFF2-40B4-BE49-F238E27FC236}">
                  <a16:creationId xmlns:a16="http://schemas.microsoft.com/office/drawing/2014/main" id="{7817DF6E-E095-4101-6FDF-F69463ED7FEE}"/>
                </a:ext>
              </a:extLst>
            </p:cNvPr>
            <p:cNvSpPr/>
            <p:nvPr/>
          </p:nvSpPr>
          <p:spPr>
            <a:xfrm>
              <a:off x="6052888" y="1435897"/>
              <a:ext cx="416560" cy="41656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endParaRPr>
            </a:p>
          </p:txBody>
        </p:sp>
        <p:pic>
          <p:nvPicPr>
            <p:cNvPr id="28" name="Picture 51">
              <a:extLst>
                <a:ext uri="{FF2B5EF4-FFF2-40B4-BE49-F238E27FC236}">
                  <a16:creationId xmlns:a16="http://schemas.microsoft.com/office/drawing/2014/main" id="{13665D9B-1D6D-CC4F-1E91-8597A42485A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colorTemperature colorTemp="1500"/>
                      </a14:imgEffect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136156" y="1570901"/>
              <a:ext cx="257303" cy="193802"/>
            </a:xfrm>
            <a:prstGeom prst="rect">
              <a:avLst/>
            </a:prstGeom>
            <a:grpFill/>
          </p:spPr>
        </p:pic>
      </p:grpSp>
      <p:sp>
        <p:nvSpPr>
          <p:cNvPr id="29" name="TextBox 18">
            <a:extLst>
              <a:ext uri="{FF2B5EF4-FFF2-40B4-BE49-F238E27FC236}">
                <a16:creationId xmlns:a16="http://schemas.microsoft.com/office/drawing/2014/main" id="{870F37B0-3920-8F14-5D97-768A3F200D61}"/>
              </a:ext>
            </a:extLst>
          </p:cNvPr>
          <p:cNvSpPr txBox="1"/>
          <p:nvPr/>
        </p:nvSpPr>
        <p:spPr>
          <a:xfrm>
            <a:off x="5173706" y="3786889"/>
            <a:ext cx="6386855" cy="646331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1" u="none" strike="noStrike" kern="1200" cap="none" spc="0" normalizeH="0" baseline="0" noProof="0" dirty="0">
                <a:ln>
                  <a:noFill/>
                </a:ln>
                <a:solidFill>
                  <a:srgbClr val="1E22AA"/>
                </a:solidFill>
                <a:effectLst/>
                <a:uLnTx/>
                <a:uFillTx/>
                <a:latin typeface="Prometo Medium" panose="020B0704030203060203" pitchFamily="34" charset="0"/>
                <a:ea typeface="+mn-ea"/>
                <a:cs typeface="+mn-cs"/>
              </a:rPr>
              <a:t>According to our prospects we have more than 16k silos of information. </a:t>
            </a:r>
          </a:p>
        </p:txBody>
      </p:sp>
      <p:sp>
        <p:nvSpPr>
          <p:cNvPr id="30" name="TextBox 18">
            <a:extLst>
              <a:ext uri="{FF2B5EF4-FFF2-40B4-BE49-F238E27FC236}">
                <a16:creationId xmlns:a16="http://schemas.microsoft.com/office/drawing/2014/main" id="{BDE141D2-1A9B-D408-93D8-1A767720E3AA}"/>
              </a:ext>
            </a:extLst>
          </p:cNvPr>
          <p:cNvSpPr txBox="1"/>
          <p:nvPr/>
        </p:nvSpPr>
        <p:spPr>
          <a:xfrm>
            <a:off x="5173705" y="4713609"/>
            <a:ext cx="6386855" cy="646331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1" u="none" strike="noStrike" kern="1200" cap="none" spc="0" normalizeH="0" baseline="0" noProof="0" dirty="0">
                <a:ln>
                  <a:noFill/>
                </a:ln>
                <a:solidFill>
                  <a:srgbClr val="1E22AA"/>
                </a:solidFill>
                <a:effectLst/>
                <a:uLnTx/>
                <a:uFillTx/>
                <a:latin typeface="Prometo Medium" panose="020B0704030203060203" pitchFamily="34" charset="0"/>
                <a:ea typeface="+mn-ea"/>
                <a:cs typeface="+mn-cs"/>
              </a:rPr>
              <a:t>The EMRs remain to be the biggest source of health-related information.</a:t>
            </a:r>
          </a:p>
        </p:txBody>
      </p:sp>
      <p:sp>
        <p:nvSpPr>
          <p:cNvPr id="31" name="TextBox 18">
            <a:extLst>
              <a:ext uri="{FF2B5EF4-FFF2-40B4-BE49-F238E27FC236}">
                <a16:creationId xmlns:a16="http://schemas.microsoft.com/office/drawing/2014/main" id="{F6FADE43-5E8A-8C3E-9D58-7948D8F4111F}"/>
              </a:ext>
            </a:extLst>
          </p:cNvPr>
          <p:cNvSpPr txBox="1"/>
          <p:nvPr/>
        </p:nvSpPr>
        <p:spPr>
          <a:xfrm>
            <a:off x="5173704" y="5550379"/>
            <a:ext cx="6386855" cy="369332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1" u="none" strike="noStrike" kern="1200" cap="none" spc="0" normalizeH="0" baseline="0" noProof="0" dirty="0">
                <a:ln>
                  <a:noFill/>
                </a:ln>
                <a:solidFill>
                  <a:srgbClr val="1E22AA"/>
                </a:solidFill>
                <a:effectLst/>
                <a:uLnTx/>
                <a:uFillTx/>
                <a:latin typeface="Prometo Medium" panose="020B0704030203060203" pitchFamily="34" charset="0"/>
                <a:ea typeface="+mn-ea"/>
                <a:cs typeface="+mn-cs"/>
              </a:rPr>
              <a:t>Huge heterogeneity of proprietary data models.</a:t>
            </a:r>
          </a:p>
        </p:txBody>
      </p:sp>
    </p:spTree>
    <p:extLst>
      <p:ext uri="{BB962C8B-B14F-4D97-AF65-F5344CB8AC3E}">
        <p14:creationId xmlns:p14="http://schemas.microsoft.com/office/powerpoint/2010/main" val="2326497663"/>
      </p:ext>
    </p:extLst>
  </p:cSld>
  <p:clrMapOvr>
    <a:masterClrMapping/>
  </p:clrMapOvr>
  <p:transition spd="slow">
    <p:wipe dir="r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5FCB49E5-BAF5-EA0D-4485-8692E5E21059}"/>
              </a:ext>
            </a:extLst>
          </p:cNvPr>
          <p:cNvSpPr/>
          <p:nvPr/>
        </p:nvSpPr>
        <p:spPr>
          <a:xfrm>
            <a:off x="0" y="1"/>
            <a:ext cx="12192000" cy="983292"/>
          </a:xfrm>
          <a:prstGeom prst="rect">
            <a:avLst/>
          </a:prstGeom>
          <a:solidFill>
            <a:srgbClr val="833C9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E0AFDA91-7127-D15C-DE6D-C30C28A66301}"/>
              </a:ext>
            </a:extLst>
          </p:cNvPr>
          <p:cNvSpPr/>
          <p:nvPr/>
        </p:nvSpPr>
        <p:spPr>
          <a:xfrm>
            <a:off x="735248" y="306540"/>
            <a:ext cx="1032523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The EMR is a complex system of systems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4" name="Picture 3" descr="A picture containing shape&#10;&#10;Description automatically generated">
            <a:extLst>
              <a:ext uri="{FF2B5EF4-FFF2-40B4-BE49-F238E27FC236}">
                <a16:creationId xmlns:a16="http://schemas.microsoft.com/office/drawing/2014/main" id="{93C43DDB-4D09-713A-829B-B5ABBBD0F0D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07927" y="6200384"/>
            <a:ext cx="1545867" cy="351076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3EA0602B-6DC5-6B8E-612E-7FC05121090D}"/>
              </a:ext>
            </a:extLst>
          </p:cNvPr>
          <p:cNvSpPr/>
          <p:nvPr/>
        </p:nvSpPr>
        <p:spPr>
          <a:xfrm>
            <a:off x="674916" y="6418104"/>
            <a:ext cx="446315" cy="43990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0B87B690-D003-4429-E71D-91B684B381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5128" y="2330279"/>
            <a:ext cx="3847216" cy="1783443"/>
          </a:xfrm>
        </p:spPr>
        <p:txBody>
          <a:bodyPr/>
          <a:lstStyle/>
          <a:p>
            <a:r>
              <a:rPr lang="en-US" b="1" dirty="0"/>
              <a:t>EMRs seen from the inside</a:t>
            </a:r>
          </a:p>
        </p:txBody>
      </p:sp>
      <p:pic>
        <p:nvPicPr>
          <p:cNvPr id="9" name="Marcador de posición de imagen 15" descr="Una captura de pantalla de un celular con texto e imagen&#10;&#10;Descripción generada automáticamente con confianza baja">
            <a:extLst>
              <a:ext uri="{FF2B5EF4-FFF2-40B4-BE49-F238E27FC236}">
                <a16:creationId xmlns:a16="http://schemas.microsoft.com/office/drawing/2014/main" id="{12C331DB-3F7F-ECD2-9A94-B3513155CDF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07" r="2607"/>
          <a:stretch>
            <a:fillRect/>
          </a:stretch>
        </p:blipFill>
        <p:spPr>
          <a:xfrm>
            <a:off x="5597535" y="1714501"/>
            <a:ext cx="1915373" cy="3962400"/>
          </a:xfrm>
          <a:prstGeom prst="roundRect">
            <a:avLst>
              <a:gd name="adj" fmla="val 11979"/>
            </a:avLst>
          </a:prstGeom>
        </p:spPr>
      </p:pic>
      <p:pic>
        <p:nvPicPr>
          <p:cNvPr id="10" name="Picture 20">
            <a:extLst>
              <a:ext uri="{FF2B5EF4-FFF2-40B4-BE49-F238E27FC236}">
                <a16:creationId xmlns:a16="http://schemas.microsoft.com/office/drawing/2014/main" id="{333FE742-A2ED-542B-A127-4954424A71EC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266789" y="1330036"/>
            <a:ext cx="2549225" cy="4601160"/>
          </a:xfrm>
          <a:prstGeom prst="rect">
            <a:avLst/>
          </a:prstGeom>
        </p:spPr>
      </p:pic>
      <p:pic>
        <p:nvPicPr>
          <p:cNvPr id="12" name="Picture 5">
            <a:extLst>
              <a:ext uri="{FF2B5EF4-FFF2-40B4-BE49-F238E27FC236}">
                <a16:creationId xmlns:a16="http://schemas.microsoft.com/office/drawing/2014/main" id="{A4590D89-71FE-DE9A-B0A3-7EAA8FA7826C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855103" y="-570883"/>
            <a:ext cx="5359399" cy="91613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0824198"/>
      </p:ext>
    </p:extLst>
  </p:cSld>
  <p:clrMapOvr>
    <a:masterClrMapping/>
  </p:clrMapOvr>
  <p:transition spd="slow">
    <p:wipe dir="r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5FCB49E5-BAF5-EA0D-4485-8692E5E21059}"/>
              </a:ext>
            </a:extLst>
          </p:cNvPr>
          <p:cNvSpPr/>
          <p:nvPr/>
        </p:nvSpPr>
        <p:spPr>
          <a:xfrm>
            <a:off x="0" y="1"/>
            <a:ext cx="12192000" cy="983292"/>
          </a:xfrm>
          <a:prstGeom prst="rect">
            <a:avLst/>
          </a:prstGeom>
          <a:solidFill>
            <a:srgbClr val="833C9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E0AFDA91-7127-D15C-DE6D-C30C28A66301}"/>
              </a:ext>
            </a:extLst>
          </p:cNvPr>
          <p:cNvSpPr/>
          <p:nvPr/>
        </p:nvSpPr>
        <p:spPr>
          <a:xfrm>
            <a:off x="735248" y="306540"/>
            <a:ext cx="1032523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Trying to build a longitudinal EHR is a dream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4" name="Picture 3" descr="A picture containing shape&#10;&#10;Description automatically generated">
            <a:extLst>
              <a:ext uri="{FF2B5EF4-FFF2-40B4-BE49-F238E27FC236}">
                <a16:creationId xmlns:a16="http://schemas.microsoft.com/office/drawing/2014/main" id="{93C43DDB-4D09-713A-829B-B5ABBBD0F0D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07927" y="6200384"/>
            <a:ext cx="1545867" cy="351076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3B453858-80B9-6D30-3C3D-1DF3D5C650A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6191" y="1842186"/>
            <a:ext cx="11899617" cy="38891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6193241"/>
      </p:ext>
    </p:extLst>
  </p:cSld>
  <p:clrMapOvr>
    <a:masterClrMapping/>
  </p:clrMapOvr>
  <p:transition spd="slow">
    <p:wipe dir="r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5FCB49E5-BAF5-EA0D-4485-8692E5E21059}"/>
              </a:ext>
            </a:extLst>
          </p:cNvPr>
          <p:cNvSpPr/>
          <p:nvPr/>
        </p:nvSpPr>
        <p:spPr>
          <a:xfrm>
            <a:off x="0" y="1"/>
            <a:ext cx="12192000" cy="983292"/>
          </a:xfrm>
          <a:prstGeom prst="rect">
            <a:avLst/>
          </a:prstGeom>
          <a:solidFill>
            <a:srgbClr val="833C9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E0AFDA91-7127-D15C-DE6D-C30C28A66301}"/>
              </a:ext>
            </a:extLst>
          </p:cNvPr>
          <p:cNvSpPr/>
          <p:nvPr/>
        </p:nvSpPr>
        <p:spPr>
          <a:xfrm>
            <a:off x="735248" y="306540"/>
            <a:ext cx="1116703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Data is not understood: limitations of the current model of interoperability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4" name="Picture 3" descr="A picture containing shape&#10;&#10;Description automatically generated">
            <a:extLst>
              <a:ext uri="{FF2B5EF4-FFF2-40B4-BE49-F238E27FC236}">
                <a16:creationId xmlns:a16="http://schemas.microsoft.com/office/drawing/2014/main" id="{93C43DDB-4D09-713A-829B-B5ABBBD0F0D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07927" y="6200384"/>
            <a:ext cx="1545867" cy="351076"/>
          </a:xfrm>
          <a:prstGeom prst="rect">
            <a:avLst/>
          </a:prstGeom>
        </p:spPr>
      </p:pic>
      <p:pic>
        <p:nvPicPr>
          <p:cNvPr id="16" name="Imagen 15" descr="Interfaz de usuario gráfica, Texto, Aplicación, Correo electrónico&#10;&#10;Descripción generada automáticamente">
            <a:extLst>
              <a:ext uri="{FF2B5EF4-FFF2-40B4-BE49-F238E27FC236}">
                <a16:creationId xmlns:a16="http://schemas.microsoft.com/office/drawing/2014/main" id="{77C7D37F-99AC-B287-C17D-FF1CD8F1EE7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22848" y="1285529"/>
            <a:ext cx="6579438" cy="245863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7" name="Content Placeholder 3">
            <a:extLst>
              <a:ext uri="{FF2B5EF4-FFF2-40B4-BE49-F238E27FC236}">
                <a16:creationId xmlns:a16="http://schemas.microsoft.com/office/drawing/2014/main" id="{C548DB45-8E94-6744-0F83-D918B3341B6A}"/>
              </a:ext>
            </a:extLst>
          </p:cNvPr>
          <p:cNvSpPr txBox="1">
            <a:spLocks/>
          </p:cNvSpPr>
          <p:nvPr/>
        </p:nvSpPr>
        <p:spPr>
          <a:xfrm>
            <a:off x="111039" y="2809302"/>
            <a:ext cx="4889761" cy="96313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In contrast to data elements required for successful billing, clinically relevant data elements are rarely standardized, even though applicable standards exist.</a:t>
            </a:r>
          </a:p>
        </p:txBody>
      </p:sp>
      <p:pic>
        <p:nvPicPr>
          <p:cNvPr id="20" name="Imagen 19" descr="Interfaz de usuario gráfica, Texto&#10;&#10;Descripción generada automáticamente con confianza media">
            <a:extLst>
              <a:ext uri="{FF2B5EF4-FFF2-40B4-BE49-F238E27FC236}">
                <a16:creationId xmlns:a16="http://schemas.microsoft.com/office/drawing/2014/main" id="{E3CE93F1-2A34-3A06-B5C5-D9135A664D3F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4495"/>
          <a:stretch/>
        </p:blipFill>
        <p:spPr>
          <a:xfrm>
            <a:off x="289714" y="1254677"/>
            <a:ext cx="2362200" cy="1281114"/>
          </a:xfrm>
          <a:prstGeom prst="rect">
            <a:avLst/>
          </a:prstGeom>
        </p:spPr>
      </p:pic>
      <p:pic>
        <p:nvPicPr>
          <p:cNvPr id="21" name="Imagen 20" descr="Interfaz de usuario gráfica, Texto&#10;&#10;Descripción generada automáticamente con confianza media">
            <a:extLst>
              <a:ext uri="{FF2B5EF4-FFF2-40B4-BE49-F238E27FC236}">
                <a16:creationId xmlns:a16="http://schemas.microsoft.com/office/drawing/2014/main" id="{ADDD6AEA-9AAD-C866-F165-8031B816374F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5445" b="104"/>
          <a:stretch/>
        </p:blipFill>
        <p:spPr>
          <a:xfrm>
            <a:off x="2734594" y="1254677"/>
            <a:ext cx="2362200" cy="1025987"/>
          </a:xfrm>
          <a:prstGeom prst="rect">
            <a:avLst/>
          </a:prstGeom>
        </p:spPr>
      </p:pic>
      <p:sp>
        <p:nvSpPr>
          <p:cNvPr id="5" name="Content Placeholder 3">
            <a:extLst>
              <a:ext uri="{FF2B5EF4-FFF2-40B4-BE49-F238E27FC236}">
                <a16:creationId xmlns:a16="http://schemas.microsoft.com/office/drawing/2014/main" id="{EAC2C947-BCF2-75B1-A35C-B51A7C3937D7}"/>
              </a:ext>
            </a:extLst>
          </p:cNvPr>
          <p:cNvSpPr txBox="1">
            <a:spLocks/>
          </p:cNvSpPr>
          <p:nvPr/>
        </p:nvSpPr>
        <p:spPr>
          <a:xfrm>
            <a:off x="111039" y="4297925"/>
            <a:ext cx="11742755" cy="95713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As defined in the study, </a:t>
            </a:r>
            <a:r>
              <a:rPr kumimoji="0" lang="en-US" sz="18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intra-vendor interoperability 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refers to the ability to share information between instances of the same vendor’s product (e.g. Epic &gt; Epic). </a:t>
            </a:r>
            <a:r>
              <a:rPr kumimoji="0" lang="en-US" sz="18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Inter-vendor interoperability 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refers to the ability to share information between instances of different vendor products (e.g. Epic &gt; Cerner)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Content Placeholder 3">
            <a:extLst>
              <a:ext uri="{FF2B5EF4-FFF2-40B4-BE49-F238E27FC236}">
                <a16:creationId xmlns:a16="http://schemas.microsoft.com/office/drawing/2014/main" id="{9454CF95-D1D2-C2FE-5FC7-8BC5C137BD8F}"/>
              </a:ext>
            </a:extLst>
          </p:cNvPr>
          <p:cNvSpPr txBox="1">
            <a:spLocks/>
          </p:cNvSpPr>
          <p:nvPr/>
        </p:nvSpPr>
        <p:spPr>
          <a:xfrm>
            <a:off x="111039" y="5247998"/>
            <a:ext cx="11742755" cy="95713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 recent study of EHR interoperability found that </a:t>
            </a:r>
            <a:r>
              <a:rPr kumimoji="0" lang="en-US" sz="18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68% of data was “understood” when exchanged across different sites using the same vendor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, but only </a:t>
            </a:r>
            <a:r>
              <a:rPr kumimoji="0" lang="en-US" sz="18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22% was “understood” when exchanged across different EHR vendors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528483220"/>
      </p:ext>
    </p:extLst>
  </p:cSld>
  <p:clrMapOvr>
    <a:masterClrMapping/>
  </p:clrMapOvr>
  <p:transition spd="slow">
    <p:wipe dir="r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5FCB49E5-BAF5-EA0D-4485-8692E5E21059}"/>
              </a:ext>
            </a:extLst>
          </p:cNvPr>
          <p:cNvSpPr/>
          <p:nvPr/>
        </p:nvSpPr>
        <p:spPr>
          <a:xfrm>
            <a:off x="0" y="1"/>
            <a:ext cx="12192000" cy="983292"/>
          </a:xfrm>
          <a:prstGeom prst="rect">
            <a:avLst/>
          </a:prstGeom>
          <a:solidFill>
            <a:srgbClr val="833C9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E0AFDA91-7127-D15C-DE6D-C30C28A66301}"/>
              </a:ext>
            </a:extLst>
          </p:cNvPr>
          <p:cNvSpPr/>
          <p:nvPr/>
        </p:nvSpPr>
        <p:spPr>
          <a:xfrm>
            <a:off x="735248" y="306540"/>
            <a:ext cx="1116703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Let’s stop and reflect about our current  model of health IT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4" name="Picture 3" descr="A picture containing shape&#10;&#10;Description automatically generated">
            <a:extLst>
              <a:ext uri="{FF2B5EF4-FFF2-40B4-BE49-F238E27FC236}">
                <a16:creationId xmlns:a16="http://schemas.microsoft.com/office/drawing/2014/main" id="{93C43DDB-4D09-713A-829B-B5ABBBD0F0D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07927" y="6200384"/>
            <a:ext cx="1545867" cy="351076"/>
          </a:xfrm>
          <a:prstGeom prst="rect">
            <a:avLst/>
          </a:prstGeom>
        </p:spPr>
      </p:pic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490E0C13-0019-C1B6-1C8A-7D904C372AD1}"/>
              </a:ext>
            </a:extLst>
          </p:cNvPr>
          <p:cNvCxnSpPr>
            <a:cxnSpLocks/>
            <a:endCxn id="44" idx="0"/>
          </p:cNvCxnSpPr>
          <p:nvPr/>
        </p:nvCxnSpPr>
        <p:spPr>
          <a:xfrm>
            <a:off x="4602203" y="1651516"/>
            <a:ext cx="10701" cy="3993628"/>
          </a:xfrm>
          <a:prstGeom prst="line">
            <a:avLst/>
          </a:prstGeom>
          <a:ln w="635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3" name="Group 46">
            <a:extLst>
              <a:ext uri="{FF2B5EF4-FFF2-40B4-BE49-F238E27FC236}">
                <a16:creationId xmlns:a16="http://schemas.microsoft.com/office/drawing/2014/main" id="{E4733C08-300D-DE80-DC70-904F33E90211}"/>
              </a:ext>
            </a:extLst>
          </p:cNvPr>
          <p:cNvGrpSpPr/>
          <p:nvPr/>
        </p:nvGrpSpPr>
        <p:grpSpPr>
          <a:xfrm>
            <a:off x="4400984" y="2279490"/>
            <a:ext cx="416560" cy="416560"/>
            <a:chOff x="6052888" y="1435897"/>
            <a:chExt cx="416560" cy="416560"/>
          </a:xfrm>
          <a:solidFill>
            <a:schemeClr val="accent2"/>
          </a:solidFill>
        </p:grpSpPr>
        <p:sp>
          <p:nvSpPr>
            <p:cNvPr id="24" name="Oval 47">
              <a:extLst>
                <a:ext uri="{FF2B5EF4-FFF2-40B4-BE49-F238E27FC236}">
                  <a16:creationId xmlns:a16="http://schemas.microsoft.com/office/drawing/2014/main" id="{674E34A4-9E63-3B75-0DEC-E3DFF195A3B8}"/>
                </a:ext>
              </a:extLst>
            </p:cNvPr>
            <p:cNvSpPr/>
            <p:nvPr/>
          </p:nvSpPr>
          <p:spPr>
            <a:xfrm>
              <a:off x="6052888" y="1435897"/>
              <a:ext cx="416560" cy="41656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endParaRPr>
            </a:p>
          </p:txBody>
        </p:sp>
        <p:pic>
          <p:nvPicPr>
            <p:cNvPr id="25" name="Picture 48">
              <a:extLst>
                <a:ext uri="{FF2B5EF4-FFF2-40B4-BE49-F238E27FC236}">
                  <a16:creationId xmlns:a16="http://schemas.microsoft.com/office/drawing/2014/main" id="{2F50EA72-52DB-AA7B-0FA5-87AD5E48115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colorTemperature colorTemp="1500"/>
                      </a14:imgEffect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136156" y="1570901"/>
              <a:ext cx="257303" cy="193802"/>
            </a:xfrm>
            <a:prstGeom prst="rect">
              <a:avLst/>
            </a:prstGeom>
            <a:grpFill/>
          </p:spPr>
        </p:pic>
      </p:grpSp>
      <p:sp>
        <p:nvSpPr>
          <p:cNvPr id="26" name="Title 1">
            <a:extLst>
              <a:ext uri="{FF2B5EF4-FFF2-40B4-BE49-F238E27FC236}">
                <a16:creationId xmlns:a16="http://schemas.microsoft.com/office/drawing/2014/main" id="{AD1D416B-C2A2-5AD9-5400-830102F1B8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5129" y="1230284"/>
            <a:ext cx="3377622" cy="4191819"/>
          </a:xfrm>
        </p:spPr>
        <p:txBody>
          <a:bodyPr/>
          <a:lstStyle/>
          <a:p>
            <a:r>
              <a:rPr lang="en-US" b="1" i="1" dirty="0"/>
              <a:t>Limitations</a:t>
            </a:r>
            <a:br>
              <a:rPr lang="en-US" b="1" i="1" dirty="0"/>
            </a:br>
            <a:r>
              <a:rPr lang="en-US" b="1" i="1" dirty="0"/>
              <a:t>of the current information systems model</a:t>
            </a:r>
          </a:p>
        </p:txBody>
      </p:sp>
      <p:sp>
        <p:nvSpPr>
          <p:cNvPr id="27" name="TextBox 14">
            <a:extLst>
              <a:ext uri="{FF2B5EF4-FFF2-40B4-BE49-F238E27FC236}">
                <a16:creationId xmlns:a16="http://schemas.microsoft.com/office/drawing/2014/main" id="{9E353875-EE0B-AF57-90E3-DB1EC18C5F8F}"/>
              </a:ext>
            </a:extLst>
          </p:cNvPr>
          <p:cNvSpPr txBox="1"/>
          <p:nvPr/>
        </p:nvSpPr>
        <p:spPr>
          <a:xfrm>
            <a:off x="5173706" y="1333508"/>
            <a:ext cx="5001072" cy="646331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1" u="none" strike="noStrike" kern="1200" cap="none" spc="0" normalizeH="0" baseline="0" noProof="0" dirty="0">
                <a:ln>
                  <a:noFill/>
                </a:ln>
                <a:solidFill>
                  <a:srgbClr val="1E22AA"/>
                </a:solidFill>
                <a:effectLst/>
                <a:uLnTx/>
                <a:uFillTx/>
                <a:latin typeface="Prometo Medium" panose="020B0704030203060203" pitchFamily="34" charset="0"/>
                <a:ea typeface="+mn-ea"/>
                <a:cs typeface="+mn-cs"/>
              </a:rPr>
              <a:t>Broad ecosystem of applications with buried business logic and data models</a:t>
            </a:r>
          </a:p>
        </p:txBody>
      </p:sp>
      <p:sp>
        <p:nvSpPr>
          <p:cNvPr id="28" name="TextBox 16">
            <a:extLst>
              <a:ext uri="{FF2B5EF4-FFF2-40B4-BE49-F238E27FC236}">
                <a16:creationId xmlns:a16="http://schemas.microsoft.com/office/drawing/2014/main" id="{89F516FD-76DC-A07F-29F9-0E7A91E8B620}"/>
              </a:ext>
            </a:extLst>
          </p:cNvPr>
          <p:cNvSpPr txBox="1"/>
          <p:nvPr/>
        </p:nvSpPr>
        <p:spPr>
          <a:xfrm>
            <a:off x="5173706" y="2170104"/>
            <a:ext cx="5835904" cy="923330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1" u="none" strike="noStrike" kern="1200" cap="none" spc="0" normalizeH="0" baseline="0" noProof="0" dirty="0">
                <a:ln>
                  <a:noFill/>
                </a:ln>
                <a:solidFill>
                  <a:srgbClr val="1E22AA"/>
                </a:solidFill>
                <a:effectLst/>
                <a:uLnTx/>
                <a:uFillTx/>
                <a:latin typeface="Prometo Medium" panose="020B0704030203060203" pitchFamily="34" charset="0"/>
                <a:ea typeface="+mn-ea"/>
                <a:cs typeface="+mn-cs"/>
              </a:rPr>
              <a:t>Old-fashioned solutions and a dramatic increase in technical debt.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1" u="none" strike="noStrike" kern="1200" cap="none" spc="0" normalizeH="0" baseline="0" noProof="0" dirty="0">
              <a:ln>
                <a:noFill/>
              </a:ln>
              <a:solidFill>
                <a:srgbClr val="1E22AA"/>
              </a:solidFill>
              <a:effectLst/>
              <a:uLnTx/>
              <a:uFillTx/>
              <a:latin typeface="Prometo Medium" panose="020B0704030203060203" pitchFamily="34" charset="0"/>
              <a:ea typeface="+mn-ea"/>
              <a:cs typeface="+mn-cs"/>
            </a:endParaRPr>
          </a:p>
        </p:txBody>
      </p:sp>
      <p:sp>
        <p:nvSpPr>
          <p:cNvPr id="29" name="TextBox 18">
            <a:extLst>
              <a:ext uri="{FF2B5EF4-FFF2-40B4-BE49-F238E27FC236}">
                <a16:creationId xmlns:a16="http://schemas.microsoft.com/office/drawing/2014/main" id="{0CE2EF8A-19C0-9C4E-DE0B-D5076BE9C7DE}"/>
              </a:ext>
            </a:extLst>
          </p:cNvPr>
          <p:cNvSpPr txBox="1"/>
          <p:nvPr/>
        </p:nvSpPr>
        <p:spPr>
          <a:xfrm>
            <a:off x="5173707" y="3008365"/>
            <a:ext cx="6386855" cy="646331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1" u="none" strike="noStrike" kern="1200" cap="none" spc="0" normalizeH="0" baseline="0" noProof="0" dirty="0">
                <a:ln>
                  <a:noFill/>
                </a:ln>
                <a:solidFill>
                  <a:srgbClr val="1E22AA"/>
                </a:solidFill>
                <a:effectLst/>
                <a:uLnTx/>
                <a:uFillTx/>
                <a:latin typeface="Prometo Medium" panose="020B0704030203060203" pitchFamily="34" charset="0"/>
                <a:ea typeface="+mn-ea"/>
                <a:cs typeface="+mn-cs"/>
              </a:rPr>
              <a:t>Communication between service providers and the NHS through static and incoherent interoperability solutions.</a:t>
            </a:r>
          </a:p>
        </p:txBody>
      </p:sp>
      <p:grpSp>
        <p:nvGrpSpPr>
          <p:cNvPr id="30" name="Group 43">
            <a:extLst>
              <a:ext uri="{FF2B5EF4-FFF2-40B4-BE49-F238E27FC236}">
                <a16:creationId xmlns:a16="http://schemas.microsoft.com/office/drawing/2014/main" id="{0115EAE1-0AF2-A730-4F41-3DFBB4BABF8E}"/>
              </a:ext>
            </a:extLst>
          </p:cNvPr>
          <p:cNvGrpSpPr/>
          <p:nvPr/>
        </p:nvGrpSpPr>
        <p:grpSpPr>
          <a:xfrm>
            <a:off x="4400984" y="1435897"/>
            <a:ext cx="416560" cy="416560"/>
            <a:chOff x="6052888" y="1435897"/>
            <a:chExt cx="416560" cy="416560"/>
          </a:xfrm>
        </p:grpSpPr>
        <p:sp>
          <p:nvSpPr>
            <p:cNvPr id="31" name="Oval 44">
              <a:extLst>
                <a:ext uri="{FF2B5EF4-FFF2-40B4-BE49-F238E27FC236}">
                  <a16:creationId xmlns:a16="http://schemas.microsoft.com/office/drawing/2014/main" id="{146072E9-C2C5-06DE-BEF2-91C91834D2F9}"/>
                </a:ext>
              </a:extLst>
            </p:cNvPr>
            <p:cNvSpPr/>
            <p:nvPr/>
          </p:nvSpPr>
          <p:spPr>
            <a:xfrm>
              <a:off x="6052888" y="1435897"/>
              <a:ext cx="416560" cy="416560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endParaRPr>
            </a:p>
          </p:txBody>
        </p:sp>
        <p:pic>
          <p:nvPicPr>
            <p:cNvPr id="32" name="Picture 45">
              <a:extLst>
                <a:ext uri="{FF2B5EF4-FFF2-40B4-BE49-F238E27FC236}">
                  <a16:creationId xmlns:a16="http://schemas.microsoft.com/office/drawing/2014/main" id="{413FC2C3-324E-8E2F-E031-14E14DD7F1A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colorTemperature colorTemp="1500"/>
                      </a14:imgEffect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136156" y="1570901"/>
              <a:ext cx="257303" cy="193802"/>
            </a:xfrm>
            <a:prstGeom prst="rect">
              <a:avLst/>
            </a:prstGeom>
          </p:spPr>
        </p:pic>
      </p:grpSp>
      <p:grpSp>
        <p:nvGrpSpPr>
          <p:cNvPr id="33" name="Group 49">
            <a:extLst>
              <a:ext uri="{FF2B5EF4-FFF2-40B4-BE49-F238E27FC236}">
                <a16:creationId xmlns:a16="http://schemas.microsoft.com/office/drawing/2014/main" id="{B0A63599-ECB4-216C-4AD1-849171D58F8B}"/>
              </a:ext>
            </a:extLst>
          </p:cNvPr>
          <p:cNvGrpSpPr/>
          <p:nvPr/>
        </p:nvGrpSpPr>
        <p:grpSpPr>
          <a:xfrm>
            <a:off x="4400984" y="3094137"/>
            <a:ext cx="416560" cy="416560"/>
            <a:chOff x="6052888" y="1435897"/>
            <a:chExt cx="416560" cy="416560"/>
          </a:xfrm>
          <a:solidFill>
            <a:srgbClr val="D064CE"/>
          </a:solidFill>
        </p:grpSpPr>
        <p:sp>
          <p:nvSpPr>
            <p:cNvPr id="34" name="Oval 50">
              <a:extLst>
                <a:ext uri="{FF2B5EF4-FFF2-40B4-BE49-F238E27FC236}">
                  <a16:creationId xmlns:a16="http://schemas.microsoft.com/office/drawing/2014/main" id="{66A48CDF-5420-E24E-AD50-B86166AA0458}"/>
                </a:ext>
              </a:extLst>
            </p:cNvPr>
            <p:cNvSpPr/>
            <p:nvPr/>
          </p:nvSpPr>
          <p:spPr>
            <a:xfrm>
              <a:off x="6052888" y="1435897"/>
              <a:ext cx="416560" cy="41656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endParaRPr>
            </a:p>
          </p:txBody>
        </p:sp>
        <p:pic>
          <p:nvPicPr>
            <p:cNvPr id="35" name="Picture 51">
              <a:extLst>
                <a:ext uri="{FF2B5EF4-FFF2-40B4-BE49-F238E27FC236}">
                  <a16:creationId xmlns:a16="http://schemas.microsoft.com/office/drawing/2014/main" id="{0498FF68-5552-8968-A7A5-C7CD368FFD7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colorTemperature colorTemp="1500"/>
                      </a14:imgEffect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136156" y="1570901"/>
              <a:ext cx="257303" cy="193802"/>
            </a:xfrm>
            <a:prstGeom prst="rect">
              <a:avLst/>
            </a:prstGeom>
            <a:grpFill/>
          </p:spPr>
        </p:pic>
      </p:grpSp>
      <p:grpSp>
        <p:nvGrpSpPr>
          <p:cNvPr id="36" name="Group 46">
            <a:extLst>
              <a:ext uri="{FF2B5EF4-FFF2-40B4-BE49-F238E27FC236}">
                <a16:creationId xmlns:a16="http://schemas.microsoft.com/office/drawing/2014/main" id="{D769E0B1-2801-C387-5EB9-F39009201E08}"/>
              </a:ext>
            </a:extLst>
          </p:cNvPr>
          <p:cNvGrpSpPr/>
          <p:nvPr/>
        </p:nvGrpSpPr>
        <p:grpSpPr>
          <a:xfrm>
            <a:off x="4400984" y="4695493"/>
            <a:ext cx="416560" cy="416560"/>
            <a:chOff x="6052888" y="1435897"/>
            <a:chExt cx="416560" cy="416560"/>
          </a:xfrm>
          <a:solidFill>
            <a:schemeClr val="accent2"/>
          </a:solidFill>
        </p:grpSpPr>
        <p:sp>
          <p:nvSpPr>
            <p:cNvPr id="37" name="Oval 47">
              <a:extLst>
                <a:ext uri="{FF2B5EF4-FFF2-40B4-BE49-F238E27FC236}">
                  <a16:creationId xmlns:a16="http://schemas.microsoft.com/office/drawing/2014/main" id="{734793DE-B59A-034F-03FF-02F0FD66422E}"/>
                </a:ext>
              </a:extLst>
            </p:cNvPr>
            <p:cNvSpPr/>
            <p:nvPr/>
          </p:nvSpPr>
          <p:spPr>
            <a:xfrm>
              <a:off x="6052888" y="1435897"/>
              <a:ext cx="416560" cy="41656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endParaRPr>
            </a:p>
          </p:txBody>
        </p:sp>
        <p:pic>
          <p:nvPicPr>
            <p:cNvPr id="38" name="Picture 48">
              <a:extLst>
                <a:ext uri="{FF2B5EF4-FFF2-40B4-BE49-F238E27FC236}">
                  <a16:creationId xmlns:a16="http://schemas.microsoft.com/office/drawing/2014/main" id="{22C114DC-3DF8-0024-D25A-BE41CC41352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colorTemperature colorTemp="1500"/>
                      </a14:imgEffect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136156" y="1570901"/>
              <a:ext cx="257303" cy="193802"/>
            </a:xfrm>
            <a:prstGeom prst="rect">
              <a:avLst/>
            </a:prstGeom>
            <a:grpFill/>
          </p:spPr>
        </p:pic>
      </p:grpSp>
      <p:grpSp>
        <p:nvGrpSpPr>
          <p:cNvPr id="39" name="Group 43">
            <a:extLst>
              <a:ext uri="{FF2B5EF4-FFF2-40B4-BE49-F238E27FC236}">
                <a16:creationId xmlns:a16="http://schemas.microsoft.com/office/drawing/2014/main" id="{6537C6B1-887F-CD34-5F4D-C85510C8B06C}"/>
              </a:ext>
            </a:extLst>
          </p:cNvPr>
          <p:cNvGrpSpPr/>
          <p:nvPr/>
        </p:nvGrpSpPr>
        <p:grpSpPr>
          <a:xfrm>
            <a:off x="4400984" y="3851900"/>
            <a:ext cx="416560" cy="416560"/>
            <a:chOff x="6052888" y="1435897"/>
            <a:chExt cx="416560" cy="416560"/>
          </a:xfrm>
        </p:grpSpPr>
        <p:sp>
          <p:nvSpPr>
            <p:cNvPr id="40" name="Oval 44">
              <a:extLst>
                <a:ext uri="{FF2B5EF4-FFF2-40B4-BE49-F238E27FC236}">
                  <a16:creationId xmlns:a16="http://schemas.microsoft.com/office/drawing/2014/main" id="{D3CEBFEE-7226-A1C9-8E74-1AF1E4EFE1C7}"/>
                </a:ext>
              </a:extLst>
            </p:cNvPr>
            <p:cNvSpPr/>
            <p:nvPr/>
          </p:nvSpPr>
          <p:spPr>
            <a:xfrm>
              <a:off x="6052888" y="1435897"/>
              <a:ext cx="416560" cy="416560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endParaRPr>
            </a:p>
          </p:txBody>
        </p:sp>
        <p:pic>
          <p:nvPicPr>
            <p:cNvPr id="41" name="Picture 45">
              <a:extLst>
                <a:ext uri="{FF2B5EF4-FFF2-40B4-BE49-F238E27FC236}">
                  <a16:creationId xmlns:a16="http://schemas.microsoft.com/office/drawing/2014/main" id="{3FCF73FA-8BCB-9F94-FAE7-E1ACA411B62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colorTemperature colorTemp="1500"/>
                      </a14:imgEffect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136156" y="1570901"/>
              <a:ext cx="257303" cy="193802"/>
            </a:xfrm>
            <a:prstGeom prst="rect">
              <a:avLst/>
            </a:prstGeom>
          </p:spPr>
        </p:pic>
      </p:grpSp>
      <p:grpSp>
        <p:nvGrpSpPr>
          <p:cNvPr id="42" name="Group 49">
            <a:extLst>
              <a:ext uri="{FF2B5EF4-FFF2-40B4-BE49-F238E27FC236}">
                <a16:creationId xmlns:a16="http://schemas.microsoft.com/office/drawing/2014/main" id="{9658FD64-739A-41DA-A337-1D2C46F432F6}"/>
              </a:ext>
            </a:extLst>
          </p:cNvPr>
          <p:cNvGrpSpPr/>
          <p:nvPr/>
        </p:nvGrpSpPr>
        <p:grpSpPr>
          <a:xfrm>
            <a:off x="4400984" y="5510140"/>
            <a:ext cx="416560" cy="416560"/>
            <a:chOff x="6052888" y="1435897"/>
            <a:chExt cx="416560" cy="416560"/>
          </a:xfrm>
          <a:solidFill>
            <a:srgbClr val="D064CE"/>
          </a:solidFill>
        </p:grpSpPr>
        <p:sp>
          <p:nvSpPr>
            <p:cNvPr id="43" name="Oval 50">
              <a:extLst>
                <a:ext uri="{FF2B5EF4-FFF2-40B4-BE49-F238E27FC236}">
                  <a16:creationId xmlns:a16="http://schemas.microsoft.com/office/drawing/2014/main" id="{C146E2F0-FB93-E179-B990-6201279E67A4}"/>
                </a:ext>
              </a:extLst>
            </p:cNvPr>
            <p:cNvSpPr/>
            <p:nvPr/>
          </p:nvSpPr>
          <p:spPr>
            <a:xfrm>
              <a:off x="6052888" y="1435897"/>
              <a:ext cx="416560" cy="41656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endParaRPr>
            </a:p>
          </p:txBody>
        </p:sp>
        <p:pic>
          <p:nvPicPr>
            <p:cNvPr id="44" name="Picture 51">
              <a:extLst>
                <a:ext uri="{FF2B5EF4-FFF2-40B4-BE49-F238E27FC236}">
                  <a16:creationId xmlns:a16="http://schemas.microsoft.com/office/drawing/2014/main" id="{C3D33298-C0B4-FE0B-9BAC-4BD36F4CD03A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colorTemperature colorTemp="1500"/>
                      </a14:imgEffect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136156" y="1570901"/>
              <a:ext cx="257303" cy="193802"/>
            </a:xfrm>
            <a:prstGeom prst="rect">
              <a:avLst/>
            </a:prstGeom>
            <a:grpFill/>
          </p:spPr>
        </p:pic>
      </p:grpSp>
      <p:sp>
        <p:nvSpPr>
          <p:cNvPr id="45" name="TextBox 18">
            <a:extLst>
              <a:ext uri="{FF2B5EF4-FFF2-40B4-BE49-F238E27FC236}">
                <a16:creationId xmlns:a16="http://schemas.microsoft.com/office/drawing/2014/main" id="{2BC1B7FE-A79D-4C60-396C-F4CBB39F2EFA}"/>
              </a:ext>
            </a:extLst>
          </p:cNvPr>
          <p:cNvSpPr txBox="1"/>
          <p:nvPr/>
        </p:nvSpPr>
        <p:spPr>
          <a:xfrm>
            <a:off x="5173706" y="3786889"/>
            <a:ext cx="6386855" cy="646331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1" u="none" strike="noStrike" kern="1200" cap="none" spc="0" normalizeH="0" baseline="0" noProof="0" dirty="0">
                <a:ln>
                  <a:noFill/>
                </a:ln>
                <a:solidFill>
                  <a:srgbClr val="1E22AA"/>
                </a:solidFill>
                <a:effectLst/>
                <a:uLnTx/>
                <a:uFillTx/>
                <a:latin typeface="Prometo Medium" panose="020B0704030203060203" pitchFamily="34" charset="0"/>
                <a:ea typeface="+mn-ea"/>
                <a:cs typeface="+mn-cs"/>
              </a:rPr>
              <a:t>High costs for maintenance, corrective and evolutionary development.</a:t>
            </a:r>
          </a:p>
        </p:txBody>
      </p:sp>
      <p:sp>
        <p:nvSpPr>
          <p:cNvPr id="46" name="TextBox 18">
            <a:extLst>
              <a:ext uri="{FF2B5EF4-FFF2-40B4-BE49-F238E27FC236}">
                <a16:creationId xmlns:a16="http://schemas.microsoft.com/office/drawing/2014/main" id="{F73EB39C-25AF-A87F-B92F-5E73CFB3F6B3}"/>
              </a:ext>
            </a:extLst>
          </p:cNvPr>
          <p:cNvSpPr txBox="1"/>
          <p:nvPr/>
        </p:nvSpPr>
        <p:spPr>
          <a:xfrm>
            <a:off x="5173705" y="4713609"/>
            <a:ext cx="6386855" cy="646331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1" u="none" strike="noStrike" kern="1200" cap="none" spc="0" normalizeH="0" baseline="0" noProof="0" dirty="0">
                <a:ln>
                  <a:noFill/>
                </a:ln>
                <a:solidFill>
                  <a:srgbClr val="1E22AA"/>
                </a:solidFill>
                <a:effectLst/>
                <a:uLnTx/>
                <a:uFillTx/>
                <a:latin typeface="Prometo Medium" panose="020B0704030203060203" pitchFamily="34" charset="0"/>
                <a:ea typeface="+mn-ea"/>
                <a:cs typeface="+mn-cs"/>
              </a:rPr>
              <a:t>Difficulties to scale-up innovations and best practices.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1" u="none" strike="noStrike" kern="1200" cap="none" spc="0" normalizeH="0" baseline="0" noProof="0" dirty="0">
              <a:ln>
                <a:noFill/>
              </a:ln>
              <a:solidFill>
                <a:srgbClr val="1E22AA"/>
              </a:solidFill>
              <a:effectLst/>
              <a:uLnTx/>
              <a:uFillTx/>
              <a:latin typeface="Prometo Medium" panose="020B0704030203060203" pitchFamily="34" charset="0"/>
              <a:ea typeface="+mn-ea"/>
              <a:cs typeface="+mn-cs"/>
            </a:endParaRPr>
          </a:p>
        </p:txBody>
      </p:sp>
      <p:sp>
        <p:nvSpPr>
          <p:cNvPr id="47" name="TextBox 18">
            <a:extLst>
              <a:ext uri="{FF2B5EF4-FFF2-40B4-BE49-F238E27FC236}">
                <a16:creationId xmlns:a16="http://schemas.microsoft.com/office/drawing/2014/main" id="{31E15776-2042-0455-6317-90488D9249C9}"/>
              </a:ext>
            </a:extLst>
          </p:cNvPr>
          <p:cNvSpPr txBox="1"/>
          <p:nvPr/>
        </p:nvSpPr>
        <p:spPr>
          <a:xfrm>
            <a:off x="5173704" y="5550379"/>
            <a:ext cx="6386855" cy="369332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1" u="none" strike="noStrike" kern="1200" cap="none" spc="0" normalizeH="0" baseline="0" noProof="0" dirty="0">
                <a:ln>
                  <a:noFill/>
                </a:ln>
                <a:solidFill>
                  <a:srgbClr val="1E22AA"/>
                </a:solidFill>
                <a:effectLst/>
                <a:uLnTx/>
                <a:uFillTx/>
                <a:latin typeface="Prometo Medium" panose="020B0704030203060203" pitchFamily="34" charset="0"/>
                <a:ea typeface="+mn-ea"/>
                <a:cs typeface="+mn-cs"/>
              </a:rPr>
              <a:t>Rigid model that does not foster adaptation to change.</a:t>
            </a:r>
          </a:p>
        </p:txBody>
      </p:sp>
    </p:spTree>
    <p:extLst>
      <p:ext uri="{BB962C8B-B14F-4D97-AF65-F5344CB8AC3E}">
        <p14:creationId xmlns:p14="http://schemas.microsoft.com/office/powerpoint/2010/main" val="3834780680"/>
      </p:ext>
    </p:extLst>
  </p:cSld>
  <p:clrMapOvr>
    <a:masterClrMapping/>
  </p:clrMapOvr>
  <p:transition spd="slow">
    <p:wipe dir="r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5FCB49E5-BAF5-EA0D-4485-8692E5E21059}"/>
              </a:ext>
            </a:extLst>
          </p:cNvPr>
          <p:cNvSpPr/>
          <p:nvPr/>
        </p:nvSpPr>
        <p:spPr>
          <a:xfrm>
            <a:off x="0" y="1"/>
            <a:ext cx="12192000" cy="983292"/>
          </a:xfrm>
          <a:prstGeom prst="rect">
            <a:avLst/>
          </a:prstGeom>
          <a:solidFill>
            <a:srgbClr val="833C9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E0AFDA91-7127-D15C-DE6D-C30C28A66301}"/>
              </a:ext>
            </a:extLst>
          </p:cNvPr>
          <p:cNvSpPr/>
          <p:nvPr/>
        </p:nvSpPr>
        <p:spPr>
          <a:xfrm>
            <a:off x="735248" y="306540"/>
            <a:ext cx="1032523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The Digital Health Strategy for Catalonia 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4" name="Picture 3" descr="A picture containing shape&#10;&#10;Description automatically generated">
            <a:extLst>
              <a:ext uri="{FF2B5EF4-FFF2-40B4-BE49-F238E27FC236}">
                <a16:creationId xmlns:a16="http://schemas.microsoft.com/office/drawing/2014/main" id="{93C43DDB-4D09-713A-829B-B5ABBBD0F0D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07927" y="6200384"/>
            <a:ext cx="1545867" cy="351076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A9687386-2D48-39E7-1BF6-8E0AE87768E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8506" y="1289832"/>
            <a:ext cx="11234988" cy="45666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2318683"/>
      </p:ext>
    </p:extLst>
  </p:cSld>
  <p:clrMapOvr>
    <a:masterClrMapping/>
  </p:clrMapOvr>
  <p:transition spd="slow">
    <p:wipe dir="r"/>
  </p:transition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07aa35f8-4ca4-46ab-9e1b-a4e465f24b74">
      <Terms xmlns="http://schemas.microsoft.com/office/infopath/2007/PartnerControls"/>
    </lcf76f155ced4ddcb4097134ff3c332f>
    <JohnFarenden xmlns="07aa35f8-4ca4-46ab-9e1b-a4e465f24b74">
      <UserInfo>
        <DisplayName/>
        <AccountId xsi:nil="true"/>
        <AccountType/>
      </UserInfo>
    </JohnFarenden>
    <TaxCatchAll xmlns="42f0a427-9df2-45d7-aa81-e964de6ddee5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D49F8EB85763C444AAC68312A5032961" ma:contentTypeVersion="15" ma:contentTypeDescription="Create a new document." ma:contentTypeScope="" ma:versionID="3617390bde7aeb30f5738a81a3ab6e59">
  <xsd:schema xmlns:xsd="http://www.w3.org/2001/XMLSchema" xmlns:xs="http://www.w3.org/2001/XMLSchema" xmlns:p="http://schemas.microsoft.com/office/2006/metadata/properties" xmlns:ns2="07aa35f8-4ca4-46ab-9e1b-a4e465f24b74" xmlns:ns3="42f0a427-9df2-45d7-aa81-e964de6ddee5" targetNamespace="http://schemas.microsoft.com/office/2006/metadata/properties" ma:root="true" ma:fieldsID="666cf530cefdfd4db7b812e1228f4c31" ns2:_="" ns3:_="">
    <xsd:import namespace="07aa35f8-4ca4-46ab-9e1b-a4e465f24b74"/>
    <xsd:import namespace="42f0a427-9df2-45d7-aa81-e964de6ddee5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lcf76f155ced4ddcb4097134ff3c332f" minOccurs="0"/>
                <xsd:element ref="ns3:TaxCatchAll" minOccurs="0"/>
                <xsd:element ref="ns2:MediaServiceDateTaken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3:SharedWithUsers" minOccurs="0"/>
                <xsd:element ref="ns3:SharedWithDetails" minOccurs="0"/>
                <xsd:element ref="ns2:MediaServiceSearchProperties" minOccurs="0"/>
                <xsd:element ref="ns2:MediaServiceObjectDetectorVersions" minOccurs="0"/>
                <xsd:element ref="ns2:JohnFarende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7aa35f8-4ca4-46ab-9e1b-a4e465f24b74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lcf76f155ced4ddcb4097134ff3c332f" ma:index="11" nillable="true" ma:taxonomy="true" ma:internalName="lcf76f155ced4ddcb4097134ff3c332f" ma:taxonomyFieldName="MediaServiceImageTags" ma:displayName="Image Tags" ma:readOnly="false" ma:fieldId="{5cf76f15-5ced-4ddc-b409-7134ff3c332f}" ma:taxonomyMulti="true" ma:sspId="2c8d5fda-b97d-42c6-97e2-f76465e161c0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DateTaken" ma:index="13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SearchProperties" ma:index="19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2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JohnFarenden" ma:index="21" nillable="true" ma:displayName="Workstream Host" ma:format="Dropdown" ma:list="UserInfo" ma:SharePointGroup="0" ma:internalName="JohnFarenden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2f0a427-9df2-45d7-aa81-e964de6ddee5" elementFormDefault="qualified">
    <xsd:import namespace="http://schemas.microsoft.com/office/2006/documentManagement/types"/>
    <xsd:import namespace="http://schemas.microsoft.com/office/infopath/2007/PartnerControls"/>
    <xsd:element name="TaxCatchAll" ma:index="12" nillable="true" ma:displayName="Taxonomy Catch All Column" ma:hidden="true" ma:list="{7b543c0c-a518-46b0-9a12-4792eebd6a0a}" ma:internalName="TaxCatchAll" ma:showField="CatchAllData" ma:web="42f0a427-9df2-45d7-aa81-e964de6ddee5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17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8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6E81C31F-1BFF-4C61-9B62-30DF3BCE38E8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F7B5F6FB-0ACA-44C0-BA0A-9453667C30BB}">
  <ds:schemaRefs>
    <ds:schemaRef ds:uri="http://schemas.microsoft.com/office/infopath/2007/PartnerControls"/>
    <ds:schemaRef ds:uri="http://www.w3.org/XML/1998/namespace"/>
    <ds:schemaRef ds:uri="8b4ab2fc-b5f7-4d13-956b-0883a4ab9170"/>
    <ds:schemaRef ds:uri="http://purl.org/dc/dcmitype/"/>
    <ds:schemaRef ds:uri="http://schemas.microsoft.com/office/2006/metadata/properties"/>
    <ds:schemaRef ds:uri="http://schemas.microsoft.com/office/2006/documentManagement/types"/>
    <ds:schemaRef ds:uri="http://purl.org/dc/elements/1.1/"/>
    <ds:schemaRef ds:uri="http://schemas.openxmlformats.org/package/2006/metadata/core-properties"/>
    <ds:schemaRef ds:uri="715706fd-6c67-43d5-8a20-e4c4f82d1a10"/>
    <ds:schemaRef ds:uri="http://purl.org/dc/terms/"/>
    <ds:schemaRef ds:uri="07aa35f8-4ca4-46ab-9e1b-a4e465f24b74"/>
    <ds:schemaRef ds:uri="42f0a427-9df2-45d7-aa81-e964de6ddee5"/>
  </ds:schemaRefs>
</ds:datastoreItem>
</file>

<file path=customXml/itemProps3.xml><?xml version="1.0" encoding="utf-8"?>
<ds:datastoreItem xmlns:ds="http://schemas.openxmlformats.org/officeDocument/2006/customXml" ds:itemID="{2C5793D9-469E-42F0-843D-D5C0CF21AF96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07aa35f8-4ca4-46ab-9e1b-a4e465f24b74"/>
    <ds:schemaRef ds:uri="42f0a427-9df2-45d7-aa81-e964de6ddee5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Metadata/LabelInfo.xml><?xml version="1.0" encoding="utf-8"?>
<clbl:labelList xmlns:clbl="http://schemas.microsoft.com/office/2020/mipLabelMetadata">
  <clbl:label id="{37c354b2-85b0-47f5-b222-07b48d774ee3}" enabled="0" method="" siteId="{37c354b2-85b0-47f5-b222-07b48d774ee3}" removed="1"/>
</clbl:labelList>
</file>

<file path=docProps/app.xml><?xml version="1.0" encoding="utf-8"?>
<Properties xmlns="http://schemas.openxmlformats.org/officeDocument/2006/extended-properties" xmlns:vt="http://schemas.openxmlformats.org/officeDocument/2006/docPropsVTypes">
  <TotalTime>85</TotalTime>
  <Words>798</Words>
  <Application>Microsoft Macintosh PowerPoint</Application>
  <PresentationFormat>Widescreen</PresentationFormat>
  <Paragraphs>125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3" baseType="lpstr">
      <vt:lpstr>Arial</vt:lpstr>
      <vt:lpstr>Calibri</vt:lpstr>
      <vt:lpstr>Calibri Light</vt:lpstr>
      <vt:lpstr>Century Gothic</vt:lpstr>
      <vt:lpstr>OpenSans</vt:lpstr>
      <vt:lpstr>Prometo</vt:lpstr>
      <vt:lpstr>Prometo Medium</vt:lpstr>
      <vt:lpstr>Office Theme</vt:lpstr>
      <vt:lpstr>Journey to a single citizen record Jordi Piera Jiménez </vt:lpstr>
      <vt:lpstr>PowerPoint Presentation</vt:lpstr>
      <vt:lpstr>PowerPoint Presentation</vt:lpstr>
      <vt:lpstr>A fragmented ecosystem of health information technologies</vt:lpstr>
      <vt:lpstr>EMRs seen from the inside</vt:lpstr>
      <vt:lpstr>PowerPoint Presentation</vt:lpstr>
      <vt:lpstr>PowerPoint Presentation</vt:lpstr>
      <vt:lpstr>Limitations of the current information systems model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Insert Presentation Title Here Text Text Text</dc:title>
  <dc:creator>Microsoft Office User</dc:creator>
  <cp:lastModifiedBy>John Farenden</cp:lastModifiedBy>
  <cp:revision>38</cp:revision>
  <dcterms:created xsi:type="dcterms:W3CDTF">2022-04-12T19:39:15Z</dcterms:created>
  <dcterms:modified xsi:type="dcterms:W3CDTF">2024-04-19T13:13:06Z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0x010100D49F8EB85763C444AAC68312A5032961</vt:lpwstr>
  </property>
</Properties>
</file>