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1" r:id="rId2"/>
    <p:sldMasterId id="2147483685" r:id="rId3"/>
    <p:sldMasterId id="2147483702" r:id="rId4"/>
  </p:sldMasterIdLst>
  <p:notesMasterIdLst>
    <p:notesMasterId r:id="rId52"/>
  </p:notesMasterIdLst>
  <p:sldIdLst>
    <p:sldId id="256" r:id="rId5"/>
    <p:sldId id="882"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884" r:id="rId23"/>
    <p:sldId id="342" r:id="rId24"/>
    <p:sldId id="332" r:id="rId25"/>
    <p:sldId id="341" r:id="rId26"/>
    <p:sldId id="334" r:id="rId27"/>
    <p:sldId id="336" r:id="rId28"/>
    <p:sldId id="338" r:id="rId29"/>
    <p:sldId id="340" r:id="rId30"/>
    <p:sldId id="335" r:id="rId31"/>
    <p:sldId id="339" r:id="rId32"/>
    <p:sldId id="337" r:id="rId33"/>
    <p:sldId id="883" r:id="rId34"/>
    <p:sldId id="274" r:id="rId35"/>
    <p:sldId id="870" r:id="rId36"/>
    <p:sldId id="879" r:id="rId37"/>
    <p:sldId id="312" r:id="rId38"/>
    <p:sldId id="326" r:id="rId39"/>
    <p:sldId id="318" r:id="rId40"/>
    <p:sldId id="885" r:id="rId41"/>
    <p:sldId id="864" r:id="rId42"/>
    <p:sldId id="886" r:id="rId43"/>
    <p:sldId id="348" r:id="rId44"/>
    <p:sldId id="877" r:id="rId45"/>
    <p:sldId id="887" r:id="rId46"/>
    <p:sldId id="275" r:id="rId47"/>
    <p:sldId id="276" r:id="rId48"/>
    <p:sldId id="277" r:id="rId49"/>
    <p:sldId id="279" r:id="rId50"/>
    <p:sldId id="278" r:id="rId51"/>
  </p:sldIdLst>
  <p:sldSz cx="12192000" cy="6858000"/>
  <p:notesSz cx="6858000" cy="9144000"/>
  <p:embeddedFontLst>
    <p:embeddedFont>
      <p:font typeface="Asap" pitchFamily="2" charset="77"/>
      <p:regular r:id="rId53"/>
      <p:bold r:id="rId54"/>
      <p:italic r:id="rId55"/>
      <p:boldItalic r:id="rId56"/>
    </p:embeddedFont>
    <p:embeddedFont>
      <p:font typeface="Asap Medium" pitchFamily="2" charset="77"/>
      <p:regular r:id="rId57"/>
      <p:bold r:id="rId58"/>
      <p:italic r:id="rId59"/>
      <p:boldItalic r:id="rId60"/>
    </p:embeddedFont>
    <p:embeddedFont>
      <p:font typeface="Asap SemiBold" pitchFamily="2" charset="77"/>
      <p:regular r:id="rId61"/>
      <p:bold r:id="rId62"/>
      <p:italic r:id="rId63"/>
      <p:boldItalic r:id="rId64"/>
    </p:embeddedFont>
    <p:embeddedFont>
      <p:font typeface="Calibri" panose="020F0502020204030204" pitchFamily="34" charset="0"/>
      <p:regular r:id="rId65"/>
      <p:bold r:id="rId66"/>
      <p:italic r:id="rId67"/>
      <p:boldItalic r:id="rId68"/>
    </p:embeddedFont>
    <p:embeddedFont>
      <p:font typeface="Gill Sans MT" panose="020B0502020104020203" pitchFamily="34" charset="77"/>
      <p:regular r:id="rId69"/>
      <p:bold r:id="rId70"/>
      <p:italic r:id="rId71"/>
      <p:boldItalic r:id="rId72"/>
    </p:embeddedFont>
    <p:embeddedFont>
      <p:font typeface="Helvetica Neue Light" panose="02000403000000020004" pitchFamily="2" charset="0"/>
      <p:regular r:id="rId73"/>
      <p:bold r:id="rId74"/>
      <p:italic r:id="rId75"/>
      <p:boldItalic r:id="rId76"/>
    </p:embeddedFont>
    <p:embeddedFont>
      <p:font typeface="Montserrat" pitchFamily="2" charset="77"/>
      <p:regular r:id="rId77"/>
      <p:bold r:id="rId78"/>
      <p:italic r:id="rId79"/>
      <p:boldItalic r:id="rId80"/>
    </p:embeddedFont>
    <p:embeddedFont>
      <p:font typeface="Montserrat SemiBold" pitchFamily="2" charset="77"/>
      <p:regular r:id="rId81"/>
      <p:bold r:id="rId82"/>
      <p:italic r:id="rId83"/>
      <p:boldItalic r:id="rId84"/>
    </p:embeddedFont>
    <p:embeddedFont>
      <p:font typeface="Open Sans" panose="020B0606030504020204" pitchFamily="34" charset="0"/>
      <p:regular r:id="rId85"/>
      <p:bold r:id="rId86"/>
      <p:italic r:id="rId87"/>
      <p:boldItalic r:id="rId88"/>
    </p:embeddedFont>
    <p:embeddedFont>
      <p:font typeface="Open Sans Light" panose="020B0306030504020204" pitchFamily="34" charset="0"/>
      <p:regular r:id="rId89"/>
      <p:bold r:id="rId90"/>
      <p:italic r:id="rId91"/>
      <p:boldItalic r:id="rId92"/>
    </p:embeddedFont>
    <p:embeddedFont>
      <p:font typeface="Open Sans Medium" pitchFamily="2" charset="0"/>
      <p:regular r:id="rId93"/>
      <p:bold r:id="rId94"/>
      <p:italic r:id="rId95"/>
      <p:boldItalic r:id="rId96"/>
    </p:embeddedFont>
    <p:embeddedFont>
      <p:font typeface="Open Sans SemiBold" panose="020B0606030504020204" pitchFamily="34" charset="0"/>
      <p:regular r:id="rId97"/>
      <p:bold r:id="rId98"/>
      <p:italic r:id="rId99"/>
      <p:boldItalic r:id="rId100"/>
    </p:embeddedFont>
    <p:embeddedFont>
      <p:font typeface="Roboto" panose="02000000000000000000" pitchFamily="2" charset="0"/>
      <p:regular r:id="rId101"/>
      <p:bold r:id="rId102"/>
      <p:italic r:id="rId103"/>
      <p:boldItalic r:id="rId104"/>
    </p:embeddedFont>
    <p:embeddedFont>
      <p:font typeface="Segoe UI" panose="020B0502040204020203" pitchFamily="34" charset="0"/>
      <p:regular r:id="rId105"/>
      <p:bold r:id="rId106"/>
      <p:italic r:id="rId107"/>
      <p:boldItalic r:id="rId10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B4953443-74C2-4CC6-BF80-BFCAE12F755A}">
          <p14:sldIdLst>
            <p14:sldId id="256"/>
            <p14:sldId id="882"/>
            <p14:sldId id="257"/>
            <p14:sldId id="258"/>
            <p14:sldId id="259"/>
            <p14:sldId id="260"/>
            <p14:sldId id="261"/>
            <p14:sldId id="262"/>
            <p14:sldId id="263"/>
            <p14:sldId id="264"/>
            <p14:sldId id="265"/>
            <p14:sldId id="266"/>
            <p14:sldId id="267"/>
            <p14:sldId id="268"/>
            <p14:sldId id="269"/>
            <p14:sldId id="270"/>
            <p14:sldId id="271"/>
            <p14:sldId id="272"/>
            <p14:sldId id="884"/>
            <p14:sldId id="342"/>
            <p14:sldId id="332"/>
            <p14:sldId id="341"/>
            <p14:sldId id="334"/>
            <p14:sldId id="336"/>
            <p14:sldId id="338"/>
            <p14:sldId id="340"/>
            <p14:sldId id="335"/>
            <p14:sldId id="339"/>
            <p14:sldId id="337"/>
            <p14:sldId id="883"/>
            <p14:sldId id="274"/>
            <p14:sldId id="870"/>
            <p14:sldId id="879"/>
            <p14:sldId id="312"/>
            <p14:sldId id="326"/>
            <p14:sldId id="318"/>
            <p14:sldId id="885"/>
            <p14:sldId id="864"/>
            <p14:sldId id="886"/>
            <p14:sldId id="348"/>
            <p14:sldId id="877"/>
            <p14:sldId id="887"/>
            <p14:sldId id="275"/>
            <p14:sldId id="276"/>
            <p14:sldId id="277"/>
            <p14:sldId id="279"/>
            <p14:sldId id="278"/>
          </p14:sldIdLst>
        </p14:section>
      </p14:sectionLst>
    </p:ex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9" roundtripDataSignature="AMtx7mi6lOuDnW1Lllxi3cD8925eIxNNJ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52" autoAdjust="0"/>
    <p:restoredTop sz="75493" autoAdjust="0"/>
  </p:normalViewPr>
  <p:slideViewPr>
    <p:cSldViewPr snapToGrid="0">
      <p:cViewPr varScale="1">
        <p:scale>
          <a:sx n="91" d="100"/>
          <a:sy n="91" d="100"/>
        </p:scale>
        <p:origin x="1408"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1.fntdata"/><Relationship Id="rId68" Type="http://schemas.openxmlformats.org/officeDocument/2006/relationships/font" Target="fonts/font16.fntdata"/><Relationship Id="rId84" Type="http://schemas.openxmlformats.org/officeDocument/2006/relationships/font" Target="fonts/font32.fntdata"/><Relationship Id="rId89" Type="http://schemas.openxmlformats.org/officeDocument/2006/relationships/font" Target="fonts/font37.fntdata"/><Relationship Id="rId112" Type="http://schemas.openxmlformats.org/officeDocument/2006/relationships/theme" Target="theme/theme1.xml"/><Relationship Id="rId16" Type="http://schemas.openxmlformats.org/officeDocument/2006/relationships/slide" Target="slides/slide12.xml"/><Relationship Id="rId107" Type="http://schemas.openxmlformats.org/officeDocument/2006/relationships/font" Target="fonts/font55.fntdata"/><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font" Target="fonts/font1.fntdata"/><Relationship Id="rId58" Type="http://schemas.openxmlformats.org/officeDocument/2006/relationships/font" Target="fonts/font6.fntdata"/><Relationship Id="rId74" Type="http://schemas.openxmlformats.org/officeDocument/2006/relationships/font" Target="fonts/font22.fntdata"/><Relationship Id="rId79" Type="http://schemas.openxmlformats.org/officeDocument/2006/relationships/font" Target="fonts/font27.fntdata"/><Relationship Id="rId102" Type="http://schemas.openxmlformats.org/officeDocument/2006/relationships/font" Target="fonts/font50.fntdata"/><Relationship Id="rId5" Type="http://schemas.openxmlformats.org/officeDocument/2006/relationships/slide" Target="slides/slide1.xml"/><Relationship Id="rId90" Type="http://schemas.openxmlformats.org/officeDocument/2006/relationships/font" Target="fonts/font38.fntdata"/><Relationship Id="rId95" Type="http://schemas.openxmlformats.org/officeDocument/2006/relationships/font" Target="fonts/font43.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font" Target="fonts/font12.fntdata"/><Relationship Id="rId69" Type="http://schemas.openxmlformats.org/officeDocument/2006/relationships/font" Target="fonts/font17.fntdata"/><Relationship Id="rId113" Type="http://schemas.openxmlformats.org/officeDocument/2006/relationships/tableStyles" Target="tableStyles.xml"/><Relationship Id="rId80" Type="http://schemas.openxmlformats.org/officeDocument/2006/relationships/font" Target="fonts/font28.fntdata"/><Relationship Id="rId85" Type="http://schemas.openxmlformats.org/officeDocument/2006/relationships/font" Target="fonts/font33.fntdata"/><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font" Target="fonts/font7.fntdata"/><Relationship Id="rId103" Type="http://schemas.openxmlformats.org/officeDocument/2006/relationships/font" Target="fonts/font51.fntdata"/><Relationship Id="rId108" Type="http://schemas.openxmlformats.org/officeDocument/2006/relationships/font" Target="fonts/font56.fntdata"/><Relationship Id="rId54" Type="http://schemas.openxmlformats.org/officeDocument/2006/relationships/font" Target="fonts/font2.fntdata"/><Relationship Id="rId70" Type="http://schemas.openxmlformats.org/officeDocument/2006/relationships/font" Target="fonts/font18.fntdata"/><Relationship Id="rId75" Type="http://schemas.openxmlformats.org/officeDocument/2006/relationships/font" Target="fonts/font23.fntdata"/><Relationship Id="rId91" Type="http://schemas.openxmlformats.org/officeDocument/2006/relationships/font" Target="fonts/font39.fntdata"/><Relationship Id="rId96" Type="http://schemas.openxmlformats.org/officeDocument/2006/relationships/font" Target="fonts/font44.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5.fntdata"/><Relationship Id="rId106" Type="http://schemas.openxmlformats.org/officeDocument/2006/relationships/font" Target="fonts/font54.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font" Target="fonts/font21.fntdata"/><Relationship Id="rId78" Type="http://schemas.openxmlformats.org/officeDocument/2006/relationships/font" Target="fonts/font26.fntdata"/><Relationship Id="rId81" Type="http://schemas.openxmlformats.org/officeDocument/2006/relationships/font" Target="fonts/font29.fntdata"/><Relationship Id="rId86" Type="http://schemas.openxmlformats.org/officeDocument/2006/relationships/font" Target="fonts/font34.fntdata"/><Relationship Id="rId94" Type="http://schemas.openxmlformats.org/officeDocument/2006/relationships/font" Target="fonts/font42.fntdata"/><Relationship Id="rId99" Type="http://schemas.openxmlformats.org/officeDocument/2006/relationships/font" Target="fonts/font47.fntdata"/><Relationship Id="rId101" Type="http://schemas.openxmlformats.org/officeDocument/2006/relationships/font" Target="fonts/font49.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customschemas.google.com/relationships/presentationmetadata" Target="metadata"/><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font" Target="fonts/font3.fntdata"/><Relationship Id="rId76" Type="http://schemas.openxmlformats.org/officeDocument/2006/relationships/font" Target="fonts/font24.fntdata"/><Relationship Id="rId97" Type="http://schemas.openxmlformats.org/officeDocument/2006/relationships/font" Target="fonts/font45.fntdata"/><Relationship Id="rId104" Type="http://schemas.openxmlformats.org/officeDocument/2006/relationships/font" Target="fonts/font52.fntdata"/><Relationship Id="rId7" Type="http://schemas.openxmlformats.org/officeDocument/2006/relationships/slide" Target="slides/slide3.xml"/><Relationship Id="rId71" Type="http://schemas.openxmlformats.org/officeDocument/2006/relationships/font" Target="fonts/font19.fntdata"/><Relationship Id="rId92" Type="http://schemas.openxmlformats.org/officeDocument/2006/relationships/font" Target="fonts/font40.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14.fntdata"/><Relationship Id="rId87" Type="http://schemas.openxmlformats.org/officeDocument/2006/relationships/font" Target="fonts/font35.fntdata"/><Relationship Id="rId110" Type="http://schemas.openxmlformats.org/officeDocument/2006/relationships/presProps" Target="presProps.xml"/><Relationship Id="rId61" Type="http://schemas.openxmlformats.org/officeDocument/2006/relationships/font" Target="fonts/font9.fntdata"/><Relationship Id="rId82" Type="http://schemas.openxmlformats.org/officeDocument/2006/relationships/font" Target="fonts/font30.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font" Target="fonts/font4.fntdata"/><Relationship Id="rId77" Type="http://schemas.openxmlformats.org/officeDocument/2006/relationships/font" Target="fonts/font25.fntdata"/><Relationship Id="rId100" Type="http://schemas.openxmlformats.org/officeDocument/2006/relationships/font" Target="fonts/font48.fntdata"/><Relationship Id="rId105" Type="http://schemas.openxmlformats.org/officeDocument/2006/relationships/font" Target="fonts/font53.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20.fntdata"/><Relationship Id="rId93" Type="http://schemas.openxmlformats.org/officeDocument/2006/relationships/font" Target="fonts/font41.fntdata"/><Relationship Id="rId98" Type="http://schemas.openxmlformats.org/officeDocument/2006/relationships/font" Target="fonts/font46.fntdata"/><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font" Target="fonts/font15.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font" Target="fonts/font10.fntdata"/><Relationship Id="rId83" Type="http://schemas.openxmlformats.org/officeDocument/2006/relationships/font" Target="fonts/font31.fntdata"/><Relationship Id="rId88" Type="http://schemas.openxmlformats.org/officeDocument/2006/relationships/font" Target="fonts/font36.fntdata"/><Relationship Id="rId11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815D27-4442-42E1-9E91-57C8C0BE151C}" type="doc">
      <dgm:prSet loTypeId="urn:microsoft.com/office/officeart/2005/8/layout/process1" loCatId="process" qsTypeId="urn:microsoft.com/office/officeart/2005/8/quickstyle/simple1" qsCatId="simple" csTypeId="urn:microsoft.com/office/officeart/2005/8/colors/accent2_1" csCatId="accent2" phldr="1"/>
      <dgm:spPr/>
    </dgm:pt>
    <dgm:pt modelId="{B9E95489-9D94-4A5C-BC5A-D7704B2BDF1F}">
      <dgm:prSet phldrT="[Text]"/>
      <dgm:spPr/>
      <dgm:t>
        <a:bodyPr/>
        <a:lstStyle/>
        <a:p>
          <a:r>
            <a:rPr lang="en-GB" dirty="0"/>
            <a:t>Journeys across</a:t>
          </a:r>
          <a:br>
            <a:rPr lang="en-GB" dirty="0"/>
          </a:br>
          <a:r>
            <a:rPr lang="en-GB" dirty="0"/>
            <a:t> care settings</a:t>
          </a:r>
        </a:p>
      </dgm:t>
    </dgm:pt>
    <dgm:pt modelId="{C7926143-3A62-43FE-AEC1-AD6DAA445F5E}" type="parTrans" cxnId="{47401783-918C-4BD8-BBAE-DEC4F502FB69}">
      <dgm:prSet/>
      <dgm:spPr/>
      <dgm:t>
        <a:bodyPr/>
        <a:lstStyle/>
        <a:p>
          <a:endParaRPr lang="en-GB"/>
        </a:p>
      </dgm:t>
    </dgm:pt>
    <dgm:pt modelId="{492130E0-FD72-4353-AE8E-0F1B0228C5FB}" type="sibTrans" cxnId="{47401783-918C-4BD8-BBAE-DEC4F502FB69}">
      <dgm:prSet/>
      <dgm:spPr/>
      <dgm:t>
        <a:bodyPr/>
        <a:lstStyle/>
        <a:p>
          <a:endParaRPr lang="en-GB"/>
        </a:p>
      </dgm:t>
    </dgm:pt>
    <dgm:pt modelId="{B0614C92-CDE4-4F03-9C3B-7977FCC25165}">
      <dgm:prSet phldrT="[Text]"/>
      <dgm:spPr/>
      <dgm:t>
        <a:bodyPr/>
        <a:lstStyle/>
        <a:p>
          <a:r>
            <a:rPr lang="en-GB" dirty="0"/>
            <a:t>Backoffice workflows; </a:t>
          </a:r>
          <a:br>
            <a:rPr lang="en-GB" dirty="0"/>
          </a:br>
          <a:r>
            <a:rPr lang="en-GB" dirty="0"/>
            <a:t>local, regional and national </a:t>
          </a:r>
          <a:r>
            <a:rPr lang="en-GB" dirty="0" err="1"/>
            <a:t>capabilitiesed</a:t>
          </a:r>
          <a:endParaRPr lang="en-GB" dirty="0"/>
        </a:p>
      </dgm:t>
    </dgm:pt>
    <dgm:pt modelId="{1E276289-9185-44FF-B6E5-FF400E849BE3}" type="parTrans" cxnId="{7FA846CE-9037-40F7-A458-E750D16DA3A6}">
      <dgm:prSet/>
      <dgm:spPr/>
      <dgm:t>
        <a:bodyPr/>
        <a:lstStyle/>
        <a:p>
          <a:endParaRPr lang="en-GB"/>
        </a:p>
      </dgm:t>
    </dgm:pt>
    <dgm:pt modelId="{2F663E15-3C1C-4834-8E1A-E9CAFEF77A09}" type="sibTrans" cxnId="{7FA846CE-9037-40F7-A458-E750D16DA3A6}">
      <dgm:prSet/>
      <dgm:spPr/>
      <dgm:t>
        <a:bodyPr/>
        <a:lstStyle/>
        <a:p>
          <a:endParaRPr lang="en-GB"/>
        </a:p>
      </dgm:t>
    </dgm:pt>
    <dgm:pt modelId="{A1C0FC89-3FCB-4DAF-803A-523B165D6F28}">
      <dgm:prSet phldrT="[Text]"/>
      <dgm:spPr/>
      <dgm:t>
        <a:bodyPr/>
        <a:lstStyle/>
        <a:p>
          <a:r>
            <a:rPr lang="en-GB" dirty="0"/>
            <a:t>Acknowledge </a:t>
          </a:r>
          <a:br>
            <a:rPr lang="en-GB" dirty="0"/>
          </a:br>
          <a:r>
            <a:rPr lang="en-GB" dirty="0"/>
            <a:t>non-digital channels</a:t>
          </a:r>
        </a:p>
      </dgm:t>
    </dgm:pt>
    <dgm:pt modelId="{57A30F2E-E4B2-46E0-943A-F83BE9A6657C}" type="parTrans" cxnId="{A005650D-C137-48A5-834F-CD702555CE3F}">
      <dgm:prSet/>
      <dgm:spPr/>
      <dgm:t>
        <a:bodyPr/>
        <a:lstStyle/>
        <a:p>
          <a:endParaRPr lang="en-GB"/>
        </a:p>
      </dgm:t>
    </dgm:pt>
    <dgm:pt modelId="{B4B4451A-1F3A-47B8-B598-490FBA6E073C}" type="sibTrans" cxnId="{A005650D-C137-48A5-834F-CD702555CE3F}">
      <dgm:prSet/>
      <dgm:spPr/>
      <dgm:t>
        <a:bodyPr/>
        <a:lstStyle/>
        <a:p>
          <a:endParaRPr lang="en-GB"/>
        </a:p>
      </dgm:t>
    </dgm:pt>
    <dgm:pt modelId="{22E8B008-E665-4091-9FE8-E893F6EF0D06}" type="pres">
      <dgm:prSet presAssocID="{C9815D27-4442-42E1-9E91-57C8C0BE151C}" presName="Name0" presStyleCnt="0">
        <dgm:presLayoutVars>
          <dgm:dir/>
          <dgm:resizeHandles val="exact"/>
        </dgm:presLayoutVars>
      </dgm:prSet>
      <dgm:spPr/>
    </dgm:pt>
    <dgm:pt modelId="{79978099-2B35-4439-9980-CECF0CECE4E3}" type="pres">
      <dgm:prSet presAssocID="{B9E95489-9D94-4A5C-BC5A-D7704B2BDF1F}" presName="node" presStyleLbl="node1" presStyleIdx="0" presStyleCnt="3">
        <dgm:presLayoutVars>
          <dgm:bulletEnabled val="1"/>
        </dgm:presLayoutVars>
      </dgm:prSet>
      <dgm:spPr/>
    </dgm:pt>
    <dgm:pt modelId="{F8C28CA5-E0AD-429F-BEAD-A6D6403C16DC}" type="pres">
      <dgm:prSet presAssocID="{492130E0-FD72-4353-AE8E-0F1B0228C5FB}" presName="sibTrans" presStyleLbl="sibTrans2D1" presStyleIdx="0" presStyleCnt="2"/>
      <dgm:spPr/>
    </dgm:pt>
    <dgm:pt modelId="{175E2BB4-ECF3-48E9-82F9-6EBE1FDDE964}" type="pres">
      <dgm:prSet presAssocID="{492130E0-FD72-4353-AE8E-0F1B0228C5FB}" presName="connectorText" presStyleLbl="sibTrans2D1" presStyleIdx="0" presStyleCnt="2"/>
      <dgm:spPr/>
    </dgm:pt>
    <dgm:pt modelId="{148BB40A-3382-4DF5-898A-D8D406F5F013}" type="pres">
      <dgm:prSet presAssocID="{B0614C92-CDE4-4F03-9C3B-7977FCC25165}" presName="node" presStyleLbl="node1" presStyleIdx="1" presStyleCnt="3">
        <dgm:presLayoutVars>
          <dgm:bulletEnabled val="1"/>
        </dgm:presLayoutVars>
      </dgm:prSet>
      <dgm:spPr/>
    </dgm:pt>
    <dgm:pt modelId="{48030F01-70AC-4329-8037-20A28F927851}" type="pres">
      <dgm:prSet presAssocID="{2F663E15-3C1C-4834-8E1A-E9CAFEF77A09}" presName="sibTrans" presStyleLbl="sibTrans2D1" presStyleIdx="1" presStyleCnt="2"/>
      <dgm:spPr/>
    </dgm:pt>
    <dgm:pt modelId="{441DADD5-0732-4B2E-82FE-BCF26DCEB0E5}" type="pres">
      <dgm:prSet presAssocID="{2F663E15-3C1C-4834-8E1A-E9CAFEF77A09}" presName="connectorText" presStyleLbl="sibTrans2D1" presStyleIdx="1" presStyleCnt="2"/>
      <dgm:spPr/>
    </dgm:pt>
    <dgm:pt modelId="{D6A57256-3CA6-48B4-85CC-BFA9BE746334}" type="pres">
      <dgm:prSet presAssocID="{A1C0FC89-3FCB-4DAF-803A-523B165D6F28}" presName="node" presStyleLbl="node1" presStyleIdx="2" presStyleCnt="3">
        <dgm:presLayoutVars>
          <dgm:bulletEnabled val="1"/>
        </dgm:presLayoutVars>
      </dgm:prSet>
      <dgm:spPr/>
    </dgm:pt>
  </dgm:ptLst>
  <dgm:cxnLst>
    <dgm:cxn modelId="{865FA20B-BB79-449A-B8A3-499756DFD3ED}" type="presOf" srcId="{2F663E15-3C1C-4834-8E1A-E9CAFEF77A09}" destId="{48030F01-70AC-4329-8037-20A28F927851}" srcOrd="0" destOrd="0" presId="urn:microsoft.com/office/officeart/2005/8/layout/process1"/>
    <dgm:cxn modelId="{A005650D-C137-48A5-834F-CD702555CE3F}" srcId="{C9815D27-4442-42E1-9E91-57C8C0BE151C}" destId="{A1C0FC89-3FCB-4DAF-803A-523B165D6F28}" srcOrd="2" destOrd="0" parTransId="{57A30F2E-E4B2-46E0-943A-F83BE9A6657C}" sibTransId="{B4B4451A-1F3A-47B8-B598-490FBA6E073C}"/>
    <dgm:cxn modelId="{A037621F-589B-4FB2-9B8A-97EA442DEE40}" type="presOf" srcId="{B0614C92-CDE4-4F03-9C3B-7977FCC25165}" destId="{148BB40A-3382-4DF5-898A-D8D406F5F013}" srcOrd="0" destOrd="0" presId="urn:microsoft.com/office/officeart/2005/8/layout/process1"/>
    <dgm:cxn modelId="{F2D1512A-0EFF-4C22-890E-4BD830C19073}" type="presOf" srcId="{492130E0-FD72-4353-AE8E-0F1B0228C5FB}" destId="{175E2BB4-ECF3-48E9-82F9-6EBE1FDDE964}" srcOrd="1" destOrd="0" presId="urn:microsoft.com/office/officeart/2005/8/layout/process1"/>
    <dgm:cxn modelId="{219BF260-5906-4058-804B-5D5E67DA5FEB}" type="presOf" srcId="{B9E95489-9D94-4A5C-BC5A-D7704B2BDF1F}" destId="{79978099-2B35-4439-9980-CECF0CECE4E3}" srcOrd="0" destOrd="0" presId="urn:microsoft.com/office/officeart/2005/8/layout/process1"/>
    <dgm:cxn modelId="{9C0AEB79-0C4C-4B3D-929D-AA4E9AE7A3DF}" type="presOf" srcId="{2F663E15-3C1C-4834-8E1A-E9CAFEF77A09}" destId="{441DADD5-0732-4B2E-82FE-BCF26DCEB0E5}" srcOrd="1" destOrd="0" presId="urn:microsoft.com/office/officeart/2005/8/layout/process1"/>
    <dgm:cxn modelId="{47401783-918C-4BD8-BBAE-DEC4F502FB69}" srcId="{C9815D27-4442-42E1-9E91-57C8C0BE151C}" destId="{B9E95489-9D94-4A5C-BC5A-D7704B2BDF1F}" srcOrd="0" destOrd="0" parTransId="{C7926143-3A62-43FE-AEC1-AD6DAA445F5E}" sibTransId="{492130E0-FD72-4353-AE8E-0F1B0228C5FB}"/>
    <dgm:cxn modelId="{DFC7F586-F1D0-48D3-919A-E48BA4A577BA}" type="presOf" srcId="{A1C0FC89-3FCB-4DAF-803A-523B165D6F28}" destId="{D6A57256-3CA6-48B4-85CC-BFA9BE746334}" srcOrd="0" destOrd="0" presId="urn:microsoft.com/office/officeart/2005/8/layout/process1"/>
    <dgm:cxn modelId="{4F3F4EA9-D6E8-47FE-83DC-91FC44191654}" type="presOf" srcId="{492130E0-FD72-4353-AE8E-0F1B0228C5FB}" destId="{F8C28CA5-E0AD-429F-BEAD-A6D6403C16DC}" srcOrd="0" destOrd="0" presId="urn:microsoft.com/office/officeart/2005/8/layout/process1"/>
    <dgm:cxn modelId="{7FA846CE-9037-40F7-A458-E750D16DA3A6}" srcId="{C9815D27-4442-42E1-9E91-57C8C0BE151C}" destId="{B0614C92-CDE4-4F03-9C3B-7977FCC25165}" srcOrd="1" destOrd="0" parTransId="{1E276289-9185-44FF-B6E5-FF400E849BE3}" sibTransId="{2F663E15-3C1C-4834-8E1A-E9CAFEF77A09}"/>
    <dgm:cxn modelId="{CE585EF4-E8D9-4715-8B12-4A720EF5CC0C}" type="presOf" srcId="{C9815D27-4442-42E1-9E91-57C8C0BE151C}" destId="{22E8B008-E665-4091-9FE8-E893F6EF0D06}" srcOrd="0" destOrd="0" presId="urn:microsoft.com/office/officeart/2005/8/layout/process1"/>
    <dgm:cxn modelId="{42F9593E-F929-413C-9009-A1E68CF1466A}" type="presParOf" srcId="{22E8B008-E665-4091-9FE8-E893F6EF0D06}" destId="{79978099-2B35-4439-9980-CECF0CECE4E3}" srcOrd="0" destOrd="0" presId="urn:microsoft.com/office/officeart/2005/8/layout/process1"/>
    <dgm:cxn modelId="{AFE6DD38-0881-4AF3-8434-207E523C34F1}" type="presParOf" srcId="{22E8B008-E665-4091-9FE8-E893F6EF0D06}" destId="{F8C28CA5-E0AD-429F-BEAD-A6D6403C16DC}" srcOrd="1" destOrd="0" presId="urn:microsoft.com/office/officeart/2005/8/layout/process1"/>
    <dgm:cxn modelId="{6494441F-B49D-403A-9012-2729E6F1EE14}" type="presParOf" srcId="{F8C28CA5-E0AD-429F-BEAD-A6D6403C16DC}" destId="{175E2BB4-ECF3-48E9-82F9-6EBE1FDDE964}" srcOrd="0" destOrd="0" presId="urn:microsoft.com/office/officeart/2005/8/layout/process1"/>
    <dgm:cxn modelId="{46182A53-D6F8-4DE0-818E-44792F632A16}" type="presParOf" srcId="{22E8B008-E665-4091-9FE8-E893F6EF0D06}" destId="{148BB40A-3382-4DF5-898A-D8D406F5F013}" srcOrd="2" destOrd="0" presId="urn:microsoft.com/office/officeart/2005/8/layout/process1"/>
    <dgm:cxn modelId="{3D4C8334-882D-4DA1-B753-5B9118057C26}" type="presParOf" srcId="{22E8B008-E665-4091-9FE8-E893F6EF0D06}" destId="{48030F01-70AC-4329-8037-20A28F927851}" srcOrd="3" destOrd="0" presId="urn:microsoft.com/office/officeart/2005/8/layout/process1"/>
    <dgm:cxn modelId="{BB177B2B-3EE4-4B09-8EBF-8925205BF225}" type="presParOf" srcId="{48030F01-70AC-4329-8037-20A28F927851}" destId="{441DADD5-0732-4B2E-82FE-BCF26DCEB0E5}" srcOrd="0" destOrd="0" presId="urn:microsoft.com/office/officeart/2005/8/layout/process1"/>
    <dgm:cxn modelId="{3D39D0A5-AEE9-43FF-BF2A-479A10556892}" type="presParOf" srcId="{22E8B008-E665-4091-9FE8-E893F6EF0D06}" destId="{D6A57256-3CA6-48B4-85CC-BFA9BE746334}"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978099-2B35-4439-9980-CECF0CECE4E3}">
      <dsp:nvSpPr>
        <dsp:cNvPr id="0" name=""/>
        <dsp:cNvSpPr/>
      </dsp:nvSpPr>
      <dsp:spPr>
        <a:xfrm>
          <a:off x="7580" y="1997777"/>
          <a:ext cx="2265651" cy="1423112"/>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Journeys across</a:t>
          </a:r>
          <a:br>
            <a:rPr lang="en-GB" sz="1800" kern="1200" dirty="0"/>
          </a:br>
          <a:r>
            <a:rPr lang="en-GB" sz="1800" kern="1200" dirty="0"/>
            <a:t> care settings</a:t>
          </a:r>
        </a:p>
      </dsp:txBody>
      <dsp:txXfrm>
        <a:off x="49262" y="2039459"/>
        <a:ext cx="2182287" cy="1339748"/>
      </dsp:txXfrm>
    </dsp:sp>
    <dsp:sp modelId="{F8C28CA5-E0AD-429F-BEAD-A6D6403C16DC}">
      <dsp:nvSpPr>
        <dsp:cNvPr id="0" name=""/>
        <dsp:cNvSpPr/>
      </dsp:nvSpPr>
      <dsp:spPr>
        <a:xfrm>
          <a:off x="2499797" y="2428392"/>
          <a:ext cx="480318" cy="561881"/>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2499797" y="2540768"/>
        <a:ext cx="336223" cy="337129"/>
      </dsp:txXfrm>
    </dsp:sp>
    <dsp:sp modelId="{148BB40A-3382-4DF5-898A-D8D406F5F013}">
      <dsp:nvSpPr>
        <dsp:cNvPr id="0" name=""/>
        <dsp:cNvSpPr/>
      </dsp:nvSpPr>
      <dsp:spPr>
        <a:xfrm>
          <a:off x="3179493" y="1997777"/>
          <a:ext cx="2265651" cy="1423112"/>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Backoffice workflows; </a:t>
          </a:r>
          <a:br>
            <a:rPr lang="en-GB" sz="1800" kern="1200" dirty="0"/>
          </a:br>
          <a:r>
            <a:rPr lang="en-GB" sz="1800" kern="1200" dirty="0"/>
            <a:t>local, regional and national </a:t>
          </a:r>
          <a:r>
            <a:rPr lang="en-GB" sz="1800" kern="1200" dirty="0" err="1"/>
            <a:t>capabilitiesed</a:t>
          </a:r>
          <a:endParaRPr lang="en-GB" sz="1800" kern="1200" dirty="0"/>
        </a:p>
      </dsp:txBody>
      <dsp:txXfrm>
        <a:off x="3221175" y="2039459"/>
        <a:ext cx="2182287" cy="1339748"/>
      </dsp:txXfrm>
    </dsp:sp>
    <dsp:sp modelId="{48030F01-70AC-4329-8037-20A28F927851}">
      <dsp:nvSpPr>
        <dsp:cNvPr id="0" name=""/>
        <dsp:cNvSpPr/>
      </dsp:nvSpPr>
      <dsp:spPr>
        <a:xfrm>
          <a:off x="5671710" y="2428392"/>
          <a:ext cx="480318" cy="561881"/>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5671710" y="2540768"/>
        <a:ext cx="336223" cy="337129"/>
      </dsp:txXfrm>
    </dsp:sp>
    <dsp:sp modelId="{D6A57256-3CA6-48B4-85CC-BFA9BE746334}">
      <dsp:nvSpPr>
        <dsp:cNvPr id="0" name=""/>
        <dsp:cNvSpPr/>
      </dsp:nvSpPr>
      <dsp:spPr>
        <a:xfrm>
          <a:off x="6351405" y="1997777"/>
          <a:ext cx="2265651" cy="1423112"/>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Acknowledge </a:t>
          </a:r>
          <a:br>
            <a:rPr lang="en-GB" sz="1800" kern="1200" dirty="0"/>
          </a:br>
          <a:r>
            <a:rPr lang="en-GB" sz="1800" kern="1200" dirty="0"/>
            <a:t>non-digital channels</a:t>
          </a:r>
        </a:p>
      </dsp:txBody>
      <dsp:txXfrm>
        <a:off x="6393087" y="2039459"/>
        <a:ext cx="2182287" cy="1339748"/>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0644840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7" name="Google Shape;36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52545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21f2b0b6ef6_0_16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9" name="Google Shape;459;g21f2b0b6ef6_0_16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07471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21f2b0b6ef6_0_17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4" name="Google Shape;464;g21f2b0b6ef6_0_17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529824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21f2b0b6ef6_0_17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21f2b0b6ef6_0_179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GB"/>
              <a:t>P</a:t>
            </a:r>
            <a:endParaRPr/>
          </a:p>
          <a:p>
            <a:pPr marL="0" lvl="0" indent="0" algn="l" rtl="0">
              <a:spcBef>
                <a:spcPts val="0"/>
              </a:spcBef>
              <a:spcAft>
                <a:spcPts val="0"/>
              </a:spcAft>
              <a:buClr>
                <a:schemeClr val="dk1"/>
              </a:buClr>
              <a:buSzPts val="1100"/>
              <a:buFont typeface="Arial"/>
              <a:buNone/>
            </a:pPr>
            <a:r>
              <a:rPr lang="en-GB"/>
              <a:t>See slide 9 for timeline and numbers  on slide 12.</a:t>
            </a:r>
            <a:br>
              <a:rPr lang="en-GB"/>
            </a:br>
            <a:r>
              <a:rPr lang="en-GB"/>
              <a:t>User research front page / outlines of what has been done.</a:t>
            </a:r>
            <a:endParaRPr/>
          </a:p>
          <a:p>
            <a:pPr marL="0" lvl="0" indent="0" algn="l" rtl="0">
              <a:spcBef>
                <a:spcPts val="0"/>
              </a:spcBef>
              <a:spcAft>
                <a:spcPts val="0"/>
              </a:spcAft>
              <a:buClr>
                <a:schemeClr val="dk1"/>
              </a:buClr>
              <a:buSzPts val="1100"/>
              <a:buFont typeface="Arial"/>
              <a:buNone/>
            </a:pPr>
            <a:r>
              <a:rPr lang="en-GB"/>
              <a:t>Who we’ve spoken to </a:t>
            </a:r>
            <a:endParaRPr/>
          </a:p>
        </p:txBody>
      </p:sp>
      <p:sp>
        <p:nvSpPr>
          <p:cNvPr id="473" name="Google Shape;473;g21f2b0b6ef6_0_179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12</a:t>
            </a:fld>
            <a:endParaRPr/>
          </a:p>
        </p:txBody>
      </p:sp>
    </p:spTree>
    <p:extLst>
      <p:ext uri="{BB962C8B-B14F-4D97-AF65-F5344CB8AC3E}">
        <p14:creationId xmlns:p14="http://schemas.microsoft.com/office/powerpoint/2010/main" val="3426698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21f2b0b6ef6_0_18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5" name="Google Shape;525;g21f2b0b6ef6_0_18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258330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21f2b0b6ef6_0_19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21f2b0b6ef6_0_19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91536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21f2b0b6ef6_0_20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4" name="Google Shape;544;g21f2b0b6ef6_0_20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967637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21f2b0b6ef6_0_20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2" name="Google Shape;552;g21f2b0b6ef6_0_20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617348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21f2b0b6ef6_0_24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 name="Google Shape;560;g21f2b0b6ef6_0_24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1679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21f2b0b6ef6_0_22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7" name="Google Shape;567;g21f2b0b6ef6_0_22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404435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2" name="Google Shape;59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12175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2" name="Google Shape;59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478582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2" name="Google Shape;59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90338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285750" indent="-285750" rtl="0" fontAlgn="ctr">
              <a:spcBef>
                <a:spcPts val="0"/>
              </a:spcBef>
              <a:spcAft>
                <a:spcPts val="0"/>
              </a:spcAft>
              <a:buFont typeface="Arial" panose="020B0604020202020204" pitchFamily="34" charset="0"/>
              <a:buChar char="•"/>
            </a:pPr>
            <a:r>
              <a:rPr lang="en-GB" sz="1200" dirty="0">
                <a:effectLst/>
                <a:latin typeface="Calibri" panose="020F0502020204030204" pitchFamily="34" charset="0"/>
              </a:rPr>
              <a:t>Relatively early in our life as a shared care record. </a:t>
            </a:r>
          </a:p>
          <a:p>
            <a:pPr marL="285750" indent="-285750" rtl="0" fontAlgn="ctr">
              <a:spcBef>
                <a:spcPts val="0"/>
              </a:spcBef>
              <a:spcAft>
                <a:spcPts val="0"/>
              </a:spcAft>
              <a:buFont typeface="Arial" panose="020B0604020202020204" pitchFamily="34" charset="0"/>
              <a:buChar char="•"/>
            </a:pPr>
            <a:r>
              <a:rPr lang="en-GB" sz="1200" dirty="0">
                <a:effectLst/>
                <a:latin typeface="Calibri" panose="020F0502020204030204" pitchFamily="34" charset="0"/>
              </a:rPr>
              <a:t>Interweave platform and product set  </a:t>
            </a:r>
          </a:p>
          <a:p>
            <a:pPr marL="285750" indent="-285750" rtl="0" fontAlgn="ctr">
              <a:spcBef>
                <a:spcPts val="0"/>
              </a:spcBef>
              <a:spcAft>
                <a:spcPts val="0"/>
              </a:spcAft>
              <a:buFont typeface="Arial" panose="020B0604020202020204" pitchFamily="34" charset="0"/>
              <a:buChar char="•"/>
            </a:pPr>
            <a:r>
              <a:rPr lang="en-GB" sz="1200" dirty="0">
                <a:effectLst/>
                <a:latin typeface="Calibri" panose="020F0502020204030204" pitchFamily="34" charset="0"/>
              </a:rPr>
              <a:t>Federated architecture…</a:t>
            </a:r>
          </a:p>
          <a:p>
            <a:pPr marL="0" lvl="0" indent="0" algn="l" rtl="0">
              <a:spcBef>
                <a:spcPts val="0"/>
              </a:spcBef>
              <a:spcAft>
                <a:spcPts val="0"/>
              </a:spcAft>
              <a:buNone/>
            </a:pPr>
            <a:endParaRPr dirty="0"/>
          </a:p>
        </p:txBody>
      </p:sp>
      <p:sp>
        <p:nvSpPr>
          <p:cNvPr id="584" name="Google Shape;58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45693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pPr marL="285750" indent="-285750" rtl="0" fontAlgn="ctr">
              <a:spcBef>
                <a:spcPts val="0"/>
              </a:spcBef>
              <a:spcAft>
                <a:spcPts val="0"/>
              </a:spcAft>
              <a:buFont typeface="Arial" panose="020B0604020202020204" pitchFamily="34" charset="0"/>
              <a:buChar char="•"/>
            </a:pPr>
            <a:r>
              <a:rPr lang="en-GB" sz="1200" dirty="0">
                <a:effectLst/>
                <a:latin typeface="Calibri" panose="020F0502020204030204" pitchFamily="34" charset="0"/>
              </a:rPr>
              <a:t>Information stays where it is authored</a:t>
            </a:r>
          </a:p>
          <a:p>
            <a:pPr marL="285750" indent="-285750" rtl="0" fontAlgn="ctr">
              <a:spcBef>
                <a:spcPts val="0"/>
              </a:spcBef>
              <a:spcAft>
                <a:spcPts val="0"/>
              </a:spcAft>
              <a:buFont typeface="Arial" panose="020B0604020202020204" pitchFamily="34" charset="0"/>
              <a:buChar char="•"/>
            </a:pPr>
            <a:r>
              <a:rPr lang="en-GB" sz="1200" dirty="0">
                <a:effectLst/>
                <a:latin typeface="Calibri" panose="020F0502020204030204" pitchFamily="34" charset="0"/>
              </a:rPr>
              <a:t>Connecting local organisations to share information with our care portal</a:t>
            </a:r>
          </a:p>
          <a:p>
            <a:pPr marL="285750" indent="-285750" rtl="0" fontAlgn="ctr">
              <a:spcBef>
                <a:spcPts val="0"/>
              </a:spcBef>
              <a:spcAft>
                <a:spcPts val="0"/>
              </a:spcAft>
              <a:buFont typeface="Arial" panose="020B0604020202020204" pitchFamily="34" charset="0"/>
              <a:buChar char="•"/>
            </a:pPr>
            <a:r>
              <a:rPr lang="en-GB" sz="1200" dirty="0">
                <a:effectLst/>
                <a:latin typeface="Calibri" panose="020F0502020204030204" pitchFamily="34" charset="0"/>
              </a:rPr>
              <a:t>MVP - Priority information</a:t>
            </a:r>
          </a:p>
          <a:p>
            <a:pPr marL="285750" indent="-285750" rtl="0" fontAlgn="ctr">
              <a:spcBef>
                <a:spcPts val="0"/>
              </a:spcBef>
              <a:spcAft>
                <a:spcPts val="0"/>
              </a:spcAft>
              <a:buFont typeface="Arial" panose="020B0604020202020204" pitchFamily="34" charset="0"/>
              <a:buChar char="•"/>
            </a:pPr>
            <a:r>
              <a:rPr lang="en-GB" sz="1200" dirty="0">
                <a:effectLst/>
                <a:latin typeface="Calibri" panose="020F0502020204030204" pitchFamily="34" charset="0"/>
              </a:rPr>
              <a:t>Data maturity projects following</a:t>
            </a:r>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435331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GB" dirty="0"/>
              <a:t>How do we go from here – to full data maturity?  Discovery!</a:t>
            </a:r>
          </a:p>
          <a:p>
            <a:pPr>
              <a:buFont typeface="Arial" panose="020B0604020202020204" pitchFamily="34" charset="0"/>
              <a:buChar char="•"/>
            </a:pPr>
            <a:r>
              <a:rPr lang="en-GB" dirty="0"/>
              <a:t>How do we best apply effort to deliver maximum benefits?</a:t>
            </a:r>
          </a:p>
          <a:p>
            <a:pPr>
              <a:buFont typeface="Arial" panose="020B0604020202020204" pitchFamily="34" charset="0"/>
              <a:buChar char="•"/>
            </a:pPr>
            <a:r>
              <a:rPr lang="en-GB" dirty="0"/>
              <a:t>How do we promote innovation – protect time for creative thought?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47002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Double diamond – we know the platform solution, but we don’t know required capabilities within it….</a:t>
            </a:r>
            <a:endParaRPr lang="en-GB" b="0" i="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1" dirty="0"/>
              <a:t>User research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1" dirty="0"/>
              <a:t>Validation of pain points and solution scope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1" dirty="0"/>
              <a:t>Ideate – Hypothesis driven design – benefits identified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1" dirty="0"/>
              <a:t>Delivery phases</a:t>
            </a:r>
          </a:p>
        </p:txBody>
      </p:sp>
      <p:sp>
        <p:nvSpPr>
          <p:cNvPr id="4" name="Slide Number Placeholder 3"/>
          <p:cNvSpPr>
            <a:spLocks noGrp="1"/>
          </p:cNvSpPr>
          <p:nvPr>
            <p:ph type="sldNum" sz="quarter" idx="5"/>
          </p:nvPr>
        </p:nvSpPr>
        <p:spPr/>
        <p:txBody>
          <a:bodyPr/>
          <a:lstStyle/>
          <a:p>
            <a:fld id="{46BC8106-034A-47C1-ADA6-0A1F9E0E7474}" type="slidenum">
              <a:rPr lang="en-US" smtClean="0"/>
              <a:t>34</a:t>
            </a:fld>
            <a:endParaRPr lang="en-US" dirty="0"/>
          </a:p>
        </p:txBody>
      </p:sp>
    </p:spTree>
    <p:extLst>
      <p:ext uri="{BB962C8B-B14F-4D97-AF65-F5344CB8AC3E}">
        <p14:creationId xmlns:p14="http://schemas.microsoft.com/office/powerpoint/2010/main" val="29888285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GB" dirty="0"/>
              <a:t>Double diamond in practice</a:t>
            </a:r>
          </a:p>
          <a:p>
            <a:pPr>
              <a:buFont typeface="Arial" panose="020B0604020202020204" pitchFamily="34" charset="0"/>
              <a:buChar char="•"/>
            </a:pPr>
            <a:r>
              <a:rPr lang="en-GB" dirty="0"/>
              <a:t>Tools from different methodologies – GDS, service design, HCD, Business analysis, Enterprise/Solution architecture and Agile software development</a:t>
            </a:r>
          </a:p>
        </p:txBody>
      </p:sp>
      <p:sp>
        <p:nvSpPr>
          <p:cNvPr id="4" name="Slide Number Placeholder 3"/>
          <p:cNvSpPr>
            <a:spLocks noGrp="1"/>
          </p:cNvSpPr>
          <p:nvPr>
            <p:ph type="sldNum" sz="quarter" idx="5"/>
          </p:nvPr>
        </p:nvSpPr>
        <p:spPr/>
        <p:txBody>
          <a:bodyPr/>
          <a:lstStyle/>
          <a:p>
            <a:fld id="{46BC8106-034A-47C1-ADA6-0A1F9E0E7474}" type="slidenum">
              <a:rPr lang="en-US" smtClean="0"/>
              <a:t>35</a:t>
            </a:fld>
            <a:endParaRPr lang="en-US" dirty="0"/>
          </a:p>
        </p:txBody>
      </p:sp>
    </p:spTree>
    <p:extLst>
      <p:ext uri="{BB962C8B-B14F-4D97-AF65-F5344CB8AC3E}">
        <p14:creationId xmlns:p14="http://schemas.microsoft.com/office/powerpoint/2010/main" val="30564408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ctr">
              <a:spcBef>
                <a:spcPts val="0"/>
              </a:spcBef>
              <a:spcAft>
                <a:spcPts val="1800"/>
              </a:spcAft>
              <a:buFont typeface="Arial" panose="020B0604020202020204" pitchFamily="34" charset="0"/>
              <a:buNone/>
            </a:pPr>
            <a:r>
              <a:rPr lang="en-GB" sz="1100" dirty="0">
                <a:solidFill>
                  <a:srgbClr val="2B2D2E"/>
                </a:solidFill>
                <a:effectLst/>
                <a:latin typeface="Calibri" panose="020F0502020204030204" pitchFamily="34" charset="0"/>
              </a:rPr>
              <a:t>For us aiming to deliver integrated care, this means:</a:t>
            </a:r>
          </a:p>
          <a:p>
            <a:pPr marL="0" indent="0" rtl="0" fontAlgn="ctr">
              <a:spcBef>
                <a:spcPts val="0"/>
              </a:spcBef>
              <a:spcAft>
                <a:spcPts val="1800"/>
              </a:spcAft>
              <a:buFont typeface="Arial" panose="020B0604020202020204" pitchFamily="34" charset="0"/>
              <a:buNone/>
            </a:pPr>
            <a:endParaRPr lang="en-GB" sz="1100" dirty="0">
              <a:solidFill>
                <a:srgbClr val="2B2D2E"/>
              </a:solidFill>
              <a:effectLst/>
              <a:latin typeface="Calibri" panose="020F0502020204030204" pitchFamily="34" charset="0"/>
            </a:endParaRPr>
          </a:p>
          <a:p>
            <a:pPr marL="171450" lvl="0" indent="-171450" rtl="0" fontAlgn="ctr">
              <a:spcBef>
                <a:spcPts val="0"/>
              </a:spcBef>
              <a:spcAft>
                <a:spcPts val="1800"/>
              </a:spcAft>
              <a:buFont typeface="Arial" panose="020B0604020202020204" pitchFamily="34" charset="0"/>
              <a:buChar char="•"/>
            </a:pPr>
            <a:r>
              <a:rPr lang="en-GB" sz="1100" dirty="0">
                <a:solidFill>
                  <a:srgbClr val="2B2D2E"/>
                </a:solidFill>
                <a:effectLst/>
                <a:latin typeface="Calibri" panose="020F0502020204030204" pitchFamily="34" charset="0"/>
              </a:rPr>
              <a:t>Discovery activities driven by user research:</a:t>
            </a:r>
          </a:p>
          <a:p>
            <a:pPr marL="628650" lvl="1" indent="-171450" rtl="0" fontAlgn="ctr">
              <a:spcBef>
                <a:spcPts val="0"/>
              </a:spcBef>
              <a:spcAft>
                <a:spcPts val="1800"/>
              </a:spcAft>
              <a:buFont typeface="Arial" panose="020B0604020202020204" pitchFamily="34" charset="0"/>
              <a:buChar char="•"/>
            </a:pPr>
            <a:r>
              <a:rPr lang="en-GB" sz="1100" dirty="0">
                <a:solidFill>
                  <a:srgbClr val="2B2D2E"/>
                </a:solidFill>
                <a:effectLst/>
                <a:latin typeface="Calibri" panose="020F0502020204030204" pitchFamily="34" charset="0"/>
              </a:rPr>
              <a:t>Professional information needs </a:t>
            </a:r>
          </a:p>
          <a:p>
            <a:pPr marL="628650" lvl="1" indent="-171450" rtl="0" fontAlgn="ctr">
              <a:spcBef>
                <a:spcPts val="0"/>
              </a:spcBef>
              <a:spcAft>
                <a:spcPts val="1800"/>
              </a:spcAft>
              <a:buFont typeface="Arial" panose="020B0604020202020204" pitchFamily="34" charset="0"/>
              <a:buChar char="•"/>
            </a:pPr>
            <a:r>
              <a:rPr lang="en-GB" sz="1100" dirty="0">
                <a:solidFill>
                  <a:srgbClr val="2B2D2E"/>
                </a:solidFill>
                <a:effectLst/>
                <a:latin typeface="Calibri" panose="020F0502020204030204" pitchFamily="34" charset="0"/>
              </a:rPr>
              <a:t>Help them improve health and care of the person by freeing up their time and delivering benefits.   </a:t>
            </a:r>
          </a:p>
          <a:p>
            <a:pPr marL="1085850" lvl="2" indent="-171450" rtl="0" fontAlgn="ctr">
              <a:spcBef>
                <a:spcPts val="0"/>
              </a:spcBef>
              <a:spcAft>
                <a:spcPts val="1800"/>
              </a:spcAft>
              <a:buFont typeface="Arial" panose="020B0604020202020204" pitchFamily="34" charset="0"/>
              <a:buChar char="•"/>
            </a:pPr>
            <a:endParaRPr lang="en-GB" sz="1100" dirty="0">
              <a:solidFill>
                <a:srgbClr val="2B2D2E"/>
              </a:solidFill>
              <a:effectLst/>
              <a:latin typeface="Calibri" panose="020F0502020204030204" pitchFamily="34" charset="0"/>
            </a:endParaRPr>
          </a:p>
          <a:p>
            <a:pPr marL="171450" indent="-171450" rtl="0" fontAlgn="ctr">
              <a:spcBef>
                <a:spcPts val="0"/>
              </a:spcBef>
              <a:spcAft>
                <a:spcPts val="1800"/>
              </a:spcAft>
              <a:buFont typeface="Arial" panose="020B0604020202020204" pitchFamily="34" charset="0"/>
              <a:buChar char="•"/>
            </a:pPr>
            <a:r>
              <a:rPr lang="en-GB" sz="1100" dirty="0">
                <a:solidFill>
                  <a:srgbClr val="2B2D2E"/>
                </a:solidFill>
                <a:effectLst/>
                <a:highlight>
                  <a:srgbClr val="008000"/>
                </a:highlight>
                <a:latin typeface="Frutiger W01"/>
              </a:rPr>
              <a:t>Example - Sarah is an Occupational Therapist working for a community trust</a:t>
            </a:r>
            <a:endParaRPr lang="en-GB" sz="1100" dirty="0">
              <a:solidFill>
                <a:srgbClr val="2B2D2E"/>
              </a:solidFill>
              <a:effectLst/>
              <a:latin typeface="Calibri" panose="020F0502020204030204" pitchFamily="34" charset="0"/>
            </a:endParaRPr>
          </a:p>
          <a:p>
            <a:pPr marL="742950" lvl="1" indent="-285750" rtl="0" fontAlgn="ctr">
              <a:spcBef>
                <a:spcPts val="0"/>
              </a:spcBef>
              <a:spcAft>
                <a:spcPts val="1800"/>
              </a:spcAft>
              <a:buFont typeface="Courier New" panose="02070309020205020404" pitchFamily="49" charset="0"/>
              <a:buChar char="o"/>
            </a:pPr>
            <a:r>
              <a:rPr lang="en-GB" sz="1100" dirty="0">
                <a:solidFill>
                  <a:srgbClr val="2B2D2E"/>
                </a:solidFill>
                <a:effectLst/>
                <a:highlight>
                  <a:srgbClr val="008000"/>
                </a:highlight>
                <a:latin typeface="Calibri" panose="020F0502020204030204" pitchFamily="34" charset="0"/>
              </a:rPr>
              <a:t>She embarks on research 'missions' to find out the picture of her patients</a:t>
            </a:r>
            <a:endParaRPr lang="en-GB" sz="1100" dirty="0">
              <a:solidFill>
                <a:srgbClr val="2B2D2E"/>
              </a:solidFill>
              <a:effectLst/>
              <a:latin typeface="Calibri" panose="020F0502020204030204" pitchFamily="34" charset="0"/>
            </a:endParaRPr>
          </a:p>
          <a:p>
            <a:pPr marL="742950" lvl="1" indent="-285750" rtl="0" fontAlgn="ctr">
              <a:spcBef>
                <a:spcPts val="0"/>
              </a:spcBef>
              <a:spcAft>
                <a:spcPts val="1800"/>
              </a:spcAft>
              <a:buFont typeface="Courier New" panose="02070309020205020404" pitchFamily="49" charset="0"/>
              <a:buChar char="o"/>
            </a:pPr>
            <a:r>
              <a:rPr lang="en-GB" sz="1100" dirty="0">
                <a:solidFill>
                  <a:srgbClr val="2B2D2E"/>
                </a:solidFill>
                <a:effectLst/>
                <a:highlight>
                  <a:srgbClr val="008000"/>
                </a:highlight>
                <a:latin typeface="Calibri" panose="020F0502020204030204" pitchFamily="34" charset="0"/>
              </a:rPr>
              <a:t>Involves ringing around a number of professionals across different care settin</a:t>
            </a:r>
            <a:r>
              <a:rPr lang="en-GB" sz="1100" dirty="0">
                <a:solidFill>
                  <a:srgbClr val="2B2D2E"/>
                </a:solidFill>
                <a:effectLst/>
                <a:highlight>
                  <a:srgbClr val="008080"/>
                </a:highlight>
                <a:latin typeface="Calibri" panose="020F0502020204030204" pitchFamily="34" charset="0"/>
              </a:rPr>
              <a:t>gs</a:t>
            </a:r>
            <a:endParaRPr lang="en-GB" sz="1100" dirty="0">
              <a:solidFill>
                <a:srgbClr val="2B2D2E"/>
              </a:solidFill>
              <a:effectLst/>
              <a:latin typeface="Calibri" panose="020F0502020204030204" pitchFamily="34" charset="0"/>
            </a:endParaRPr>
          </a:p>
          <a:p>
            <a:pPr marL="742950" lvl="1" indent="-285750" rtl="0" fontAlgn="ctr">
              <a:spcBef>
                <a:spcPts val="0"/>
              </a:spcBef>
              <a:spcAft>
                <a:spcPts val="1800"/>
              </a:spcAft>
              <a:buFont typeface="Courier New" panose="02070309020205020404" pitchFamily="49" charset="0"/>
              <a:buChar char="o"/>
            </a:pPr>
            <a:r>
              <a:rPr lang="en-GB" sz="1100" dirty="0">
                <a:solidFill>
                  <a:srgbClr val="000000"/>
                </a:solidFill>
                <a:effectLst/>
                <a:highlight>
                  <a:srgbClr val="008000"/>
                </a:highlight>
                <a:latin typeface="Calibri" panose="020F0502020204030204" pitchFamily="34" charset="0"/>
              </a:rPr>
              <a:t>Condition, baseline function to current function, acute therapy assessments, inpatient stays - goals, recent GP interactions, MH docs in S1, etc.</a:t>
            </a:r>
            <a:endParaRPr lang="en-GB" sz="1100" dirty="0">
              <a:solidFill>
                <a:srgbClr val="2B2D2E"/>
              </a:solidFill>
              <a:effectLst/>
              <a:latin typeface="Calibri" panose="020F0502020204030204" pitchFamily="34" charset="0"/>
            </a:endParaRPr>
          </a:p>
          <a:p>
            <a:pPr marL="171450" indent="-171450" rtl="0" fontAlgn="ctr">
              <a:spcBef>
                <a:spcPts val="0"/>
              </a:spcBef>
              <a:spcAft>
                <a:spcPts val="0"/>
              </a:spcAft>
              <a:buFont typeface="Arial" panose="020B0604020202020204" pitchFamily="34" charset="0"/>
              <a:buChar char="•"/>
            </a:pPr>
            <a:endParaRPr lang="en-GB" sz="1100" dirty="0">
              <a:effectLst/>
              <a:latin typeface="Calibri" panose="020F0502020204030204" pitchFamily="34" charset="0"/>
            </a:endParaRPr>
          </a:p>
          <a:p>
            <a:pPr>
              <a:buFont typeface="Arial" panose="020B0604020202020204" pitchFamily="34" charset="0"/>
              <a:buChar char="•"/>
            </a:pPr>
            <a:r>
              <a:rPr lang="en-GB" sz="1100" dirty="0"/>
              <a:t>Not just UI, process too.   “If you can’t draw the process you shouldn’t try to apply a digital solution”</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46BC8106-034A-47C1-ADA6-0A1F9E0E7474}" type="slidenum">
              <a:rPr lang="en-US" smtClean="0"/>
              <a:t>36</a:t>
            </a:fld>
            <a:endParaRPr lang="en-US"/>
          </a:p>
        </p:txBody>
      </p:sp>
    </p:spTree>
    <p:extLst>
      <p:ext uri="{BB962C8B-B14F-4D97-AF65-F5344CB8AC3E}">
        <p14:creationId xmlns:p14="http://schemas.microsoft.com/office/powerpoint/2010/main" val="31209353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100" dirty="0">
                <a:effectLst/>
                <a:latin typeface="Calibri" panose="020F0502020204030204" pitchFamily="34" charset="0"/>
              </a:rPr>
              <a:t>Key part of shared care and integrated care 'Bridging the gap' - NHS Constitution - The NHS works across organisational boundaries to deliver integrated care  </a:t>
            </a:r>
          </a:p>
          <a:p>
            <a:pPr marL="0" marR="0">
              <a:spcBef>
                <a:spcPts val="0"/>
              </a:spcBef>
              <a:spcAft>
                <a:spcPts val="0"/>
              </a:spcAft>
            </a:pPr>
            <a:r>
              <a:rPr lang="en-GB" sz="1100" dirty="0">
                <a:effectLst/>
                <a:latin typeface="Calibri" panose="020F0502020204030204" pitchFamily="34" charset="0"/>
              </a:rPr>
              <a:t> </a:t>
            </a:r>
          </a:p>
          <a:p>
            <a:pPr marL="171450" indent="-171450" rtl="0" fontAlgn="ctr">
              <a:spcBef>
                <a:spcPts val="0"/>
              </a:spcBef>
              <a:spcAft>
                <a:spcPts val="1800"/>
              </a:spcAft>
              <a:buFont typeface="Arial" panose="020B0604020202020204" pitchFamily="34" charset="0"/>
              <a:buChar char="•"/>
            </a:pPr>
            <a:r>
              <a:rPr lang="en-GB" sz="1100" dirty="0">
                <a:solidFill>
                  <a:srgbClr val="2B2D2E"/>
                </a:solidFill>
                <a:effectLst/>
                <a:latin typeface="Calibri" panose="020F0502020204030204" pitchFamily="34" charset="0"/>
              </a:rPr>
              <a:t>End-to-end - crossing the boundaries of care settings - recognising that we're often dealing with multiple-transactions.  It's not like applying for a passport.</a:t>
            </a:r>
          </a:p>
          <a:p>
            <a:pPr marL="628650" lvl="1" indent="-171450" rtl="0" fontAlgn="ctr">
              <a:spcBef>
                <a:spcPts val="0"/>
              </a:spcBef>
              <a:spcAft>
                <a:spcPts val="1800"/>
              </a:spcAft>
              <a:buFont typeface="Arial" panose="020B0604020202020204" pitchFamily="34" charset="0"/>
              <a:buChar char="•"/>
            </a:pPr>
            <a:r>
              <a:rPr lang="en-GB" sz="1100" dirty="0">
                <a:solidFill>
                  <a:srgbClr val="2B2D2E"/>
                </a:solidFill>
                <a:effectLst/>
                <a:latin typeface="Calibri" panose="020F0502020204030204" pitchFamily="34" charset="0"/>
              </a:rPr>
              <a:t>An example: Virtual wards - realise benefits beyond those directly involved.  Discovery work to establish benefit of sharing with professionals behind those directly involved.</a:t>
            </a:r>
          </a:p>
          <a:p>
            <a:pPr marL="628650" lvl="1" indent="-171450" rtl="0" fontAlgn="ctr">
              <a:spcBef>
                <a:spcPts val="0"/>
              </a:spcBef>
              <a:spcAft>
                <a:spcPts val="0"/>
              </a:spcAft>
              <a:buFont typeface="Arial" panose="020B0604020202020204" pitchFamily="34" charset="0"/>
              <a:buChar char="•"/>
            </a:pPr>
            <a:r>
              <a:rPr lang="en-GB" sz="1100" dirty="0">
                <a:effectLst/>
                <a:latin typeface="Calibri" panose="020F0502020204030204" pitchFamily="34" charset="0"/>
              </a:rPr>
              <a:t>Conway's Law (+MIT extension) - Paraphrased:</a:t>
            </a:r>
          </a:p>
          <a:p>
            <a:pPr marL="857250" marR="0" indent="-171450">
              <a:spcBef>
                <a:spcPts val="0"/>
              </a:spcBef>
              <a:spcAft>
                <a:spcPts val="0"/>
              </a:spcAft>
              <a:buFont typeface="Arial" panose="020B0604020202020204" pitchFamily="34" charset="0"/>
              <a:buChar char="•"/>
            </a:pPr>
            <a:r>
              <a:rPr lang="en-GB" sz="1100" i="1" dirty="0">
                <a:effectLst/>
                <a:latin typeface="Calibri" panose="020F0502020204030204" pitchFamily="34" charset="0"/>
              </a:rPr>
              <a:t>An organisation that designs a system will produce a design whose structure is a copy of the organization's structure - </a:t>
            </a:r>
            <a:r>
              <a:rPr lang="en-GB" sz="1100" dirty="0">
                <a:effectLst/>
                <a:latin typeface="Calibri" panose="020F0502020204030204" pitchFamily="34" charset="0"/>
              </a:rPr>
              <a:t>for us in integrated care, the organisation spans multiple physical organisations and we have to ensure that we don't reinforce those silos when designing our systems</a:t>
            </a:r>
            <a:endParaRPr lang="en-GB" sz="1100" dirty="0">
              <a:solidFill>
                <a:srgbClr val="2B2D2E"/>
              </a:solidFill>
              <a:effectLst/>
              <a:latin typeface="Calibri" panose="020F0502020204030204" pitchFamily="34" charset="0"/>
            </a:endParaRPr>
          </a:p>
          <a:p>
            <a:pPr marL="171450" indent="-171450" rtl="0" fontAlgn="ctr">
              <a:spcBef>
                <a:spcPts val="0"/>
              </a:spcBef>
              <a:spcAft>
                <a:spcPts val="1800"/>
              </a:spcAft>
              <a:buFont typeface="Arial" panose="020B0604020202020204" pitchFamily="34" charset="0"/>
              <a:buChar char="•"/>
            </a:pPr>
            <a:r>
              <a:rPr lang="en-GB" sz="1100" dirty="0">
                <a:solidFill>
                  <a:srgbClr val="2B2D2E"/>
                </a:solidFill>
                <a:effectLst/>
                <a:latin typeface="Calibri" panose="020F0502020204030204" pitchFamily="34" charset="0"/>
              </a:rPr>
              <a:t>Front-to-back</a:t>
            </a:r>
          </a:p>
          <a:p>
            <a:pPr marL="628650" lvl="1" indent="-171450" rtl="0" fontAlgn="ctr">
              <a:spcBef>
                <a:spcPts val="0"/>
              </a:spcBef>
              <a:spcAft>
                <a:spcPts val="1800"/>
              </a:spcAft>
              <a:buFont typeface="Arial" panose="020B0604020202020204" pitchFamily="34" charset="0"/>
              <a:buChar char="•"/>
            </a:pPr>
            <a:r>
              <a:rPr lang="en-GB" sz="1100" dirty="0">
                <a:solidFill>
                  <a:srgbClr val="2B2D2E"/>
                </a:solidFill>
                <a:effectLst/>
                <a:latin typeface="Calibri" panose="020F0502020204030204" pitchFamily="34" charset="0"/>
              </a:rPr>
              <a:t>Consider touchpoints but don't forget the </a:t>
            </a:r>
            <a:r>
              <a:rPr lang="en-GB" sz="1100" dirty="0" err="1">
                <a:solidFill>
                  <a:srgbClr val="2B2D2E"/>
                </a:solidFill>
                <a:effectLst/>
                <a:latin typeface="Calibri" panose="020F0502020204030204" pitchFamily="34" charset="0"/>
              </a:rPr>
              <a:t>backoffice</a:t>
            </a:r>
            <a:r>
              <a:rPr lang="en-GB" sz="1100" dirty="0">
                <a:solidFill>
                  <a:srgbClr val="2B2D2E"/>
                </a:solidFill>
                <a:effectLst/>
                <a:latin typeface="Calibri" panose="020F0502020204030204" pitchFamily="34" charset="0"/>
              </a:rPr>
              <a:t> workflows AND what workarounds mean. In service design terminology:  "Backstage actions impact customer experience"</a:t>
            </a:r>
          </a:p>
          <a:p>
            <a:pPr marL="628650" lvl="1" indent="-171450" rtl="0" fontAlgn="ctr">
              <a:spcBef>
                <a:spcPts val="0"/>
              </a:spcBef>
              <a:spcAft>
                <a:spcPts val="1800"/>
              </a:spcAft>
              <a:buFont typeface="Arial" panose="020B0604020202020204" pitchFamily="34" charset="0"/>
              <a:buChar char="•"/>
            </a:pPr>
            <a:r>
              <a:rPr lang="en-GB" sz="1100" dirty="0">
                <a:solidFill>
                  <a:srgbClr val="000000"/>
                </a:solidFill>
                <a:effectLst/>
                <a:latin typeface="Calibri" panose="020F0502020204030204" pitchFamily="34" charset="0"/>
              </a:rPr>
              <a:t>Acknowledge and align to national infrastructure and programmes of work - they can have a big impact.  </a:t>
            </a:r>
            <a:endParaRPr lang="en-GB" sz="1100" dirty="0">
              <a:solidFill>
                <a:srgbClr val="2B2D2E"/>
              </a:solidFill>
              <a:effectLst/>
              <a:latin typeface="Calibri" panose="020F0502020204030204" pitchFamily="34" charset="0"/>
            </a:endParaRPr>
          </a:p>
          <a:p>
            <a:pPr marL="171450" indent="-171450" rtl="0" fontAlgn="ctr">
              <a:spcBef>
                <a:spcPts val="0"/>
              </a:spcBef>
              <a:spcAft>
                <a:spcPts val="1800"/>
              </a:spcAft>
              <a:buFont typeface="Arial" panose="020B0604020202020204" pitchFamily="34" charset="0"/>
              <a:buChar char="•"/>
            </a:pPr>
            <a:r>
              <a:rPr lang="en-GB" sz="1100" dirty="0">
                <a:solidFill>
                  <a:srgbClr val="2B2D2E"/>
                </a:solidFill>
                <a:effectLst/>
                <a:latin typeface="Calibri" panose="020F0502020204030204" pitchFamily="34" charset="0"/>
              </a:rPr>
              <a:t>Cross-channel</a:t>
            </a:r>
          </a:p>
          <a:p>
            <a:pPr marL="628650" lvl="1" indent="-171450" rtl="0" fontAlgn="ctr">
              <a:spcBef>
                <a:spcPts val="0"/>
              </a:spcBef>
              <a:spcAft>
                <a:spcPts val="1800"/>
              </a:spcAft>
              <a:buFont typeface="Arial" panose="020B0604020202020204" pitchFamily="34" charset="0"/>
              <a:buChar char="•"/>
            </a:pPr>
            <a:r>
              <a:rPr lang="en-GB" sz="1100" dirty="0">
                <a:solidFill>
                  <a:srgbClr val="2B2D2E"/>
                </a:solidFill>
                <a:effectLst/>
                <a:latin typeface="Calibri" panose="020F0502020204030204" pitchFamily="34" charset="0"/>
              </a:rPr>
              <a:t>Acknowledge if they are valid, but investigate pain points that indicate waste - e.g. telephone calls are a good indicator of systems not providing a user with what they need.</a:t>
            </a:r>
          </a:p>
          <a:p>
            <a:endParaRPr lang="en-GB" dirty="0"/>
          </a:p>
        </p:txBody>
      </p:sp>
      <p:sp>
        <p:nvSpPr>
          <p:cNvPr id="4" name="Slide Number Placeholder 3"/>
          <p:cNvSpPr>
            <a:spLocks noGrp="1"/>
          </p:cNvSpPr>
          <p:nvPr>
            <p:ph type="sldNum" sz="quarter" idx="5"/>
          </p:nvPr>
        </p:nvSpPr>
        <p:spPr/>
        <p:txBody>
          <a:bodyPr/>
          <a:lstStyle/>
          <a:p>
            <a:fld id="{46BC8106-034A-47C1-ADA6-0A1F9E0E7474}" type="slidenum">
              <a:rPr lang="en-US" smtClean="0"/>
              <a:t>37</a:t>
            </a:fld>
            <a:endParaRPr lang="en-US" dirty="0"/>
          </a:p>
        </p:txBody>
      </p:sp>
    </p:spTree>
    <p:extLst>
      <p:ext uri="{BB962C8B-B14F-4D97-AF65-F5344CB8AC3E}">
        <p14:creationId xmlns:p14="http://schemas.microsoft.com/office/powerpoint/2010/main" val="10387525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Started forming tables – what data have we published, what are our benefits? </a:t>
            </a:r>
          </a:p>
          <a:p>
            <a:r>
              <a:rPr lang="en-US" dirty="0">
                <a:cs typeface="Calibri"/>
              </a:rPr>
              <a:t>Real power if we take the pain now to link this up. </a:t>
            </a:r>
          </a:p>
          <a:p>
            <a:r>
              <a:rPr lang="en-US" dirty="0">
                <a:cs typeface="Calibri"/>
              </a:rPr>
              <a:t>Proposing a solution of least overhead - </a:t>
            </a:r>
          </a:p>
        </p:txBody>
      </p:sp>
      <p:sp>
        <p:nvSpPr>
          <p:cNvPr id="4" name="Slide Number Placeholder 3"/>
          <p:cNvSpPr>
            <a:spLocks noGrp="1"/>
          </p:cNvSpPr>
          <p:nvPr>
            <p:ph type="sldNum" sz="quarter" idx="5"/>
          </p:nvPr>
        </p:nvSpPr>
        <p:spPr/>
        <p:txBody>
          <a:bodyPr/>
          <a:lstStyle/>
          <a:p>
            <a:fld id="{6C172AAA-CCED-4371-93BB-1DC9C45006CF}" type="slidenum">
              <a:rPr lang="en-GB" smtClean="0"/>
              <a:t>38</a:t>
            </a:fld>
            <a:endParaRPr lang="en-GB"/>
          </a:p>
        </p:txBody>
      </p:sp>
    </p:spTree>
    <p:extLst>
      <p:ext uri="{BB962C8B-B14F-4D97-AF65-F5344CB8AC3E}">
        <p14:creationId xmlns:p14="http://schemas.microsoft.com/office/powerpoint/2010/main" val="20352615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ctr">
              <a:spcBef>
                <a:spcPts val="0"/>
              </a:spcBef>
              <a:spcAft>
                <a:spcPts val="1800"/>
              </a:spcAft>
              <a:buFont typeface="Arial" panose="020B0604020202020204" pitchFamily="34" charset="0"/>
              <a:buChar char="•"/>
            </a:pPr>
            <a:r>
              <a:rPr lang="en-GB" sz="1100" dirty="0">
                <a:solidFill>
                  <a:srgbClr val="2B2D2E"/>
                </a:solidFill>
                <a:effectLst/>
                <a:latin typeface="Frutiger W01"/>
              </a:rPr>
              <a:t>Low-fi prototyping - Virtual ward UI, Care home lo-fi prototype and scenario modelling</a:t>
            </a:r>
            <a:endParaRPr lang="en-GB" sz="1100" dirty="0">
              <a:solidFill>
                <a:srgbClr val="2B2D2E"/>
              </a:solidFill>
              <a:effectLst/>
              <a:latin typeface="Calibri" panose="020F0502020204030204" pitchFamily="34" charset="0"/>
            </a:endParaRPr>
          </a:p>
          <a:p>
            <a:pPr marL="171450" indent="-171450" rtl="0" fontAlgn="ctr">
              <a:spcBef>
                <a:spcPts val="0"/>
              </a:spcBef>
              <a:spcAft>
                <a:spcPts val="1800"/>
              </a:spcAft>
              <a:buFont typeface="Arial" panose="020B0604020202020204" pitchFamily="34" charset="0"/>
              <a:buChar char="•"/>
            </a:pPr>
            <a:r>
              <a:rPr lang="en-GB" sz="1100" dirty="0">
                <a:solidFill>
                  <a:srgbClr val="2B2D2E"/>
                </a:solidFill>
                <a:effectLst/>
                <a:latin typeface="Calibri" panose="020F0502020204030204" pitchFamily="34" charset="0"/>
              </a:rPr>
              <a:t>Share and discuss with users</a:t>
            </a:r>
          </a:p>
          <a:p>
            <a:pPr marL="171450" indent="-171450" rtl="0" fontAlgn="ctr">
              <a:spcBef>
                <a:spcPts val="0"/>
              </a:spcBef>
              <a:spcAft>
                <a:spcPts val="0"/>
              </a:spcAft>
              <a:buFont typeface="Arial" panose="020B0604020202020204" pitchFamily="34" charset="0"/>
              <a:buChar char="•"/>
            </a:pPr>
            <a:r>
              <a:rPr lang="en-GB" sz="1100" dirty="0">
                <a:effectLst/>
                <a:latin typeface="Calibri" panose="020F0502020204030204" pitchFamily="34" charset="0"/>
              </a:rPr>
              <a:t>Fix a simple problem - Bank holiday website - GDS Gov.uk</a:t>
            </a:r>
          </a:p>
          <a:p>
            <a:pPr marL="628650" lvl="1" indent="-171450" rtl="0" fontAlgn="ctr">
              <a:spcBef>
                <a:spcPts val="0"/>
              </a:spcBef>
              <a:spcAft>
                <a:spcPts val="0"/>
              </a:spcAft>
              <a:buFont typeface="Arial" panose="020B0604020202020204" pitchFamily="34" charset="0"/>
              <a:buChar char="•"/>
            </a:pPr>
            <a:r>
              <a:rPr lang="en-GB" sz="1100" dirty="0">
                <a:effectLst/>
                <a:latin typeface="Calibri" panose="020F0502020204030204" pitchFamily="34" charset="0"/>
              </a:rPr>
              <a:t>Do they have equipment at home that they need?</a:t>
            </a:r>
          </a:p>
          <a:p>
            <a:pPr marL="628650" lvl="1" indent="-171450" rtl="0" fontAlgn="ctr">
              <a:spcBef>
                <a:spcPts val="0"/>
              </a:spcBef>
              <a:spcAft>
                <a:spcPts val="0"/>
              </a:spcAft>
              <a:buFont typeface="Arial" panose="020B0604020202020204" pitchFamily="34" charset="0"/>
              <a:buChar char="•"/>
            </a:pPr>
            <a:r>
              <a:rPr lang="en-GB" sz="1100" dirty="0">
                <a:effectLst/>
                <a:latin typeface="Calibri" panose="020F0502020204030204" pitchFamily="34" charset="0"/>
              </a:rPr>
              <a:t>Are they on a virtual ward?</a:t>
            </a:r>
          </a:p>
          <a:p>
            <a:pPr marL="628650" lvl="1" indent="-171450" rtl="0" fontAlgn="ctr">
              <a:spcBef>
                <a:spcPts val="0"/>
              </a:spcBef>
              <a:spcAft>
                <a:spcPts val="0"/>
              </a:spcAft>
              <a:buFont typeface="Arial" panose="020B0604020202020204" pitchFamily="34" charset="0"/>
              <a:buChar char="•"/>
            </a:pPr>
            <a:r>
              <a:rPr lang="en-GB" sz="1100" dirty="0">
                <a:effectLst/>
                <a:latin typeface="Calibri" panose="020F0502020204030204" pitchFamily="34" charset="0"/>
              </a:rPr>
              <a:t>Discovery helps identify multiple beneficiaries of a single capability</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46BC8106-034A-47C1-ADA6-0A1F9E0E7474}" type="slidenum">
              <a:rPr lang="en-US" smtClean="0"/>
              <a:t>39</a:t>
            </a:fld>
            <a:endParaRPr lang="en-US" dirty="0"/>
          </a:p>
        </p:txBody>
      </p:sp>
    </p:spTree>
    <p:extLst>
      <p:ext uri="{BB962C8B-B14F-4D97-AF65-F5344CB8AC3E}">
        <p14:creationId xmlns:p14="http://schemas.microsoft.com/office/powerpoint/2010/main" val="3364275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21f2b0b6ef6_0_1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21f2b0b6ef6_0_1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PR</a:t>
            </a:r>
            <a:endParaRPr/>
          </a:p>
        </p:txBody>
      </p:sp>
    </p:spTree>
    <p:extLst>
      <p:ext uri="{BB962C8B-B14F-4D97-AF65-F5344CB8AC3E}">
        <p14:creationId xmlns:p14="http://schemas.microsoft.com/office/powerpoint/2010/main" val="25481909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ctr">
              <a:spcBef>
                <a:spcPts val="0"/>
              </a:spcBef>
              <a:spcAft>
                <a:spcPts val="1800"/>
              </a:spcAft>
              <a:buFont typeface="Arial" panose="020B0604020202020204" pitchFamily="34" charset="0"/>
              <a:buNone/>
            </a:pPr>
            <a:r>
              <a:rPr lang="en-GB" sz="1800" dirty="0">
                <a:solidFill>
                  <a:srgbClr val="2B2D2E"/>
                </a:solidFill>
                <a:effectLst/>
                <a:latin typeface="Calibri" panose="020F0502020204030204" pitchFamily="34" charset="0"/>
              </a:rPr>
              <a:t>Address the possible disconnect between expected benefits and realised ones:</a:t>
            </a:r>
          </a:p>
          <a:p>
            <a:pPr marL="0" indent="0" rtl="0" fontAlgn="ctr">
              <a:spcBef>
                <a:spcPts val="0"/>
              </a:spcBef>
              <a:spcAft>
                <a:spcPts val="1800"/>
              </a:spcAft>
              <a:buFont typeface="Arial" panose="020B0604020202020204" pitchFamily="34" charset="0"/>
              <a:buNone/>
            </a:pPr>
            <a:endParaRPr lang="en-GB" sz="1800" dirty="0">
              <a:solidFill>
                <a:srgbClr val="2B2D2E"/>
              </a:solidFill>
              <a:effectLst/>
              <a:latin typeface="Calibri" panose="020F0502020204030204" pitchFamily="34" charset="0"/>
            </a:endParaRPr>
          </a:p>
          <a:p>
            <a:pPr marL="285750" lvl="0" indent="-285750" rtl="0" fontAlgn="ctr">
              <a:spcBef>
                <a:spcPts val="0"/>
              </a:spcBef>
              <a:spcAft>
                <a:spcPts val="1800"/>
              </a:spcAft>
              <a:buFont typeface="Arial" panose="020B0604020202020204" pitchFamily="34" charset="0"/>
              <a:buChar char="•"/>
            </a:pPr>
            <a:r>
              <a:rPr lang="en-GB" sz="1800" dirty="0">
                <a:solidFill>
                  <a:srgbClr val="2B2D2E"/>
                </a:solidFill>
                <a:effectLst/>
                <a:latin typeface="Calibri" panose="020F0502020204030204" pitchFamily="34" charset="0"/>
              </a:rPr>
              <a:t>Hypotheses from user stories</a:t>
            </a:r>
          </a:p>
          <a:p>
            <a:pPr marL="285750" lvl="0" indent="-285750" rtl="0" fontAlgn="ctr">
              <a:spcBef>
                <a:spcPts val="0"/>
              </a:spcBef>
              <a:spcAft>
                <a:spcPts val="1800"/>
              </a:spcAft>
              <a:buFont typeface="Arial" panose="020B0604020202020204" pitchFamily="34" charset="0"/>
              <a:buChar char="•"/>
            </a:pPr>
            <a:r>
              <a:rPr lang="en-GB" sz="1800" dirty="0">
                <a:solidFill>
                  <a:srgbClr val="2B2D2E"/>
                </a:solidFill>
                <a:effectLst/>
                <a:latin typeface="Calibri" panose="020F0502020204030204" pitchFamily="34" charset="0"/>
              </a:rPr>
              <a:t>Identify measures</a:t>
            </a:r>
          </a:p>
          <a:p>
            <a:pPr marL="285750" lvl="0" indent="-285750" rtl="0" fontAlgn="ctr">
              <a:spcBef>
                <a:spcPts val="0"/>
              </a:spcBef>
              <a:spcAft>
                <a:spcPts val="1800"/>
              </a:spcAft>
              <a:buFont typeface="Arial" panose="020B0604020202020204" pitchFamily="34" charset="0"/>
              <a:buChar char="•"/>
            </a:pPr>
            <a:r>
              <a:rPr lang="en-GB" sz="1800" dirty="0">
                <a:solidFill>
                  <a:srgbClr val="2B2D2E"/>
                </a:solidFill>
                <a:effectLst/>
                <a:latin typeface="Calibri" panose="020F0502020204030204" pitchFamily="34" charset="0"/>
              </a:rPr>
              <a:t>Use analytics and user feedback to “close the circle” and indicate refinements or areas to develop.</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46BC8106-034A-47C1-ADA6-0A1F9E0E7474}" type="slidenum">
              <a:rPr lang="en-US" smtClean="0"/>
              <a:t>40</a:t>
            </a:fld>
            <a:endParaRPr lang="en-US" dirty="0"/>
          </a:p>
        </p:txBody>
      </p:sp>
    </p:spTree>
    <p:extLst>
      <p:ext uri="{BB962C8B-B14F-4D97-AF65-F5344CB8AC3E}">
        <p14:creationId xmlns:p14="http://schemas.microsoft.com/office/powerpoint/2010/main" val="40399018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rtl="0" fontAlgn="ctr">
              <a:spcBef>
                <a:spcPts val="0"/>
              </a:spcBef>
              <a:spcAft>
                <a:spcPts val="1800"/>
              </a:spcAft>
              <a:buFont typeface="Arial" panose="020B0604020202020204" pitchFamily="34" charset="0"/>
              <a:buChar char="•"/>
            </a:pPr>
            <a:r>
              <a:rPr lang="en-GB" sz="1800" dirty="0">
                <a:solidFill>
                  <a:srgbClr val="2B2D2E"/>
                </a:solidFill>
                <a:effectLst/>
                <a:latin typeface="Frutiger W01"/>
              </a:rPr>
              <a:t>Collaboration with other regions - sharing our learning with each other  and inform product roadmaps together- YHCR (</a:t>
            </a:r>
            <a:r>
              <a:rPr lang="en-GB" sz="1800" dirty="0" err="1">
                <a:solidFill>
                  <a:srgbClr val="2B2D2E"/>
                </a:solidFill>
                <a:effectLst/>
                <a:latin typeface="Frutiger W01"/>
              </a:rPr>
              <a:t>EoL</a:t>
            </a:r>
            <a:r>
              <a:rPr lang="en-GB" sz="1800" dirty="0">
                <a:solidFill>
                  <a:srgbClr val="2B2D2E"/>
                </a:solidFill>
                <a:effectLst/>
                <a:latin typeface="Frutiger W01"/>
              </a:rPr>
              <a:t>), Notts (About Me/Social Care)</a:t>
            </a:r>
            <a:endParaRPr lang="en-GB" sz="1800" dirty="0">
              <a:solidFill>
                <a:srgbClr val="2B2D2E"/>
              </a:solidFill>
              <a:effectLst/>
              <a:latin typeface="Calibri" panose="020F0502020204030204" pitchFamily="34" charset="0"/>
            </a:endParaRPr>
          </a:p>
          <a:p>
            <a:pPr marL="285750" indent="-285750" rtl="0" fontAlgn="ctr">
              <a:spcBef>
                <a:spcPts val="0"/>
              </a:spcBef>
              <a:spcAft>
                <a:spcPts val="1800"/>
              </a:spcAft>
              <a:buFont typeface="Arial" panose="020B0604020202020204" pitchFamily="34" charset="0"/>
              <a:buChar char="•"/>
            </a:pPr>
            <a:r>
              <a:rPr lang="en-GB" sz="1800" dirty="0">
                <a:solidFill>
                  <a:srgbClr val="2B2D2E"/>
                </a:solidFill>
                <a:effectLst/>
                <a:latin typeface="Frutiger W01"/>
              </a:rPr>
              <a:t>Data standards collaboration (Social Care particularly) - include local domain experts and engage them in the right way (not technical) </a:t>
            </a:r>
            <a:endParaRPr lang="en-GB" sz="1800" dirty="0">
              <a:solidFill>
                <a:srgbClr val="2B2D2E"/>
              </a:solidFill>
              <a:effectLst/>
              <a:latin typeface="Calibri" panose="020F0502020204030204" pitchFamily="34" charset="0"/>
            </a:endParaRPr>
          </a:p>
          <a:p>
            <a:pPr marL="285750" indent="-285750" rtl="0" fontAlgn="ctr">
              <a:spcBef>
                <a:spcPts val="0"/>
              </a:spcBef>
              <a:spcAft>
                <a:spcPts val="1800"/>
              </a:spcAft>
              <a:buFont typeface="Arial" panose="020B0604020202020204" pitchFamily="34" charset="0"/>
              <a:buChar char="•"/>
            </a:pPr>
            <a:r>
              <a:rPr lang="en-GB" sz="1800" dirty="0">
                <a:solidFill>
                  <a:srgbClr val="2B2D2E"/>
                </a:solidFill>
                <a:effectLst/>
                <a:latin typeface="Frutiger W01"/>
              </a:rPr>
              <a:t>Engage with national teams - E.g. NHSE Virtual Wards Interop discovery group</a:t>
            </a:r>
            <a:endParaRPr lang="en-GB" sz="1800" dirty="0">
              <a:solidFill>
                <a:srgbClr val="2B2D2E"/>
              </a:solidFill>
              <a:effectLst/>
              <a:latin typeface="Calibri" panose="020F0502020204030204" pitchFamily="34" charset="0"/>
            </a:endParaRPr>
          </a:p>
          <a:p>
            <a:pPr marL="285750" indent="-285750" rtl="0" fontAlgn="ctr">
              <a:spcBef>
                <a:spcPts val="0"/>
              </a:spcBef>
              <a:spcAft>
                <a:spcPts val="0"/>
              </a:spcAft>
              <a:buFont typeface="Arial" panose="020B0604020202020204" pitchFamily="34" charset="0"/>
              <a:buChar char="•"/>
            </a:pPr>
            <a:r>
              <a:rPr lang="en-GB" sz="1800" dirty="0">
                <a:solidFill>
                  <a:srgbClr val="2B2D2E"/>
                </a:solidFill>
                <a:effectLst/>
                <a:latin typeface="Frutiger W01"/>
              </a:rPr>
              <a:t>Design decisions are transparent - lunch and learns, comms packages and product roadmap collaboration.</a:t>
            </a:r>
            <a:endParaRPr lang="en-GB" sz="1800" dirty="0">
              <a:solidFill>
                <a:srgbClr val="2B2D2E"/>
              </a:solidFill>
              <a:effectLst/>
              <a:latin typeface="Calibri" panose="020F0502020204030204" pitchFamily="34" charset="0"/>
            </a:endParaRP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46BC8106-034A-47C1-ADA6-0A1F9E0E7474}" type="slidenum">
              <a:rPr lang="en-US" smtClean="0"/>
              <a:t>42</a:t>
            </a:fld>
            <a:endParaRPr lang="en-US" dirty="0"/>
          </a:p>
        </p:txBody>
      </p:sp>
    </p:spTree>
    <p:extLst>
      <p:ext uri="{BB962C8B-B14F-4D97-AF65-F5344CB8AC3E}">
        <p14:creationId xmlns:p14="http://schemas.microsoft.com/office/powerpoint/2010/main" val="31287982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2" name="Google Shape;59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88507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21f2b0b6ef6_0_14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21f2b0b6ef6_0_14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81457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21f2b0b6ef6_0_15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21f2b0b6ef6_0_15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58173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9" name="Google Shape;62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695044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9" name="Google Shape;61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5084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21f2b0b6ef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21f2b0b6ef6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5786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1f2b0b6ef6_0_5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21f2b0b6ef6_0_58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5441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1f2b0b6ef6_0_9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21f2b0b6ef6_0_97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VB</a:t>
            </a:r>
            <a:endParaRPr/>
          </a:p>
        </p:txBody>
      </p:sp>
    </p:spTree>
    <p:extLst>
      <p:ext uri="{BB962C8B-B14F-4D97-AF65-F5344CB8AC3E}">
        <p14:creationId xmlns:p14="http://schemas.microsoft.com/office/powerpoint/2010/main" val="2308628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1f2b0b6ef6_0_10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21f2b0b6ef6_0_109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8695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21f2b0b6ef6_0_12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21f2b0b6ef6_0_12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1358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21f2b0b6ef6_0_13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21f2b0b6ef6_0_13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VB</a:t>
            </a:r>
            <a:endParaRPr/>
          </a:p>
        </p:txBody>
      </p:sp>
    </p:spTree>
    <p:extLst>
      <p:ext uri="{BB962C8B-B14F-4D97-AF65-F5344CB8AC3E}">
        <p14:creationId xmlns:p14="http://schemas.microsoft.com/office/powerpoint/2010/main" val="1577729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_HEADER_1">
  <p:cSld name="SECTION_HEADER_1">
    <p:spTree>
      <p:nvGrpSpPr>
        <p:cNvPr id="1" name="Shape 84"/>
        <p:cNvGrpSpPr/>
        <p:nvPr/>
      </p:nvGrpSpPr>
      <p:grpSpPr>
        <a:xfrm>
          <a:off x="0" y="0"/>
          <a:ext cx="0" cy="0"/>
          <a:chOff x="0" y="0"/>
          <a:chExt cx="0" cy="0"/>
        </a:xfrm>
      </p:grpSpPr>
      <p:sp>
        <p:nvSpPr>
          <p:cNvPr id="85" name="Google Shape;85;g21f2b0b6ef6_0_116"/>
          <p:cNvSpPr txBox="1">
            <a:spLocks noGrp="1"/>
          </p:cNvSpPr>
          <p:nvPr>
            <p:ph type="title"/>
          </p:nvPr>
        </p:nvSpPr>
        <p:spPr>
          <a:xfrm>
            <a:off x="614600" y="2753800"/>
            <a:ext cx="10962900" cy="1350300"/>
          </a:xfrm>
          <a:prstGeom prst="rect">
            <a:avLst/>
          </a:prstGeom>
        </p:spPr>
        <p:txBody>
          <a:bodyPr spcFirstLastPara="1" wrap="square" lIns="91425" tIns="45700" rIns="91425" bIns="45700" anchor="ctr" anchorCtr="0">
            <a:normAutofit/>
          </a:bodyPr>
          <a:lstStyle>
            <a:lvl1pPr lvl="0" rtl="0">
              <a:spcBef>
                <a:spcPts val="0"/>
              </a:spcBef>
              <a:spcAft>
                <a:spcPts val="0"/>
              </a:spcAft>
              <a:buSzPts val="5600"/>
              <a:buNone/>
              <a:defRPr sz="5600"/>
            </a:lvl1pPr>
            <a:lvl2pPr lvl="1" rtl="0">
              <a:spcBef>
                <a:spcPts val="0"/>
              </a:spcBef>
              <a:spcAft>
                <a:spcPts val="0"/>
              </a:spcAft>
              <a:buSzPts val="5600"/>
              <a:buNone/>
              <a:defRPr sz="5600"/>
            </a:lvl2pPr>
            <a:lvl3pPr lvl="2" rtl="0">
              <a:spcBef>
                <a:spcPts val="0"/>
              </a:spcBef>
              <a:spcAft>
                <a:spcPts val="0"/>
              </a:spcAft>
              <a:buSzPts val="5600"/>
              <a:buNone/>
              <a:defRPr sz="5600"/>
            </a:lvl3pPr>
            <a:lvl4pPr lvl="3" rtl="0">
              <a:spcBef>
                <a:spcPts val="0"/>
              </a:spcBef>
              <a:spcAft>
                <a:spcPts val="0"/>
              </a:spcAft>
              <a:buSzPts val="5600"/>
              <a:buNone/>
              <a:defRPr sz="5600"/>
            </a:lvl4pPr>
            <a:lvl5pPr lvl="4" rtl="0">
              <a:spcBef>
                <a:spcPts val="0"/>
              </a:spcBef>
              <a:spcAft>
                <a:spcPts val="0"/>
              </a:spcAft>
              <a:buSzPts val="5600"/>
              <a:buNone/>
              <a:defRPr sz="5600"/>
            </a:lvl5pPr>
            <a:lvl6pPr lvl="5" rtl="0">
              <a:spcBef>
                <a:spcPts val="0"/>
              </a:spcBef>
              <a:spcAft>
                <a:spcPts val="0"/>
              </a:spcAft>
              <a:buSzPts val="5600"/>
              <a:buNone/>
              <a:defRPr sz="5600"/>
            </a:lvl6pPr>
            <a:lvl7pPr lvl="6" rtl="0">
              <a:spcBef>
                <a:spcPts val="0"/>
              </a:spcBef>
              <a:spcAft>
                <a:spcPts val="0"/>
              </a:spcAft>
              <a:buSzPts val="5600"/>
              <a:buNone/>
              <a:defRPr sz="5600"/>
            </a:lvl7pPr>
            <a:lvl8pPr lvl="7" rtl="0">
              <a:spcBef>
                <a:spcPts val="0"/>
              </a:spcBef>
              <a:spcAft>
                <a:spcPts val="0"/>
              </a:spcAft>
              <a:buSzPts val="5600"/>
              <a:buNone/>
              <a:defRPr sz="5600"/>
            </a:lvl8pPr>
            <a:lvl9pPr lvl="8" rtl="0">
              <a:spcBef>
                <a:spcPts val="0"/>
              </a:spcBef>
              <a:spcAft>
                <a:spcPts val="0"/>
              </a:spcAft>
              <a:buSzPts val="5600"/>
              <a:buNone/>
              <a:defRPr sz="5600"/>
            </a:lvl9pPr>
          </a:lstStyle>
          <a:p>
            <a:endParaRPr/>
          </a:p>
        </p:txBody>
      </p:sp>
      <p:sp>
        <p:nvSpPr>
          <p:cNvPr id="86" name="Google Shape;86;g21f2b0b6ef6_0_116"/>
          <p:cNvSpPr txBox="1">
            <a:spLocks noGrp="1"/>
          </p:cNvSpPr>
          <p:nvPr>
            <p:ph type="sldNum" idx="12"/>
          </p:nvPr>
        </p:nvSpPr>
        <p:spPr>
          <a:xfrm>
            <a:off x="11364722" y="6260831"/>
            <a:ext cx="731700" cy="524700"/>
          </a:xfrm>
          <a:prstGeom prst="rect">
            <a:avLst/>
          </a:prstGeom>
        </p:spPr>
        <p:txBody>
          <a:bodyPr spcFirstLastPara="1" wrap="square" lIns="91425" tIns="45700" rIns="91425" bIns="4570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1"/>
        <p:cNvGrpSpPr/>
        <p:nvPr/>
      </p:nvGrpSpPr>
      <p:grpSpPr>
        <a:xfrm>
          <a:off x="0" y="0"/>
          <a:ext cx="0" cy="0"/>
          <a:chOff x="0" y="0"/>
          <a:chExt cx="0" cy="0"/>
        </a:xfrm>
      </p:grpSpPr>
      <p:sp>
        <p:nvSpPr>
          <p:cNvPr id="92" name="Google Shape;92;g21f2b0b6ef6_0_985"/>
          <p:cNvSpPr/>
          <p:nvPr/>
        </p:nvSpPr>
        <p:spPr>
          <a:xfrm flipH="1">
            <a:off x="10995300" y="5661233"/>
            <a:ext cx="1196700" cy="1196700"/>
          </a:xfrm>
          <a:prstGeom prst="rtTriangl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3" name="Google Shape;93;g21f2b0b6ef6_0_985"/>
          <p:cNvSpPr/>
          <p:nvPr/>
        </p:nvSpPr>
        <p:spPr>
          <a:xfrm flipH="1">
            <a:off x="10995300" y="5661167"/>
            <a:ext cx="1196700" cy="1196700"/>
          </a:xfrm>
          <a:prstGeom prst="round1Rect">
            <a:avLst>
              <a:gd name="adj" fmla="val 16667"/>
            </a:avLst>
          </a:prstGeom>
          <a:solidFill>
            <a:schemeClr val="lt1">
              <a:alpha val="680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4" name="Google Shape;94;g21f2b0b6ef6_0_985"/>
          <p:cNvSpPr txBox="1">
            <a:spLocks noGrp="1"/>
          </p:cNvSpPr>
          <p:nvPr>
            <p:ph type="ctrTitle"/>
          </p:nvPr>
        </p:nvSpPr>
        <p:spPr>
          <a:xfrm>
            <a:off x="520700" y="2425700"/>
            <a:ext cx="10962900" cy="1244700"/>
          </a:xfrm>
          <a:prstGeom prst="rect">
            <a:avLst/>
          </a:prstGeom>
        </p:spPr>
        <p:txBody>
          <a:bodyPr spcFirstLastPara="1" wrap="square" lIns="121900" tIns="121900" rIns="121900" bIns="121900" anchor="b" anchorCtr="0">
            <a:norm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a:endParaRPr/>
          </a:p>
        </p:txBody>
      </p:sp>
      <p:sp>
        <p:nvSpPr>
          <p:cNvPr id="95" name="Google Shape;95;g21f2b0b6ef6_0_985"/>
          <p:cNvSpPr txBox="1">
            <a:spLocks noGrp="1"/>
          </p:cNvSpPr>
          <p:nvPr>
            <p:ph type="subTitle" idx="1"/>
          </p:nvPr>
        </p:nvSpPr>
        <p:spPr>
          <a:xfrm>
            <a:off x="520700" y="3718840"/>
            <a:ext cx="10962900" cy="577200"/>
          </a:xfrm>
          <a:prstGeom prst="rect">
            <a:avLst/>
          </a:prstGeom>
        </p:spPr>
        <p:txBody>
          <a:bodyPr spcFirstLastPara="1" wrap="square" lIns="121900" tIns="121900" rIns="121900" bIns="121900" anchor="t" anchorCtr="0">
            <a:normAutofit/>
          </a:bodyPr>
          <a:lstStyle>
            <a:lvl1pPr lvl="0" rtl="0">
              <a:lnSpc>
                <a:spcPct val="100000"/>
              </a:lnSpc>
              <a:spcBef>
                <a:spcPts val="0"/>
              </a:spcBef>
              <a:spcAft>
                <a:spcPts val="0"/>
              </a:spcAft>
              <a:buClr>
                <a:schemeClr val="lt1"/>
              </a:buClr>
              <a:buSzPts val="2400"/>
              <a:buNone/>
              <a:defRPr>
                <a:solidFill>
                  <a:schemeClr val="lt1"/>
                </a:solidFill>
              </a:defRPr>
            </a:lvl1pPr>
            <a:lvl2pPr lvl="1" rtl="0">
              <a:lnSpc>
                <a:spcPct val="100000"/>
              </a:lnSpc>
              <a:spcBef>
                <a:spcPts val="0"/>
              </a:spcBef>
              <a:spcAft>
                <a:spcPts val="0"/>
              </a:spcAft>
              <a:buClr>
                <a:schemeClr val="lt1"/>
              </a:buClr>
              <a:buSzPts val="2400"/>
              <a:buNone/>
              <a:defRPr sz="2400">
                <a:solidFill>
                  <a:schemeClr val="lt1"/>
                </a:solidFill>
              </a:defRPr>
            </a:lvl2pPr>
            <a:lvl3pPr lvl="2" rtl="0">
              <a:lnSpc>
                <a:spcPct val="100000"/>
              </a:lnSpc>
              <a:spcBef>
                <a:spcPts val="0"/>
              </a:spcBef>
              <a:spcAft>
                <a:spcPts val="0"/>
              </a:spcAft>
              <a:buClr>
                <a:schemeClr val="lt1"/>
              </a:buClr>
              <a:buSzPts val="2400"/>
              <a:buNone/>
              <a:defRPr sz="2400">
                <a:solidFill>
                  <a:schemeClr val="lt1"/>
                </a:solidFill>
              </a:defRPr>
            </a:lvl3pPr>
            <a:lvl4pPr lvl="3" rtl="0">
              <a:lnSpc>
                <a:spcPct val="100000"/>
              </a:lnSpc>
              <a:spcBef>
                <a:spcPts val="0"/>
              </a:spcBef>
              <a:spcAft>
                <a:spcPts val="0"/>
              </a:spcAft>
              <a:buClr>
                <a:schemeClr val="lt1"/>
              </a:buClr>
              <a:buSzPts val="2400"/>
              <a:buNone/>
              <a:defRPr sz="2400">
                <a:solidFill>
                  <a:schemeClr val="lt1"/>
                </a:solidFill>
              </a:defRPr>
            </a:lvl4pPr>
            <a:lvl5pPr lvl="4" rtl="0">
              <a:lnSpc>
                <a:spcPct val="100000"/>
              </a:lnSpc>
              <a:spcBef>
                <a:spcPts val="0"/>
              </a:spcBef>
              <a:spcAft>
                <a:spcPts val="0"/>
              </a:spcAft>
              <a:buClr>
                <a:schemeClr val="lt1"/>
              </a:buClr>
              <a:buSzPts val="2400"/>
              <a:buNone/>
              <a:defRPr sz="2400">
                <a:solidFill>
                  <a:schemeClr val="lt1"/>
                </a:solidFill>
              </a:defRPr>
            </a:lvl5pPr>
            <a:lvl6pPr lvl="5" rtl="0">
              <a:lnSpc>
                <a:spcPct val="100000"/>
              </a:lnSpc>
              <a:spcBef>
                <a:spcPts val="0"/>
              </a:spcBef>
              <a:spcAft>
                <a:spcPts val="0"/>
              </a:spcAft>
              <a:buClr>
                <a:schemeClr val="lt1"/>
              </a:buClr>
              <a:buSzPts val="2400"/>
              <a:buNone/>
              <a:defRPr sz="2400">
                <a:solidFill>
                  <a:schemeClr val="lt1"/>
                </a:solidFill>
              </a:defRPr>
            </a:lvl6pPr>
            <a:lvl7pPr lvl="6" rtl="0">
              <a:lnSpc>
                <a:spcPct val="100000"/>
              </a:lnSpc>
              <a:spcBef>
                <a:spcPts val="0"/>
              </a:spcBef>
              <a:spcAft>
                <a:spcPts val="0"/>
              </a:spcAft>
              <a:buClr>
                <a:schemeClr val="lt1"/>
              </a:buClr>
              <a:buSzPts val="2400"/>
              <a:buNone/>
              <a:defRPr sz="2400">
                <a:solidFill>
                  <a:schemeClr val="lt1"/>
                </a:solidFill>
              </a:defRPr>
            </a:lvl7pPr>
            <a:lvl8pPr lvl="7" rtl="0">
              <a:lnSpc>
                <a:spcPct val="100000"/>
              </a:lnSpc>
              <a:spcBef>
                <a:spcPts val="0"/>
              </a:spcBef>
              <a:spcAft>
                <a:spcPts val="0"/>
              </a:spcAft>
              <a:buClr>
                <a:schemeClr val="lt1"/>
              </a:buClr>
              <a:buSzPts val="2400"/>
              <a:buNone/>
              <a:defRPr sz="2400">
                <a:solidFill>
                  <a:schemeClr val="lt1"/>
                </a:solidFill>
              </a:defRPr>
            </a:lvl8pPr>
            <a:lvl9pPr lvl="8" rtl="0">
              <a:lnSpc>
                <a:spcPct val="100000"/>
              </a:lnSpc>
              <a:spcBef>
                <a:spcPts val="0"/>
              </a:spcBef>
              <a:spcAft>
                <a:spcPts val="0"/>
              </a:spcAft>
              <a:buClr>
                <a:schemeClr val="lt1"/>
              </a:buClr>
              <a:buSzPts val="2400"/>
              <a:buNone/>
              <a:defRPr sz="2400">
                <a:solidFill>
                  <a:schemeClr val="lt1"/>
                </a:solidFill>
              </a:defRPr>
            </a:lvl9pPr>
          </a:lstStyle>
          <a:p>
            <a:endParaRPr/>
          </a:p>
        </p:txBody>
      </p:sp>
      <p:sp>
        <p:nvSpPr>
          <p:cNvPr id="96" name="Google Shape;96;g21f2b0b6ef6_0_985"/>
          <p:cNvSpPr txBox="1">
            <a:spLocks noGrp="1"/>
          </p:cNvSpPr>
          <p:nvPr>
            <p:ph type="sldNum" idx="12"/>
          </p:nvPr>
        </p:nvSpPr>
        <p:spPr>
          <a:xfrm>
            <a:off x="11364722" y="6260831"/>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7"/>
        <p:cNvGrpSpPr/>
        <p:nvPr/>
      </p:nvGrpSpPr>
      <p:grpSpPr>
        <a:xfrm>
          <a:off x="0" y="0"/>
          <a:ext cx="0" cy="0"/>
          <a:chOff x="0" y="0"/>
          <a:chExt cx="0" cy="0"/>
        </a:xfrm>
      </p:grpSpPr>
      <p:sp>
        <p:nvSpPr>
          <p:cNvPr id="98" name="Google Shape;98;g21f2b0b6ef6_0_991"/>
          <p:cNvSpPr txBox="1">
            <a:spLocks noGrp="1"/>
          </p:cNvSpPr>
          <p:nvPr>
            <p:ph type="title"/>
          </p:nvPr>
        </p:nvSpPr>
        <p:spPr>
          <a:xfrm>
            <a:off x="614600" y="2753800"/>
            <a:ext cx="10962900" cy="1350300"/>
          </a:xfrm>
          <a:prstGeom prst="rect">
            <a:avLst/>
          </a:prstGeom>
        </p:spPr>
        <p:txBody>
          <a:bodyPr spcFirstLastPara="1" wrap="square" lIns="121900" tIns="121900" rIns="121900" bIns="121900" anchor="ctr" anchorCtr="0">
            <a:normAutofit/>
          </a:bodyPr>
          <a:lstStyle>
            <a:lvl1pPr lvl="0" rtl="0">
              <a:spcBef>
                <a:spcPts val="0"/>
              </a:spcBef>
              <a:spcAft>
                <a:spcPts val="0"/>
              </a:spcAft>
              <a:buSzPts val="5600"/>
              <a:buNone/>
              <a:defRPr sz="5600"/>
            </a:lvl1pPr>
            <a:lvl2pPr lvl="1" rtl="0">
              <a:spcBef>
                <a:spcPts val="0"/>
              </a:spcBef>
              <a:spcAft>
                <a:spcPts val="0"/>
              </a:spcAft>
              <a:buSzPts val="5600"/>
              <a:buNone/>
              <a:defRPr sz="5600"/>
            </a:lvl2pPr>
            <a:lvl3pPr lvl="2" rtl="0">
              <a:spcBef>
                <a:spcPts val="0"/>
              </a:spcBef>
              <a:spcAft>
                <a:spcPts val="0"/>
              </a:spcAft>
              <a:buSzPts val="5600"/>
              <a:buNone/>
              <a:defRPr sz="5600"/>
            </a:lvl3pPr>
            <a:lvl4pPr lvl="3" rtl="0">
              <a:spcBef>
                <a:spcPts val="0"/>
              </a:spcBef>
              <a:spcAft>
                <a:spcPts val="0"/>
              </a:spcAft>
              <a:buSzPts val="5600"/>
              <a:buNone/>
              <a:defRPr sz="5600"/>
            </a:lvl4pPr>
            <a:lvl5pPr lvl="4" rtl="0">
              <a:spcBef>
                <a:spcPts val="0"/>
              </a:spcBef>
              <a:spcAft>
                <a:spcPts val="0"/>
              </a:spcAft>
              <a:buSzPts val="5600"/>
              <a:buNone/>
              <a:defRPr sz="5600"/>
            </a:lvl5pPr>
            <a:lvl6pPr lvl="5" rtl="0">
              <a:spcBef>
                <a:spcPts val="0"/>
              </a:spcBef>
              <a:spcAft>
                <a:spcPts val="0"/>
              </a:spcAft>
              <a:buSzPts val="5600"/>
              <a:buNone/>
              <a:defRPr sz="5600"/>
            </a:lvl6pPr>
            <a:lvl7pPr lvl="6" rtl="0">
              <a:spcBef>
                <a:spcPts val="0"/>
              </a:spcBef>
              <a:spcAft>
                <a:spcPts val="0"/>
              </a:spcAft>
              <a:buSzPts val="5600"/>
              <a:buNone/>
              <a:defRPr sz="5600"/>
            </a:lvl7pPr>
            <a:lvl8pPr lvl="7" rtl="0">
              <a:spcBef>
                <a:spcPts val="0"/>
              </a:spcBef>
              <a:spcAft>
                <a:spcPts val="0"/>
              </a:spcAft>
              <a:buSzPts val="5600"/>
              <a:buNone/>
              <a:defRPr sz="5600"/>
            </a:lvl8pPr>
            <a:lvl9pPr lvl="8" rtl="0">
              <a:spcBef>
                <a:spcPts val="0"/>
              </a:spcBef>
              <a:spcAft>
                <a:spcPts val="0"/>
              </a:spcAft>
              <a:buSzPts val="5600"/>
              <a:buNone/>
              <a:defRPr sz="5600"/>
            </a:lvl9pPr>
          </a:lstStyle>
          <a:p>
            <a:endParaRPr/>
          </a:p>
        </p:txBody>
      </p:sp>
      <p:sp>
        <p:nvSpPr>
          <p:cNvPr id="99" name="Google Shape;99;g21f2b0b6ef6_0_991"/>
          <p:cNvSpPr txBox="1">
            <a:spLocks noGrp="1"/>
          </p:cNvSpPr>
          <p:nvPr>
            <p:ph type="sldNum" idx="12"/>
          </p:nvPr>
        </p:nvSpPr>
        <p:spPr>
          <a:xfrm>
            <a:off x="11364722" y="6260831"/>
            <a:ext cx="731700" cy="524700"/>
          </a:xfrm>
          <a:prstGeom prst="rect">
            <a:avLst/>
          </a:prstGeom>
        </p:spPr>
        <p:txBody>
          <a:bodyPr spcFirstLastPara="1" wrap="square" lIns="121900" tIns="121900" rIns="121900" bIns="121900"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0"/>
        <p:cNvGrpSpPr/>
        <p:nvPr/>
      </p:nvGrpSpPr>
      <p:grpSpPr>
        <a:xfrm>
          <a:off x="0" y="0"/>
          <a:ext cx="0" cy="0"/>
          <a:chOff x="0" y="0"/>
          <a:chExt cx="0" cy="0"/>
        </a:xfrm>
      </p:grpSpPr>
      <p:sp>
        <p:nvSpPr>
          <p:cNvPr id="101" name="Google Shape;101;g21f2b0b6ef6_0_994"/>
          <p:cNvSpPr/>
          <p:nvPr/>
        </p:nvSpPr>
        <p:spPr>
          <a:xfrm rot="10800000" flipH="1">
            <a:off x="0" y="2247900"/>
            <a:ext cx="12192000" cy="46101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2" name="Google Shape;102;g21f2b0b6ef6_0_994"/>
          <p:cNvSpPr/>
          <p:nvPr/>
        </p:nvSpPr>
        <p:spPr>
          <a:xfrm>
            <a:off x="0" y="2248000"/>
            <a:ext cx="12192000" cy="1449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3" name="Google Shape;103;g21f2b0b6ef6_0_994"/>
          <p:cNvSpPr txBox="1">
            <a:spLocks noGrp="1"/>
          </p:cNvSpPr>
          <p:nvPr>
            <p:ph type="title"/>
          </p:nvPr>
        </p:nvSpPr>
        <p:spPr>
          <a:xfrm>
            <a:off x="629200" y="984967"/>
            <a:ext cx="10962900" cy="1023600"/>
          </a:xfrm>
          <a:prstGeom prst="rect">
            <a:avLst/>
          </a:prstGeom>
        </p:spPr>
        <p:txBody>
          <a:bodyPr spcFirstLastPara="1" wrap="square" lIns="121900" tIns="121900" rIns="121900" bIns="121900" anchor="b" anchorCtr="0">
            <a:normAutofit/>
          </a:bodyPr>
          <a:lstStyle>
            <a:lvl1pPr lvl="0" rtl="0">
              <a:spcBef>
                <a:spcPts val="0"/>
              </a:spcBef>
              <a:spcAft>
                <a:spcPts val="0"/>
              </a:spcAft>
              <a:buSzPts val="4300"/>
              <a:buNone/>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a:p>
        </p:txBody>
      </p:sp>
      <p:sp>
        <p:nvSpPr>
          <p:cNvPr id="104" name="Google Shape;104;g21f2b0b6ef6_0_994"/>
          <p:cNvSpPr txBox="1">
            <a:spLocks noGrp="1"/>
          </p:cNvSpPr>
          <p:nvPr>
            <p:ph type="body" idx="1"/>
          </p:nvPr>
        </p:nvSpPr>
        <p:spPr>
          <a:xfrm>
            <a:off x="629200" y="2558767"/>
            <a:ext cx="10962900" cy="3613500"/>
          </a:xfrm>
          <a:prstGeom prst="rect">
            <a:avLst/>
          </a:prstGeom>
        </p:spPr>
        <p:txBody>
          <a:bodyPr spcFirstLastPara="1" wrap="square" lIns="121900" tIns="121900" rIns="121900" bIns="121900" anchor="t" anchorCtr="0">
            <a:normAutofit/>
          </a:bodyPr>
          <a:lstStyle>
            <a:lvl1pPr marL="457200" lvl="0" indent="-381000" rtl="0">
              <a:spcBef>
                <a:spcPts val="0"/>
              </a:spcBef>
              <a:spcAft>
                <a:spcPts val="0"/>
              </a:spcAft>
              <a:buSzPts val="2400"/>
              <a:buChar char="●"/>
              <a:defRPr/>
            </a:lvl1pPr>
            <a:lvl2pPr marL="914400" lvl="1" indent="-349250" rtl="0">
              <a:spcBef>
                <a:spcPts val="0"/>
              </a:spcBef>
              <a:spcAft>
                <a:spcPts val="0"/>
              </a:spcAft>
              <a:buSzPts val="1900"/>
              <a:buChar char="○"/>
              <a:defRPr/>
            </a:lvl2pPr>
            <a:lvl3pPr marL="1371600" lvl="2" indent="-349250" rtl="0">
              <a:spcBef>
                <a:spcPts val="0"/>
              </a:spcBef>
              <a:spcAft>
                <a:spcPts val="0"/>
              </a:spcAft>
              <a:buSzPts val="1900"/>
              <a:buChar char="■"/>
              <a:defRPr/>
            </a:lvl3pPr>
            <a:lvl4pPr marL="1828800" lvl="3" indent="-349250" rtl="0">
              <a:spcBef>
                <a:spcPts val="0"/>
              </a:spcBef>
              <a:spcAft>
                <a:spcPts val="0"/>
              </a:spcAft>
              <a:buSzPts val="1900"/>
              <a:buChar char="●"/>
              <a:defRPr/>
            </a:lvl4pPr>
            <a:lvl5pPr marL="2286000" lvl="4" indent="-349250" rtl="0">
              <a:spcBef>
                <a:spcPts val="0"/>
              </a:spcBef>
              <a:spcAft>
                <a:spcPts val="0"/>
              </a:spcAft>
              <a:buSzPts val="1900"/>
              <a:buChar char="○"/>
              <a:defRPr/>
            </a:lvl5pPr>
            <a:lvl6pPr marL="2743200" lvl="5" indent="-349250" rtl="0">
              <a:spcBef>
                <a:spcPts val="0"/>
              </a:spcBef>
              <a:spcAft>
                <a:spcPts val="0"/>
              </a:spcAft>
              <a:buSzPts val="1900"/>
              <a:buChar char="■"/>
              <a:defRPr/>
            </a:lvl6pPr>
            <a:lvl7pPr marL="3200400" lvl="6" indent="-349250" rtl="0">
              <a:spcBef>
                <a:spcPts val="0"/>
              </a:spcBef>
              <a:spcAft>
                <a:spcPts val="0"/>
              </a:spcAft>
              <a:buSzPts val="1900"/>
              <a:buChar char="●"/>
              <a:defRPr/>
            </a:lvl7pPr>
            <a:lvl8pPr marL="3657600" lvl="7" indent="-349250" rtl="0">
              <a:spcBef>
                <a:spcPts val="0"/>
              </a:spcBef>
              <a:spcAft>
                <a:spcPts val="0"/>
              </a:spcAft>
              <a:buSzPts val="1900"/>
              <a:buChar char="○"/>
              <a:defRPr/>
            </a:lvl8pPr>
            <a:lvl9pPr marL="4114800" lvl="8" indent="-349250" rtl="0">
              <a:spcBef>
                <a:spcPts val="0"/>
              </a:spcBef>
              <a:spcAft>
                <a:spcPts val="0"/>
              </a:spcAft>
              <a:buSzPts val="1900"/>
              <a:buChar char="■"/>
              <a:defRPr/>
            </a:lvl9pPr>
          </a:lstStyle>
          <a:p>
            <a:endParaRPr/>
          </a:p>
        </p:txBody>
      </p:sp>
      <p:sp>
        <p:nvSpPr>
          <p:cNvPr id="105" name="Google Shape;105;g21f2b0b6ef6_0_994"/>
          <p:cNvSpPr txBox="1">
            <a:spLocks noGrp="1"/>
          </p:cNvSpPr>
          <p:nvPr>
            <p:ph type="sldNum" idx="12"/>
          </p:nvPr>
        </p:nvSpPr>
        <p:spPr>
          <a:xfrm>
            <a:off x="11364722" y="6260831"/>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6"/>
        <p:cNvGrpSpPr/>
        <p:nvPr/>
      </p:nvGrpSpPr>
      <p:grpSpPr>
        <a:xfrm>
          <a:off x="0" y="0"/>
          <a:ext cx="0" cy="0"/>
          <a:chOff x="0" y="0"/>
          <a:chExt cx="0" cy="0"/>
        </a:xfrm>
      </p:grpSpPr>
      <p:sp>
        <p:nvSpPr>
          <p:cNvPr id="107" name="Google Shape;107;g21f2b0b6ef6_0_1000"/>
          <p:cNvSpPr/>
          <p:nvPr/>
        </p:nvSpPr>
        <p:spPr>
          <a:xfrm rot="10800000" flipH="1">
            <a:off x="0" y="2247900"/>
            <a:ext cx="12192000" cy="46101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8" name="Google Shape;108;g21f2b0b6ef6_0_1000"/>
          <p:cNvSpPr/>
          <p:nvPr/>
        </p:nvSpPr>
        <p:spPr>
          <a:xfrm>
            <a:off x="0" y="2248000"/>
            <a:ext cx="12192000" cy="1449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9" name="Google Shape;109;g21f2b0b6ef6_0_1000"/>
          <p:cNvSpPr txBox="1">
            <a:spLocks noGrp="1"/>
          </p:cNvSpPr>
          <p:nvPr>
            <p:ph type="title"/>
          </p:nvPr>
        </p:nvSpPr>
        <p:spPr>
          <a:xfrm>
            <a:off x="629200" y="984967"/>
            <a:ext cx="10962900" cy="1023600"/>
          </a:xfrm>
          <a:prstGeom prst="rect">
            <a:avLst/>
          </a:prstGeom>
        </p:spPr>
        <p:txBody>
          <a:bodyPr spcFirstLastPara="1" wrap="square" lIns="121900" tIns="121900" rIns="121900" bIns="121900" anchor="b" anchorCtr="0">
            <a:normAutofit/>
          </a:bodyPr>
          <a:lstStyle>
            <a:lvl1pPr lvl="0" rtl="0">
              <a:spcBef>
                <a:spcPts val="0"/>
              </a:spcBef>
              <a:spcAft>
                <a:spcPts val="0"/>
              </a:spcAft>
              <a:buSzPts val="4300"/>
              <a:buNone/>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a:p>
        </p:txBody>
      </p:sp>
      <p:sp>
        <p:nvSpPr>
          <p:cNvPr id="110" name="Google Shape;110;g21f2b0b6ef6_0_1000"/>
          <p:cNvSpPr txBox="1">
            <a:spLocks noGrp="1"/>
          </p:cNvSpPr>
          <p:nvPr>
            <p:ph type="body" idx="1"/>
          </p:nvPr>
        </p:nvSpPr>
        <p:spPr>
          <a:xfrm>
            <a:off x="629200" y="2558767"/>
            <a:ext cx="5333100" cy="3613500"/>
          </a:xfrm>
          <a:prstGeom prst="rect">
            <a:avLst/>
          </a:prstGeom>
        </p:spPr>
        <p:txBody>
          <a:bodyPr spcFirstLastPara="1" wrap="square" lIns="121900" tIns="121900" rIns="121900" bIns="121900" anchor="t" anchorCtr="0">
            <a:normAutofit/>
          </a:bodyPr>
          <a:lstStyle>
            <a:lvl1pPr marL="457200" lvl="0" indent="-349250" rtl="0">
              <a:spcBef>
                <a:spcPts val="0"/>
              </a:spcBef>
              <a:spcAft>
                <a:spcPts val="0"/>
              </a:spcAft>
              <a:buSzPts val="1900"/>
              <a:buChar char="●"/>
              <a:defRPr sz="19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11" name="Google Shape;111;g21f2b0b6ef6_0_1000"/>
          <p:cNvSpPr txBox="1">
            <a:spLocks noGrp="1"/>
          </p:cNvSpPr>
          <p:nvPr>
            <p:ph type="body" idx="2"/>
          </p:nvPr>
        </p:nvSpPr>
        <p:spPr>
          <a:xfrm>
            <a:off x="6259000" y="2558767"/>
            <a:ext cx="5333100" cy="3613500"/>
          </a:xfrm>
          <a:prstGeom prst="rect">
            <a:avLst/>
          </a:prstGeom>
        </p:spPr>
        <p:txBody>
          <a:bodyPr spcFirstLastPara="1" wrap="square" lIns="121900" tIns="121900" rIns="121900" bIns="121900" anchor="t" anchorCtr="0">
            <a:normAutofit/>
          </a:bodyPr>
          <a:lstStyle>
            <a:lvl1pPr marL="457200" lvl="0" indent="-349250" rtl="0">
              <a:spcBef>
                <a:spcPts val="0"/>
              </a:spcBef>
              <a:spcAft>
                <a:spcPts val="0"/>
              </a:spcAft>
              <a:buSzPts val="1900"/>
              <a:buChar char="●"/>
              <a:defRPr sz="19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12" name="Google Shape;112;g21f2b0b6ef6_0_1000"/>
          <p:cNvSpPr txBox="1">
            <a:spLocks noGrp="1"/>
          </p:cNvSpPr>
          <p:nvPr>
            <p:ph type="sldNum" idx="12"/>
          </p:nvPr>
        </p:nvSpPr>
        <p:spPr>
          <a:xfrm>
            <a:off x="11364722" y="6260831"/>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3"/>
        <p:cNvGrpSpPr/>
        <p:nvPr/>
      </p:nvGrpSpPr>
      <p:grpSpPr>
        <a:xfrm>
          <a:off x="0" y="0"/>
          <a:ext cx="0" cy="0"/>
          <a:chOff x="0" y="0"/>
          <a:chExt cx="0" cy="0"/>
        </a:xfrm>
      </p:grpSpPr>
      <p:sp>
        <p:nvSpPr>
          <p:cNvPr id="114" name="Google Shape;114;g21f2b0b6ef6_0_1007"/>
          <p:cNvSpPr/>
          <p:nvPr/>
        </p:nvSpPr>
        <p:spPr>
          <a:xfrm rot="10800000" flipH="1">
            <a:off x="0" y="875100"/>
            <a:ext cx="12192000" cy="59829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5" name="Google Shape;115;g21f2b0b6ef6_0_1007"/>
          <p:cNvSpPr/>
          <p:nvPr/>
        </p:nvSpPr>
        <p:spPr>
          <a:xfrm>
            <a:off x="0" y="875133"/>
            <a:ext cx="12192000" cy="1449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6" name="Google Shape;116;g21f2b0b6ef6_0_1007"/>
          <p:cNvSpPr txBox="1">
            <a:spLocks noGrp="1"/>
          </p:cNvSpPr>
          <p:nvPr>
            <p:ph type="title"/>
          </p:nvPr>
        </p:nvSpPr>
        <p:spPr>
          <a:xfrm>
            <a:off x="131000" y="21800"/>
            <a:ext cx="11768700" cy="803700"/>
          </a:xfrm>
          <a:prstGeom prst="rect">
            <a:avLst/>
          </a:prstGeom>
        </p:spPr>
        <p:txBody>
          <a:bodyPr spcFirstLastPara="1" wrap="square" lIns="121900" tIns="121900" rIns="121900" bIns="121900" anchor="ctr"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7" name="Google Shape;117;g21f2b0b6ef6_0_1007"/>
          <p:cNvSpPr txBox="1">
            <a:spLocks noGrp="1"/>
          </p:cNvSpPr>
          <p:nvPr>
            <p:ph type="sldNum" idx="12"/>
          </p:nvPr>
        </p:nvSpPr>
        <p:spPr>
          <a:xfrm>
            <a:off x="11364722" y="6260831"/>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8"/>
        <p:cNvGrpSpPr/>
        <p:nvPr/>
      </p:nvGrpSpPr>
      <p:grpSpPr>
        <a:xfrm>
          <a:off x="0" y="0"/>
          <a:ext cx="0" cy="0"/>
          <a:chOff x="0" y="0"/>
          <a:chExt cx="0" cy="0"/>
        </a:xfrm>
      </p:grpSpPr>
      <p:sp>
        <p:nvSpPr>
          <p:cNvPr id="119" name="Google Shape;119;g21f2b0b6ef6_0_1012"/>
          <p:cNvSpPr txBox="1"/>
          <p:nvPr/>
        </p:nvSpPr>
        <p:spPr>
          <a:xfrm rot="10800000" flipH="1">
            <a:off x="4368800" y="33"/>
            <a:ext cx="7823100" cy="68580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0" name="Google Shape;120;g21f2b0b6ef6_0_1012"/>
          <p:cNvSpPr/>
          <p:nvPr/>
        </p:nvSpPr>
        <p:spPr>
          <a:xfrm rot="-5400000">
            <a:off x="1012250" y="3356550"/>
            <a:ext cx="6858000" cy="1449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1" name="Google Shape;121;g21f2b0b6ef6_0_1012"/>
          <p:cNvSpPr txBox="1">
            <a:spLocks noGrp="1"/>
          </p:cNvSpPr>
          <p:nvPr>
            <p:ph type="title"/>
          </p:nvPr>
        </p:nvSpPr>
        <p:spPr>
          <a:xfrm>
            <a:off x="301437" y="477067"/>
            <a:ext cx="3744000" cy="1271100"/>
          </a:xfrm>
          <a:prstGeom prst="rect">
            <a:avLst/>
          </a:prstGeom>
        </p:spPr>
        <p:txBody>
          <a:bodyPr spcFirstLastPara="1" wrap="square" lIns="121900" tIns="121900" rIns="121900" bIns="121900" anchor="b" anchorCtr="0">
            <a:norm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122" name="Google Shape;122;g21f2b0b6ef6_0_1012"/>
          <p:cNvSpPr txBox="1">
            <a:spLocks noGrp="1"/>
          </p:cNvSpPr>
          <p:nvPr>
            <p:ph type="body" idx="1"/>
          </p:nvPr>
        </p:nvSpPr>
        <p:spPr>
          <a:xfrm>
            <a:off x="301433" y="1954400"/>
            <a:ext cx="3744000" cy="4218000"/>
          </a:xfrm>
          <a:prstGeom prst="rect">
            <a:avLst/>
          </a:prstGeom>
        </p:spPr>
        <p:txBody>
          <a:bodyPr spcFirstLastPara="1" wrap="square" lIns="121900" tIns="121900" rIns="121900" bIns="121900" anchor="t" anchorCtr="0">
            <a:normAutofit/>
          </a:bodyPr>
          <a:lstStyle>
            <a:lvl1pPr marL="457200" lvl="0" indent="-330200" rtl="0">
              <a:spcBef>
                <a:spcPts val="0"/>
              </a:spcBef>
              <a:spcAft>
                <a:spcPts val="0"/>
              </a:spcAft>
              <a:buClr>
                <a:schemeClr val="lt1"/>
              </a:buClr>
              <a:buSzPts val="1600"/>
              <a:buChar char="●"/>
              <a:defRPr sz="1600">
                <a:solidFill>
                  <a:schemeClr val="lt1"/>
                </a:solidFill>
              </a:defRPr>
            </a:lvl1pPr>
            <a:lvl2pPr marL="914400" lvl="1" indent="-330200" rtl="0">
              <a:spcBef>
                <a:spcPts val="0"/>
              </a:spcBef>
              <a:spcAft>
                <a:spcPts val="0"/>
              </a:spcAft>
              <a:buClr>
                <a:schemeClr val="lt1"/>
              </a:buClr>
              <a:buSzPts val="1600"/>
              <a:buChar char="○"/>
              <a:defRPr sz="1600">
                <a:solidFill>
                  <a:schemeClr val="lt1"/>
                </a:solidFill>
              </a:defRPr>
            </a:lvl2pPr>
            <a:lvl3pPr marL="1371600" lvl="2" indent="-330200" rtl="0">
              <a:spcBef>
                <a:spcPts val="0"/>
              </a:spcBef>
              <a:spcAft>
                <a:spcPts val="0"/>
              </a:spcAft>
              <a:buClr>
                <a:schemeClr val="lt1"/>
              </a:buClr>
              <a:buSzPts val="1600"/>
              <a:buChar char="■"/>
              <a:defRPr sz="1600">
                <a:solidFill>
                  <a:schemeClr val="lt1"/>
                </a:solidFill>
              </a:defRPr>
            </a:lvl3pPr>
            <a:lvl4pPr marL="1828800" lvl="3" indent="-330200" rtl="0">
              <a:spcBef>
                <a:spcPts val="0"/>
              </a:spcBef>
              <a:spcAft>
                <a:spcPts val="0"/>
              </a:spcAft>
              <a:buClr>
                <a:schemeClr val="lt1"/>
              </a:buClr>
              <a:buSzPts val="1600"/>
              <a:buChar char="●"/>
              <a:defRPr sz="1600">
                <a:solidFill>
                  <a:schemeClr val="lt1"/>
                </a:solidFill>
              </a:defRPr>
            </a:lvl4pPr>
            <a:lvl5pPr marL="2286000" lvl="4" indent="-330200" rtl="0">
              <a:spcBef>
                <a:spcPts val="0"/>
              </a:spcBef>
              <a:spcAft>
                <a:spcPts val="0"/>
              </a:spcAft>
              <a:buClr>
                <a:schemeClr val="lt1"/>
              </a:buClr>
              <a:buSzPts val="1600"/>
              <a:buChar char="○"/>
              <a:defRPr sz="1600">
                <a:solidFill>
                  <a:schemeClr val="lt1"/>
                </a:solidFill>
              </a:defRPr>
            </a:lvl5pPr>
            <a:lvl6pPr marL="2743200" lvl="5" indent="-330200" rtl="0">
              <a:spcBef>
                <a:spcPts val="0"/>
              </a:spcBef>
              <a:spcAft>
                <a:spcPts val="0"/>
              </a:spcAft>
              <a:buClr>
                <a:schemeClr val="lt1"/>
              </a:buClr>
              <a:buSzPts val="1600"/>
              <a:buChar char="■"/>
              <a:defRPr sz="1600">
                <a:solidFill>
                  <a:schemeClr val="lt1"/>
                </a:solidFill>
              </a:defRPr>
            </a:lvl6pPr>
            <a:lvl7pPr marL="3200400" lvl="6" indent="-330200" rtl="0">
              <a:spcBef>
                <a:spcPts val="0"/>
              </a:spcBef>
              <a:spcAft>
                <a:spcPts val="0"/>
              </a:spcAft>
              <a:buClr>
                <a:schemeClr val="lt1"/>
              </a:buClr>
              <a:buSzPts val="1600"/>
              <a:buChar char="●"/>
              <a:defRPr sz="1600">
                <a:solidFill>
                  <a:schemeClr val="lt1"/>
                </a:solidFill>
              </a:defRPr>
            </a:lvl7pPr>
            <a:lvl8pPr marL="3657600" lvl="7" indent="-330200" rtl="0">
              <a:spcBef>
                <a:spcPts val="0"/>
              </a:spcBef>
              <a:spcAft>
                <a:spcPts val="0"/>
              </a:spcAft>
              <a:buClr>
                <a:schemeClr val="lt1"/>
              </a:buClr>
              <a:buSzPts val="1600"/>
              <a:buChar char="○"/>
              <a:defRPr sz="1600">
                <a:solidFill>
                  <a:schemeClr val="lt1"/>
                </a:solidFill>
              </a:defRPr>
            </a:lvl8pPr>
            <a:lvl9pPr marL="4114800" lvl="8" indent="-330200" rtl="0">
              <a:spcBef>
                <a:spcPts val="0"/>
              </a:spcBef>
              <a:spcAft>
                <a:spcPts val="0"/>
              </a:spcAft>
              <a:buClr>
                <a:schemeClr val="lt1"/>
              </a:buClr>
              <a:buSzPts val="1600"/>
              <a:buChar char="■"/>
              <a:defRPr sz="1600">
                <a:solidFill>
                  <a:schemeClr val="lt1"/>
                </a:solidFill>
              </a:defRPr>
            </a:lvl9pPr>
          </a:lstStyle>
          <a:p>
            <a:endParaRPr/>
          </a:p>
        </p:txBody>
      </p:sp>
      <p:sp>
        <p:nvSpPr>
          <p:cNvPr id="123" name="Google Shape;123;g21f2b0b6ef6_0_1012"/>
          <p:cNvSpPr txBox="1">
            <a:spLocks noGrp="1"/>
          </p:cNvSpPr>
          <p:nvPr>
            <p:ph type="sldNum" idx="12"/>
          </p:nvPr>
        </p:nvSpPr>
        <p:spPr>
          <a:xfrm>
            <a:off x="11364722" y="6260831"/>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4"/>
        <p:cNvGrpSpPr/>
        <p:nvPr/>
      </p:nvGrpSpPr>
      <p:grpSpPr>
        <a:xfrm>
          <a:off x="0" y="0"/>
          <a:ext cx="0" cy="0"/>
          <a:chOff x="0" y="0"/>
          <a:chExt cx="0" cy="0"/>
        </a:xfrm>
      </p:grpSpPr>
      <p:sp>
        <p:nvSpPr>
          <p:cNvPr id="125" name="Google Shape;125;g21f2b0b6ef6_0_1018"/>
          <p:cNvSpPr txBox="1">
            <a:spLocks noGrp="1"/>
          </p:cNvSpPr>
          <p:nvPr>
            <p:ph type="title"/>
          </p:nvPr>
        </p:nvSpPr>
        <p:spPr>
          <a:xfrm>
            <a:off x="653667" y="651000"/>
            <a:ext cx="8302800" cy="5454300"/>
          </a:xfrm>
          <a:prstGeom prst="rect">
            <a:avLst/>
          </a:prstGeom>
        </p:spPr>
        <p:txBody>
          <a:bodyPr spcFirstLastPara="1" wrap="square" lIns="121900" tIns="121900" rIns="121900" bIns="121900" anchor="ctr" anchorCtr="0">
            <a:normAutofit/>
          </a:bodyPr>
          <a:lstStyle>
            <a:lvl1pPr lvl="0" rtl="0">
              <a:spcBef>
                <a:spcPts val="0"/>
              </a:spcBef>
              <a:spcAft>
                <a:spcPts val="0"/>
              </a:spcAft>
              <a:buSzPts val="8000"/>
              <a:buNone/>
              <a:defRPr sz="8000"/>
            </a:lvl1pPr>
            <a:lvl2pPr lvl="1" rtl="0">
              <a:spcBef>
                <a:spcPts val="0"/>
              </a:spcBef>
              <a:spcAft>
                <a:spcPts val="0"/>
              </a:spcAft>
              <a:buSzPts val="8000"/>
              <a:buNone/>
              <a:defRPr sz="8000"/>
            </a:lvl2pPr>
            <a:lvl3pPr lvl="2" rtl="0">
              <a:spcBef>
                <a:spcPts val="0"/>
              </a:spcBef>
              <a:spcAft>
                <a:spcPts val="0"/>
              </a:spcAft>
              <a:buSzPts val="8000"/>
              <a:buNone/>
              <a:defRPr sz="8000"/>
            </a:lvl3pPr>
            <a:lvl4pPr lvl="3" rtl="0">
              <a:spcBef>
                <a:spcPts val="0"/>
              </a:spcBef>
              <a:spcAft>
                <a:spcPts val="0"/>
              </a:spcAft>
              <a:buSzPts val="8000"/>
              <a:buNone/>
              <a:defRPr sz="8000"/>
            </a:lvl4pPr>
            <a:lvl5pPr lvl="4" rtl="0">
              <a:spcBef>
                <a:spcPts val="0"/>
              </a:spcBef>
              <a:spcAft>
                <a:spcPts val="0"/>
              </a:spcAft>
              <a:buSzPts val="8000"/>
              <a:buNone/>
              <a:defRPr sz="8000"/>
            </a:lvl5pPr>
            <a:lvl6pPr lvl="5" rtl="0">
              <a:spcBef>
                <a:spcPts val="0"/>
              </a:spcBef>
              <a:spcAft>
                <a:spcPts val="0"/>
              </a:spcAft>
              <a:buSzPts val="8000"/>
              <a:buNone/>
              <a:defRPr sz="8000"/>
            </a:lvl6pPr>
            <a:lvl7pPr lvl="6" rtl="0">
              <a:spcBef>
                <a:spcPts val="0"/>
              </a:spcBef>
              <a:spcAft>
                <a:spcPts val="0"/>
              </a:spcAft>
              <a:buSzPts val="8000"/>
              <a:buNone/>
              <a:defRPr sz="8000"/>
            </a:lvl7pPr>
            <a:lvl8pPr lvl="7" rtl="0">
              <a:spcBef>
                <a:spcPts val="0"/>
              </a:spcBef>
              <a:spcAft>
                <a:spcPts val="0"/>
              </a:spcAft>
              <a:buSzPts val="8000"/>
              <a:buNone/>
              <a:defRPr sz="8000"/>
            </a:lvl8pPr>
            <a:lvl9pPr lvl="8" rtl="0">
              <a:spcBef>
                <a:spcPts val="0"/>
              </a:spcBef>
              <a:spcAft>
                <a:spcPts val="0"/>
              </a:spcAft>
              <a:buSzPts val="8000"/>
              <a:buNone/>
              <a:defRPr sz="8000"/>
            </a:lvl9pPr>
          </a:lstStyle>
          <a:p>
            <a:endParaRPr/>
          </a:p>
        </p:txBody>
      </p:sp>
      <p:sp>
        <p:nvSpPr>
          <p:cNvPr id="126" name="Google Shape;126;g21f2b0b6ef6_0_1018"/>
          <p:cNvSpPr txBox="1">
            <a:spLocks noGrp="1"/>
          </p:cNvSpPr>
          <p:nvPr>
            <p:ph type="sldNum" idx="12"/>
          </p:nvPr>
        </p:nvSpPr>
        <p:spPr>
          <a:xfrm>
            <a:off x="11364722" y="6260831"/>
            <a:ext cx="731700" cy="524700"/>
          </a:xfrm>
          <a:prstGeom prst="rect">
            <a:avLst/>
          </a:prstGeom>
        </p:spPr>
        <p:txBody>
          <a:bodyPr spcFirstLastPara="1" wrap="square" lIns="121900" tIns="121900" rIns="121900" bIns="121900"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7"/>
        <p:cNvGrpSpPr/>
        <p:nvPr/>
      </p:nvGrpSpPr>
      <p:grpSpPr>
        <a:xfrm>
          <a:off x="0" y="0"/>
          <a:ext cx="0" cy="0"/>
          <a:chOff x="0" y="0"/>
          <a:chExt cx="0" cy="0"/>
        </a:xfrm>
      </p:grpSpPr>
      <p:sp>
        <p:nvSpPr>
          <p:cNvPr id="128" name="Google Shape;128;g21f2b0b6ef6_0_1021"/>
          <p:cNvSpPr/>
          <p:nvPr/>
        </p:nvSpPr>
        <p:spPr>
          <a:xfrm flipH="1">
            <a:off x="0" y="0"/>
            <a:ext cx="6096000" cy="68580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9" name="Google Shape;129;g21f2b0b6ef6_0_1021"/>
          <p:cNvSpPr/>
          <p:nvPr/>
        </p:nvSpPr>
        <p:spPr>
          <a:xfrm rot="5400000">
            <a:off x="2595233" y="3356900"/>
            <a:ext cx="6857100" cy="1449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0" name="Google Shape;130;g21f2b0b6ef6_0_1021"/>
          <p:cNvSpPr txBox="1">
            <a:spLocks noGrp="1"/>
          </p:cNvSpPr>
          <p:nvPr>
            <p:ph type="title"/>
          </p:nvPr>
        </p:nvSpPr>
        <p:spPr>
          <a:xfrm>
            <a:off x="354000" y="1644233"/>
            <a:ext cx="5393700" cy="1976400"/>
          </a:xfrm>
          <a:prstGeom prst="rect">
            <a:avLst/>
          </a:prstGeom>
        </p:spPr>
        <p:txBody>
          <a:bodyPr spcFirstLastPara="1" wrap="square" lIns="121900" tIns="121900" rIns="121900" bIns="121900" anchor="b" anchorCtr="0">
            <a:normAutofit/>
          </a:bodyPr>
          <a:lstStyle>
            <a:lvl1pPr lvl="0" algn="ctr" rtl="0">
              <a:spcBef>
                <a:spcPts val="0"/>
              </a:spcBef>
              <a:spcAft>
                <a:spcPts val="0"/>
              </a:spcAft>
              <a:buClr>
                <a:schemeClr val="dk2"/>
              </a:buClr>
              <a:buSzPts val="5600"/>
              <a:buNone/>
              <a:defRPr sz="5600">
                <a:solidFill>
                  <a:schemeClr val="dk2"/>
                </a:solidFill>
              </a:defRPr>
            </a:lvl1pPr>
            <a:lvl2pPr lvl="1" algn="ctr" rtl="0">
              <a:spcBef>
                <a:spcPts val="0"/>
              </a:spcBef>
              <a:spcAft>
                <a:spcPts val="0"/>
              </a:spcAft>
              <a:buClr>
                <a:schemeClr val="dk2"/>
              </a:buClr>
              <a:buSzPts val="5600"/>
              <a:buNone/>
              <a:defRPr sz="5600">
                <a:solidFill>
                  <a:schemeClr val="dk2"/>
                </a:solidFill>
              </a:defRPr>
            </a:lvl2pPr>
            <a:lvl3pPr lvl="2" algn="ctr" rtl="0">
              <a:spcBef>
                <a:spcPts val="0"/>
              </a:spcBef>
              <a:spcAft>
                <a:spcPts val="0"/>
              </a:spcAft>
              <a:buClr>
                <a:schemeClr val="dk2"/>
              </a:buClr>
              <a:buSzPts val="5600"/>
              <a:buNone/>
              <a:defRPr sz="5600">
                <a:solidFill>
                  <a:schemeClr val="dk2"/>
                </a:solidFill>
              </a:defRPr>
            </a:lvl3pPr>
            <a:lvl4pPr lvl="3" algn="ctr" rtl="0">
              <a:spcBef>
                <a:spcPts val="0"/>
              </a:spcBef>
              <a:spcAft>
                <a:spcPts val="0"/>
              </a:spcAft>
              <a:buClr>
                <a:schemeClr val="dk2"/>
              </a:buClr>
              <a:buSzPts val="5600"/>
              <a:buNone/>
              <a:defRPr sz="5600">
                <a:solidFill>
                  <a:schemeClr val="dk2"/>
                </a:solidFill>
              </a:defRPr>
            </a:lvl4pPr>
            <a:lvl5pPr lvl="4" algn="ctr" rtl="0">
              <a:spcBef>
                <a:spcPts val="0"/>
              </a:spcBef>
              <a:spcAft>
                <a:spcPts val="0"/>
              </a:spcAft>
              <a:buClr>
                <a:schemeClr val="dk2"/>
              </a:buClr>
              <a:buSzPts val="5600"/>
              <a:buNone/>
              <a:defRPr sz="5600">
                <a:solidFill>
                  <a:schemeClr val="dk2"/>
                </a:solidFill>
              </a:defRPr>
            </a:lvl5pPr>
            <a:lvl6pPr lvl="5" algn="ctr" rtl="0">
              <a:spcBef>
                <a:spcPts val="0"/>
              </a:spcBef>
              <a:spcAft>
                <a:spcPts val="0"/>
              </a:spcAft>
              <a:buClr>
                <a:schemeClr val="dk2"/>
              </a:buClr>
              <a:buSzPts val="5600"/>
              <a:buNone/>
              <a:defRPr sz="5600">
                <a:solidFill>
                  <a:schemeClr val="dk2"/>
                </a:solidFill>
              </a:defRPr>
            </a:lvl6pPr>
            <a:lvl7pPr lvl="6" algn="ctr" rtl="0">
              <a:spcBef>
                <a:spcPts val="0"/>
              </a:spcBef>
              <a:spcAft>
                <a:spcPts val="0"/>
              </a:spcAft>
              <a:buClr>
                <a:schemeClr val="dk2"/>
              </a:buClr>
              <a:buSzPts val="5600"/>
              <a:buNone/>
              <a:defRPr sz="5600">
                <a:solidFill>
                  <a:schemeClr val="dk2"/>
                </a:solidFill>
              </a:defRPr>
            </a:lvl7pPr>
            <a:lvl8pPr lvl="7" algn="ctr" rtl="0">
              <a:spcBef>
                <a:spcPts val="0"/>
              </a:spcBef>
              <a:spcAft>
                <a:spcPts val="0"/>
              </a:spcAft>
              <a:buClr>
                <a:schemeClr val="dk2"/>
              </a:buClr>
              <a:buSzPts val="5600"/>
              <a:buNone/>
              <a:defRPr sz="5600">
                <a:solidFill>
                  <a:schemeClr val="dk2"/>
                </a:solidFill>
              </a:defRPr>
            </a:lvl8pPr>
            <a:lvl9pPr lvl="8" algn="ctr" rtl="0">
              <a:spcBef>
                <a:spcPts val="0"/>
              </a:spcBef>
              <a:spcAft>
                <a:spcPts val="0"/>
              </a:spcAft>
              <a:buClr>
                <a:schemeClr val="dk2"/>
              </a:buClr>
              <a:buSzPts val="5600"/>
              <a:buNone/>
              <a:defRPr sz="5600">
                <a:solidFill>
                  <a:schemeClr val="dk2"/>
                </a:solidFill>
              </a:defRPr>
            </a:lvl9pPr>
          </a:lstStyle>
          <a:p>
            <a:endParaRPr/>
          </a:p>
        </p:txBody>
      </p:sp>
      <p:sp>
        <p:nvSpPr>
          <p:cNvPr id="131" name="Google Shape;131;g21f2b0b6ef6_0_1021"/>
          <p:cNvSpPr txBox="1">
            <a:spLocks noGrp="1"/>
          </p:cNvSpPr>
          <p:nvPr>
            <p:ph type="subTitle" idx="1"/>
          </p:nvPr>
        </p:nvSpPr>
        <p:spPr>
          <a:xfrm>
            <a:off x="354000" y="3705956"/>
            <a:ext cx="5393700" cy="1646700"/>
          </a:xfrm>
          <a:prstGeom prst="rect">
            <a:avLst/>
          </a:prstGeom>
        </p:spPr>
        <p:txBody>
          <a:bodyPr spcFirstLastPara="1" wrap="square" lIns="121900" tIns="121900" rIns="121900" bIns="121900"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32" name="Google Shape;132;g21f2b0b6ef6_0_1021"/>
          <p:cNvSpPr txBox="1">
            <a:spLocks noGrp="1"/>
          </p:cNvSpPr>
          <p:nvPr>
            <p:ph type="body" idx="2"/>
          </p:nvPr>
        </p:nvSpPr>
        <p:spPr>
          <a:xfrm>
            <a:off x="6586000" y="965600"/>
            <a:ext cx="5115900" cy="4926900"/>
          </a:xfrm>
          <a:prstGeom prst="rect">
            <a:avLst/>
          </a:prstGeom>
        </p:spPr>
        <p:txBody>
          <a:bodyPr spcFirstLastPara="1" wrap="square" lIns="121900" tIns="121900" rIns="121900" bIns="121900" anchor="ctr" anchorCtr="0">
            <a:normAutofit/>
          </a:bodyPr>
          <a:lstStyle>
            <a:lvl1pPr marL="457200" lvl="0" indent="-381000" rtl="0">
              <a:spcBef>
                <a:spcPts val="0"/>
              </a:spcBef>
              <a:spcAft>
                <a:spcPts val="0"/>
              </a:spcAft>
              <a:buClr>
                <a:schemeClr val="lt1"/>
              </a:buClr>
              <a:buSzPts val="2400"/>
              <a:buChar char="●"/>
              <a:defRPr>
                <a:solidFill>
                  <a:schemeClr val="lt1"/>
                </a:solidFill>
              </a:defRPr>
            </a:lvl1pPr>
            <a:lvl2pPr marL="914400" lvl="1" indent="-349250" rtl="0">
              <a:spcBef>
                <a:spcPts val="0"/>
              </a:spcBef>
              <a:spcAft>
                <a:spcPts val="0"/>
              </a:spcAft>
              <a:buClr>
                <a:schemeClr val="lt1"/>
              </a:buClr>
              <a:buSzPts val="1900"/>
              <a:buChar char="○"/>
              <a:defRPr>
                <a:solidFill>
                  <a:schemeClr val="lt1"/>
                </a:solidFill>
              </a:defRPr>
            </a:lvl2pPr>
            <a:lvl3pPr marL="1371600" lvl="2" indent="-349250" rtl="0">
              <a:spcBef>
                <a:spcPts val="0"/>
              </a:spcBef>
              <a:spcAft>
                <a:spcPts val="0"/>
              </a:spcAft>
              <a:buClr>
                <a:schemeClr val="lt1"/>
              </a:buClr>
              <a:buSzPts val="1900"/>
              <a:buChar char="■"/>
              <a:defRPr>
                <a:solidFill>
                  <a:schemeClr val="lt1"/>
                </a:solidFill>
              </a:defRPr>
            </a:lvl3pPr>
            <a:lvl4pPr marL="1828800" lvl="3" indent="-349250" rtl="0">
              <a:spcBef>
                <a:spcPts val="0"/>
              </a:spcBef>
              <a:spcAft>
                <a:spcPts val="0"/>
              </a:spcAft>
              <a:buClr>
                <a:schemeClr val="lt1"/>
              </a:buClr>
              <a:buSzPts val="1900"/>
              <a:buChar char="●"/>
              <a:defRPr>
                <a:solidFill>
                  <a:schemeClr val="lt1"/>
                </a:solidFill>
              </a:defRPr>
            </a:lvl4pPr>
            <a:lvl5pPr marL="2286000" lvl="4" indent="-349250" rtl="0">
              <a:spcBef>
                <a:spcPts val="0"/>
              </a:spcBef>
              <a:spcAft>
                <a:spcPts val="0"/>
              </a:spcAft>
              <a:buClr>
                <a:schemeClr val="lt1"/>
              </a:buClr>
              <a:buSzPts val="1900"/>
              <a:buChar char="○"/>
              <a:defRPr>
                <a:solidFill>
                  <a:schemeClr val="lt1"/>
                </a:solidFill>
              </a:defRPr>
            </a:lvl5pPr>
            <a:lvl6pPr marL="2743200" lvl="5" indent="-349250" rtl="0">
              <a:spcBef>
                <a:spcPts val="0"/>
              </a:spcBef>
              <a:spcAft>
                <a:spcPts val="0"/>
              </a:spcAft>
              <a:buClr>
                <a:schemeClr val="lt1"/>
              </a:buClr>
              <a:buSzPts val="1900"/>
              <a:buChar char="■"/>
              <a:defRPr>
                <a:solidFill>
                  <a:schemeClr val="lt1"/>
                </a:solidFill>
              </a:defRPr>
            </a:lvl6pPr>
            <a:lvl7pPr marL="3200400" lvl="6" indent="-349250" rtl="0">
              <a:spcBef>
                <a:spcPts val="0"/>
              </a:spcBef>
              <a:spcAft>
                <a:spcPts val="0"/>
              </a:spcAft>
              <a:buClr>
                <a:schemeClr val="lt1"/>
              </a:buClr>
              <a:buSzPts val="1900"/>
              <a:buChar char="●"/>
              <a:defRPr>
                <a:solidFill>
                  <a:schemeClr val="lt1"/>
                </a:solidFill>
              </a:defRPr>
            </a:lvl7pPr>
            <a:lvl8pPr marL="3657600" lvl="7" indent="-349250" rtl="0">
              <a:spcBef>
                <a:spcPts val="0"/>
              </a:spcBef>
              <a:spcAft>
                <a:spcPts val="0"/>
              </a:spcAft>
              <a:buClr>
                <a:schemeClr val="lt1"/>
              </a:buClr>
              <a:buSzPts val="1900"/>
              <a:buChar char="○"/>
              <a:defRPr>
                <a:solidFill>
                  <a:schemeClr val="lt1"/>
                </a:solidFill>
              </a:defRPr>
            </a:lvl8pPr>
            <a:lvl9pPr marL="4114800" lvl="8" indent="-349250" rtl="0">
              <a:spcBef>
                <a:spcPts val="0"/>
              </a:spcBef>
              <a:spcAft>
                <a:spcPts val="0"/>
              </a:spcAft>
              <a:buClr>
                <a:schemeClr val="lt1"/>
              </a:buClr>
              <a:buSzPts val="1900"/>
              <a:buChar char="■"/>
              <a:defRPr>
                <a:solidFill>
                  <a:schemeClr val="lt1"/>
                </a:solidFill>
              </a:defRPr>
            </a:lvl9pPr>
          </a:lstStyle>
          <a:p>
            <a:endParaRPr/>
          </a:p>
        </p:txBody>
      </p:sp>
      <p:sp>
        <p:nvSpPr>
          <p:cNvPr id="133" name="Google Shape;133;g21f2b0b6ef6_0_1021"/>
          <p:cNvSpPr txBox="1">
            <a:spLocks noGrp="1"/>
          </p:cNvSpPr>
          <p:nvPr>
            <p:ph type="sldNum" idx="12"/>
          </p:nvPr>
        </p:nvSpPr>
        <p:spPr>
          <a:xfrm>
            <a:off x="11364722" y="6260831"/>
            <a:ext cx="731700" cy="524700"/>
          </a:xfrm>
          <a:prstGeom prst="rect">
            <a:avLst/>
          </a:prstGeom>
        </p:spPr>
        <p:txBody>
          <a:bodyPr spcFirstLastPara="1" wrap="square" lIns="121900" tIns="121900" rIns="121900" bIns="121900"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4"/>
        <p:cNvGrpSpPr/>
        <p:nvPr/>
      </p:nvGrpSpPr>
      <p:grpSpPr>
        <a:xfrm>
          <a:off x="0" y="0"/>
          <a:ext cx="0" cy="0"/>
          <a:chOff x="0" y="0"/>
          <a:chExt cx="0" cy="0"/>
        </a:xfrm>
      </p:grpSpPr>
      <p:sp>
        <p:nvSpPr>
          <p:cNvPr id="135" name="Google Shape;135;g21f2b0b6ef6_0_1028"/>
          <p:cNvSpPr txBox="1"/>
          <p:nvPr/>
        </p:nvSpPr>
        <p:spPr>
          <a:xfrm rot="10800000" flipH="1">
            <a:off x="0" y="-100"/>
            <a:ext cx="12192000" cy="62613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6" name="Google Shape;136;g21f2b0b6ef6_0_1028"/>
          <p:cNvSpPr/>
          <p:nvPr/>
        </p:nvSpPr>
        <p:spPr>
          <a:xfrm rot="10800000" flipH="1">
            <a:off x="0" y="6163733"/>
            <a:ext cx="12192000" cy="987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7" name="Google Shape;137;g21f2b0b6ef6_0_1028"/>
          <p:cNvSpPr txBox="1">
            <a:spLocks noGrp="1"/>
          </p:cNvSpPr>
          <p:nvPr>
            <p:ph type="body" idx="1"/>
          </p:nvPr>
        </p:nvSpPr>
        <p:spPr>
          <a:xfrm>
            <a:off x="76200" y="6262433"/>
            <a:ext cx="11175900" cy="595500"/>
          </a:xfrm>
          <a:prstGeom prst="rect">
            <a:avLst/>
          </a:prstGeom>
        </p:spPr>
        <p:txBody>
          <a:bodyPr spcFirstLastPara="1" wrap="square" lIns="121900" tIns="121900" rIns="121900" bIns="121900" anchor="ctr" anchorCtr="0">
            <a:normAutofit/>
          </a:bodyPr>
          <a:lstStyle>
            <a:lvl1pPr marL="457200" lvl="0" indent="-228600" rtl="0">
              <a:lnSpc>
                <a:spcPct val="100000"/>
              </a:lnSpc>
              <a:spcBef>
                <a:spcPts val="0"/>
              </a:spcBef>
              <a:spcAft>
                <a:spcPts val="0"/>
              </a:spcAft>
              <a:buClr>
                <a:schemeClr val="lt1"/>
              </a:buClr>
              <a:buSzPts val="1600"/>
              <a:buNone/>
              <a:defRPr sz="1600">
                <a:solidFill>
                  <a:schemeClr val="lt1"/>
                </a:solidFill>
              </a:defRPr>
            </a:lvl1pPr>
          </a:lstStyle>
          <a:p>
            <a:endParaRPr/>
          </a:p>
        </p:txBody>
      </p:sp>
      <p:sp>
        <p:nvSpPr>
          <p:cNvPr id="138" name="Google Shape;138;g21f2b0b6ef6_0_1028"/>
          <p:cNvSpPr txBox="1">
            <a:spLocks noGrp="1"/>
          </p:cNvSpPr>
          <p:nvPr>
            <p:ph type="sldNum" idx="12"/>
          </p:nvPr>
        </p:nvSpPr>
        <p:spPr>
          <a:xfrm>
            <a:off x="11364722" y="6260831"/>
            <a:ext cx="731700" cy="524700"/>
          </a:xfrm>
          <a:prstGeom prst="rect">
            <a:avLst/>
          </a:prstGeom>
        </p:spPr>
        <p:txBody>
          <a:bodyPr spcFirstLastPara="1" wrap="square" lIns="121900" tIns="121900" rIns="121900" bIns="121900"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4"/>
        </a:solidFill>
        <a:effectLst/>
      </p:bgPr>
    </p:bg>
    <p:spTree>
      <p:nvGrpSpPr>
        <p:cNvPr id="1" name="Shape 139"/>
        <p:cNvGrpSpPr/>
        <p:nvPr/>
      </p:nvGrpSpPr>
      <p:grpSpPr>
        <a:xfrm>
          <a:off x="0" y="0"/>
          <a:ext cx="0" cy="0"/>
          <a:chOff x="0" y="0"/>
          <a:chExt cx="0" cy="0"/>
        </a:xfrm>
      </p:grpSpPr>
      <p:sp>
        <p:nvSpPr>
          <p:cNvPr id="140" name="Google Shape;140;g21f2b0b6ef6_0_1033"/>
          <p:cNvSpPr txBox="1">
            <a:spLocks noGrp="1"/>
          </p:cNvSpPr>
          <p:nvPr>
            <p:ph type="title" hasCustomPrompt="1"/>
          </p:nvPr>
        </p:nvSpPr>
        <p:spPr>
          <a:xfrm>
            <a:off x="634000" y="1678033"/>
            <a:ext cx="10962900" cy="2618100"/>
          </a:xfrm>
          <a:prstGeom prst="rect">
            <a:avLst/>
          </a:prstGeom>
        </p:spPr>
        <p:txBody>
          <a:bodyPr spcFirstLastPara="1" wrap="square" lIns="121900" tIns="121900" rIns="121900" bIns="121900" anchor="b" anchorCtr="0">
            <a:normAutofit/>
          </a:bodyPr>
          <a:lstStyle>
            <a:lvl1pPr lvl="0" algn="ctr" rtl="0">
              <a:spcBef>
                <a:spcPts val="0"/>
              </a:spcBef>
              <a:spcAft>
                <a:spcPts val="0"/>
              </a:spcAft>
              <a:buClr>
                <a:schemeClr val="dk2"/>
              </a:buClr>
              <a:buSzPts val="16000"/>
              <a:buNone/>
              <a:defRPr sz="16000">
                <a:solidFill>
                  <a:schemeClr val="dk2"/>
                </a:solidFill>
              </a:defRPr>
            </a:lvl1pPr>
            <a:lvl2pPr lvl="1" algn="ctr" rtl="0">
              <a:spcBef>
                <a:spcPts val="0"/>
              </a:spcBef>
              <a:spcAft>
                <a:spcPts val="0"/>
              </a:spcAft>
              <a:buClr>
                <a:schemeClr val="dk2"/>
              </a:buClr>
              <a:buSzPts val="16000"/>
              <a:buNone/>
              <a:defRPr sz="16000">
                <a:solidFill>
                  <a:schemeClr val="dk2"/>
                </a:solidFill>
              </a:defRPr>
            </a:lvl2pPr>
            <a:lvl3pPr lvl="2" algn="ctr" rtl="0">
              <a:spcBef>
                <a:spcPts val="0"/>
              </a:spcBef>
              <a:spcAft>
                <a:spcPts val="0"/>
              </a:spcAft>
              <a:buClr>
                <a:schemeClr val="dk2"/>
              </a:buClr>
              <a:buSzPts val="16000"/>
              <a:buNone/>
              <a:defRPr sz="16000">
                <a:solidFill>
                  <a:schemeClr val="dk2"/>
                </a:solidFill>
              </a:defRPr>
            </a:lvl3pPr>
            <a:lvl4pPr lvl="3" algn="ctr" rtl="0">
              <a:spcBef>
                <a:spcPts val="0"/>
              </a:spcBef>
              <a:spcAft>
                <a:spcPts val="0"/>
              </a:spcAft>
              <a:buClr>
                <a:schemeClr val="dk2"/>
              </a:buClr>
              <a:buSzPts val="16000"/>
              <a:buNone/>
              <a:defRPr sz="16000">
                <a:solidFill>
                  <a:schemeClr val="dk2"/>
                </a:solidFill>
              </a:defRPr>
            </a:lvl4pPr>
            <a:lvl5pPr lvl="4" algn="ctr" rtl="0">
              <a:spcBef>
                <a:spcPts val="0"/>
              </a:spcBef>
              <a:spcAft>
                <a:spcPts val="0"/>
              </a:spcAft>
              <a:buClr>
                <a:schemeClr val="dk2"/>
              </a:buClr>
              <a:buSzPts val="16000"/>
              <a:buNone/>
              <a:defRPr sz="16000">
                <a:solidFill>
                  <a:schemeClr val="dk2"/>
                </a:solidFill>
              </a:defRPr>
            </a:lvl5pPr>
            <a:lvl6pPr lvl="5" algn="ctr" rtl="0">
              <a:spcBef>
                <a:spcPts val="0"/>
              </a:spcBef>
              <a:spcAft>
                <a:spcPts val="0"/>
              </a:spcAft>
              <a:buClr>
                <a:schemeClr val="dk2"/>
              </a:buClr>
              <a:buSzPts val="16000"/>
              <a:buNone/>
              <a:defRPr sz="16000">
                <a:solidFill>
                  <a:schemeClr val="dk2"/>
                </a:solidFill>
              </a:defRPr>
            </a:lvl6pPr>
            <a:lvl7pPr lvl="6" algn="ctr" rtl="0">
              <a:spcBef>
                <a:spcPts val="0"/>
              </a:spcBef>
              <a:spcAft>
                <a:spcPts val="0"/>
              </a:spcAft>
              <a:buClr>
                <a:schemeClr val="dk2"/>
              </a:buClr>
              <a:buSzPts val="16000"/>
              <a:buNone/>
              <a:defRPr sz="16000">
                <a:solidFill>
                  <a:schemeClr val="dk2"/>
                </a:solidFill>
              </a:defRPr>
            </a:lvl7pPr>
            <a:lvl8pPr lvl="7" algn="ctr" rtl="0">
              <a:spcBef>
                <a:spcPts val="0"/>
              </a:spcBef>
              <a:spcAft>
                <a:spcPts val="0"/>
              </a:spcAft>
              <a:buClr>
                <a:schemeClr val="dk2"/>
              </a:buClr>
              <a:buSzPts val="16000"/>
              <a:buNone/>
              <a:defRPr sz="16000">
                <a:solidFill>
                  <a:schemeClr val="dk2"/>
                </a:solidFill>
              </a:defRPr>
            </a:lvl8pPr>
            <a:lvl9pPr lvl="8" algn="ctr" rtl="0">
              <a:spcBef>
                <a:spcPts val="0"/>
              </a:spcBef>
              <a:spcAft>
                <a:spcPts val="0"/>
              </a:spcAft>
              <a:buClr>
                <a:schemeClr val="dk2"/>
              </a:buClr>
              <a:buSzPts val="16000"/>
              <a:buNone/>
              <a:defRPr sz="16000">
                <a:solidFill>
                  <a:schemeClr val="dk2"/>
                </a:solidFill>
              </a:defRPr>
            </a:lvl9pPr>
          </a:lstStyle>
          <a:p>
            <a:r>
              <a:t>xx%</a:t>
            </a:r>
          </a:p>
        </p:txBody>
      </p:sp>
      <p:sp>
        <p:nvSpPr>
          <p:cNvPr id="141" name="Google Shape;141;g21f2b0b6ef6_0_1033"/>
          <p:cNvSpPr txBox="1">
            <a:spLocks noGrp="1"/>
          </p:cNvSpPr>
          <p:nvPr>
            <p:ph type="body" idx="1"/>
          </p:nvPr>
        </p:nvSpPr>
        <p:spPr>
          <a:xfrm>
            <a:off x="634000" y="4406167"/>
            <a:ext cx="10962900" cy="1734300"/>
          </a:xfrm>
          <a:prstGeom prst="rect">
            <a:avLst/>
          </a:prstGeom>
        </p:spPr>
        <p:txBody>
          <a:bodyPr spcFirstLastPara="1" wrap="square" lIns="121900" tIns="121900" rIns="121900" bIns="121900" anchor="t" anchorCtr="0">
            <a:normAutofit/>
          </a:bodyPr>
          <a:lstStyle>
            <a:lvl1pPr marL="457200" lvl="0" indent="-381000" algn="ctr" rtl="0">
              <a:spcBef>
                <a:spcPts val="0"/>
              </a:spcBef>
              <a:spcAft>
                <a:spcPts val="0"/>
              </a:spcAft>
              <a:buSzPts val="2400"/>
              <a:buChar char="●"/>
              <a:defRPr/>
            </a:lvl1pPr>
            <a:lvl2pPr marL="914400" lvl="1" indent="-349250" algn="ctr" rtl="0">
              <a:spcBef>
                <a:spcPts val="0"/>
              </a:spcBef>
              <a:spcAft>
                <a:spcPts val="0"/>
              </a:spcAft>
              <a:buSzPts val="1900"/>
              <a:buChar char="○"/>
              <a:defRPr/>
            </a:lvl2pPr>
            <a:lvl3pPr marL="1371600" lvl="2" indent="-349250" algn="ctr" rtl="0">
              <a:spcBef>
                <a:spcPts val="0"/>
              </a:spcBef>
              <a:spcAft>
                <a:spcPts val="0"/>
              </a:spcAft>
              <a:buSzPts val="1900"/>
              <a:buChar char="■"/>
              <a:defRPr/>
            </a:lvl3pPr>
            <a:lvl4pPr marL="1828800" lvl="3" indent="-349250" algn="ctr" rtl="0">
              <a:spcBef>
                <a:spcPts val="0"/>
              </a:spcBef>
              <a:spcAft>
                <a:spcPts val="0"/>
              </a:spcAft>
              <a:buSzPts val="1900"/>
              <a:buChar char="●"/>
              <a:defRPr/>
            </a:lvl4pPr>
            <a:lvl5pPr marL="2286000" lvl="4" indent="-349250" algn="ctr" rtl="0">
              <a:spcBef>
                <a:spcPts val="0"/>
              </a:spcBef>
              <a:spcAft>
                <a:spcPts val="0"/>
              </a:spcAft>
              <a:buSzPts val="1900"/>
              <a:buChar char="○"/>
              <a:defRPr/>
            </a:lvl5pPr>
            <a:lvl6pPr marL="2743200" lvl="5" indent="-349250" algn="ctr" rtl="0">
              <a:spcBef>
                <a:spcPts val="0"/>
              </a:spcBef>
              <a:spcAft>
                <a:spcPts val="0"/>
              </a:spcAft>
              <a:buSzPts val="1900"/>
              <a:buChar char="■"/>
              <a:defRPr/>
            </a:lvl6pPr>
            <a:lvl7pPr marL="3200400" lvl="6" indent="-349250" algn="ctr" rtl="0">
              <a:spcBef>
                <a:spcPts val="0"/>
              </a:spcBef>
              <a:spcAft>
                <a:spcPts val="0"/>
              </a:spcAft>
              <a:buSzPts val="1900"/>
              <a:buChar char="●"/>
              <a:defRPr/>
            </a:lvl7pPr>
            <a:lvl8pPr marL="3657600" lvl="7" indent="-349250" algn="ctr" rtl="0">
              <a:spcBef>
                <a:spcPts val="0"/>
              </a:spcBef>
              <a:spcAft>
                <a:spcPts val="0"/>
              </a:spcAft>
              <a:buSzPts val="1900"/>
              <a:buChar char="○"/>
              <a:defRPr/>
            </a:lvl8pPr>
            <a:lvl9pPr marL="4114800" lvl="8" indent="-349250" algn="ctr" rtl="0">
              <a:spcBef>
                <a:spcPts val="0"/>
              </a:spcBef>
              <a:spcAft>
                <a:spcPts val="0"/>
              </a:spcAft>
              <a:buSzPts val="1900"/>
              <a:buChar char="■"/>
              <a:defRPr/>
            </a:lvl9pPr>
          </a:lstStyle>
          <a:p>
            <a:endParaRPr/>
          </a:p>
        </p:txBody>
      </p:sp>
      <p:sp>
        <p:nvSpPr>
          <p:cNvPr id="142" name="Google Shape;142;g21f2b0b6ef6_0_1033"/>
          <p:cNvSpPr txBox="1">
            <a:spLocks noGrp="1"/>
          </p:cNvSpPr>
          <p:nvPr>
            <p:ph type="sldNum" idx="12"/>
          </p:nvPr>
        </p:nvSpPr>
        <p:spPr>
          <a:xfrm>
            <a:off x="11364722" y="6260831"/>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4"/>
        </a:solidFill>
        <a:effectLst/>
      </p:bgPr>
    </p:bg>
    <p:spTree>
      <p:nvGrpSpPr>
        <p:cNvPr id="1" name="Shape 143"/>
        <p:cNvGrpSpPr/>
        <p:nvPr/>
      </p:nvGrpSpPr>
      <p:grpSpPr>
        <a:xfrm>
          <a:off x="0" y="0"/>
          <a:ext cx="0" cy="0"/>
          <a:chOff x="0" y="0"/>
          <a:chExt cx="0" cy="0"/>
        </a:xfrm>
      </p:grpSpPr>
      <p:sp>
        <p:nvSpPr>
          <p:cNvPr id="144" name="Google Shape;144;g21f2b0b6ef6_0_1037"/>
          <p:cNvSpPr txBox="1">
            <a:spLocks noGrp="1"/>
          </p:cNvSpPr>
          <p:nvPr>
            <p:ph type="sldNum" idx="12"/>
          </p:nvPr>
        </p:nvSpPr>
        <p:spPr>
          <a:xfrm>
            <a:off x="11364722" y="6260831"/>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5"/>
        <p:cNvGrpSpPr/>
        <p:nvPr/>
      </p:nvGrpSpPr>
      <p:grpSpPr>
        <a:xfrm>
          <a:off x="0" y="0"/>
          <a:ext cx="0" cy="0"/>
          <a:chOff x="0" y="0"/>
          <a:chExt cx="0" cy="0"/>
        </a:xfrm>
      </p:grpSpPr>
      <p:sp>
        <p:nvSpPr>
          <p:cNvPr id="146" name="Google Shape;146;g21f2b0b6ef6_0_1039"/>
          <p:cNvSpPr txBox="1">
            <a:spLocks noGrp="1"/>
          </p:cNvSpPr>
          <p:nvPr>
            <p:ph type="title"/>
          </p:nvPr>
        </p:nvSpPr>
        <p:spPr>
          <a:xfrm>
            <a:off x="837209" y="752867"/>
            <a:ext cx="10517700" cy="1324800"/>
          </a:xfrm>
          <a:prstGeom prst="rect">
            <a:avLst/>
          </a:prstGeom>
          <a:noFill/>
          <a:ln>
            <a:noFill/>
          </a:ln>
        </p:spPr>
        <p:txBody>
          <a:bodyPr spcFirstLastPara="1" wrap="square" lIns="121900" tIns="60925" rIns="121900" bIns="60925" anchor="ctr" anchorCtr="0">
            <a:normAutofit/>
          </a:bodyPr>
          <a:lstStyle>
            <a:lvl1pPr lvl="0" algn="l" rtl="0">
              <a:lnSpc>
                <a:spcPct val="90000"/>
              </a:lnSpc>
              <a:spcBef>
                <a:spcPts val="0"/>
              </a:spcBef>
              <a:spcAft>
                <a:spcPts val="0"/>
              </a:spcAft>
              <a:buClr>
                <a:schemeClr val="dk1"/>
              </a:buClr>
              <a:buSzPts val="2400"/>
              <a:buNone/>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a:p>
        </p:txBody>
      </p:sp>
      <p:sp>
        <p:nvSpPr>
          <p:cNvPr id="147" name="Google Shape;147;g21f2b0b6ef6_0_1039"/>
          <p:cNvSpPr txBox="1">
            <a:spLocks noGrp="1"/>
          </p:cNvSpPr>
          <p:nvPr>
            <p:ph type="body" idx="1"/>
          </p:nvPr>
        </p:nvSpPr>
        <p:spPr>
          <a:xfrm>
            <a:off x="837209" y="2213056"/>
            <a:ext cx="10517700" cy="3476400"/>
          </a:xfrm>
          <a:prstGeom prst="rect">
            <a:avLst/>
          </a:prstGeom>
          <a:noFill/>
          <a:ln>
            <a:noFill/>
          </a:ln>
        </p:spPr>
        <p:txBody>
          <a:bodyPr spcFirstLastPara="1" wrap="square" lIns="121900" tIns="60925" rIns="121900" bIns="60925" anchor="t" anchorCtr="0">
            <a:normAutofit/>
          </a:bodyPr>
          <a:lstStyle>
            <a:lvl1pPr marL="457200" lvl="0" indent="-381000" algn="l" rtl="0">
              <a:lnSpc>
                <a:spcPct val="90000"/>
              </a:lnSpc>
              <a:spcBef>
                <a:spcPts val="1300"/>
              </a:spcBef>
              <a:spcAft>
                <a:spcPts val="0"/>
              </a:spcAft>
              <a:buClr>
                <a:schemeClr val="dk1"/>
              </a:buClr>
              <a:buSzPts val="2400"/>
              <a:buChar char="●"/>
              <a:defRPr/>
            </a:lvl1pPr>
            <a:lvl2pPr marL="914400" lvl="1" indent="-381000" algn="l" rtl="0">
              <a:lnSpc>
                <a:spcPct val="90000"/>
              </a:lnSpc>
              <a:spcBef>
                <a:spcPts val="1600"/>
              </a:spcBef>
              <a:spcAft>
                <a:spcPts val="0"/>
              </a:spcAft>
              <a:buClr>
                <a:schemeClr val="dk1"/>
              </a:buClr>
              <a:buSzPts val="2400"/>
              <a:buChar char="○"/>
              <a:defRPr/>
            </a:lvl2pPr>
            <a:lvl3pPr marL="1371600" lvl="2" indent="-381000" algn="l" rtl="0">
              <a:lnSpc>
                <a:spcPct val="90000"/>
              </a:lnSpc>
              <a:spcBef>
                <a:spcPts val="1600"/>
              </a:spcBef>
              <a:spcAft>
                <a:spcPts val="0"/>
              </a:spcAft>
              <a:buClr>
                <a:schemeClr val="dk1"/>
              </a:buClr>
              <a:buSzPts val="2400"/>
              <a:buChar char="■"/>
              <a:defRPr/>
            </a:lvl3pPr>
            <a:lvl4pPr marL="1828800" lvl="3" indent="-381000" algn="l" rtl="0">
              <a:lnSpc>
                <a:spcPct val="90000"/>
              </a:lnSpc>
              <a:spcBef>
                <a:spcPts val="1600"/>
              </a:spcBef>
              <a:spcAft>
                <a:spcPts val="0"/>
              </a:spcAft>
              <a:buClr>
                <a:schemeClr val="dk1"/>
              </a:buClr>
              <a:buSzPts val="2400"/>
              <a:buChar char="●"/>
              <a:defRPr/>
            </a:lvl4pPr>
            <a:lvl5pPr marL="2286000" lvl="4" indent="-381000" algn="l" rtl="0">
              <a:lnSpc>
                <a:spcPct val="90000"/>
              </a:lnSpc>
              <a:spcBef>
                <a:spcPts val="1600"/>
              </a:spcBef>
              <a:spcAft>
                <a:spcPts val="0"/>
              </a:spcAft>
              <a:buClr>
                <a:schemeClr val="dk1"/>
              </a:buClr>
              <a:buSzPts val="2400"/>
              <a:buChar char="○"/>
              <a:defRPr/>
            </a:lvl5pPr>
            <a:lvl6pPr marL="2743200" lvl="5" indent="-381000" algn="l" rtl="0">
              <a:lnSpc>
                <a:spcPct val="90000"/>
              </a:lnSpc>
              <a:spcBef>
                <a:spcPts val="1600"/>
              </a:spcBef>
              <a:spcAft>
                <a:spcPts val="0"/>
              </a:spcAft>
              <a:buClr>
                <a:schemeClr val="dk1"/>
              </a:buClr>
              <a:buSzPts val="2400"/>
              <a:buChar char="■"/>
              <a:defRPr/>
            </a:lvl6pPr>
            <a:lvl7pPr marL="3200400" lvl="6" indent="-381000" algn="l" rtl="0">
              <a:lnSpc>
                <a:spcPct val="90000"/>
              </a:lnSpc>
              <a:spcBef>
                <a:spcPts val="1600"/>
              </a:spcBef>
              <a:spcAft>
                <a:spcPts val="0"/>
              </a:spcAft>
              <a:buClr>
                <a:schemeClr val="dk1"/>
              </a:buClr>
              <a:buSzPts val="2400"/>
              <a:buChar char="●"/>
              <a:defRPr/>
            </a:lvl7pPr>
            <a:lvl8pPr marL="3657600" lvl="7" indent="-381000" algn="l" rtl="0">
              <a:lnSpc>
                <a:spcPct val="90000"/>
              </a:lnSpc>
              <a:spcBef>
                <a:spcPts val="1600"/>
              </a:spcBef>
              <a:spcAft>
                <a:spcPts val="0"/>
              </a:spcAft>
              <a:buClr>
                <a:schemeClr val="dk1"/>
              </a:buClr>
              <a:buSzPts val="2400"/>
              <a:buChar char="○"/>
              <a:defRPr/>
            </a:lvl8pPr>
            <a:lvl9pPr marL="4114800" lvl="8" indent="-381000" algn="l" rtl="0">
              <a:lnSpc>
                <a:spcPct val="90000"/>
              </a:lnSpc>
              <a:spcBef>
                <a:spcPts val="1600"/>
              </a:spcBef>
              <a:spcAft>
                <a:spcPts val="1600"/>
              </a:spcAft>
              <a:buClr>
                <a:schemeClr val="dk1"/>
              </a:buClr>
              <a:buSzPts val="2400"/>
              <a:buChar char="■"/>
              <a:defRPr/>
            </a:lvl9pPr>
          </a:lstStyle>
          <a:p>
            <a:endParaRPr/>
          </a:p>
        </p:txBody>
      </p:sp>
      <p:sp>
        <p:nvSpPr>
          <p:cNvPr id="148" name="Google Shape;148;g21f2b0b6ef6_0_1039"/>
          <p:cNvSpPr txBox="1">
            <a:spLocks noGrp="1"/>
          </p:cNvSpPr>
          <p:nvPr>
            <p:ph type="dt" idx="10"/>
          </p:nvPr>
        </p:nvSpPr>
        <p:spPr>
          <a:xfrm>
            <a:off x="837209" y="6355996"/>
            <a:ext cx="2744700" cy="365700"/>
          </a:xfrm>
          <a:prstGeom prst="rect">
            <a:avLst/>
          </a:prstGeom>
          <a:noFill/>
          <a:ln>
            <a:noFill/>
          </a:ln>
        </p:spPr>
        <p:txBody>
          <a:bodyPr spcFirstLastPara="1" wrap="square" lIns="121900" tIns="60925" rIns="121900" bIns="60925" anchor="ctr" anchorCtr="0">
            <a:noAutofit/>
          </a:bodyPr>
          <a:lstStyle>
            <a:lvl1pPr lvl="0" algn="l" rtl="0">
              <a:spcBef>
                <a:spcPts val="0"/>
              </a:spcBef>
              <a:spcAft>
                <a:spcPts val="0"/>
              </a:spcAft>
              <a:buSzPts val="1900"/>
              <a:buNone/>
              <a:defRPr sz="1900"/>
            </a:lvl1pPr>
            <a:lvl2pPr lvl="1" algn="l" rtl="0">
              <a:spcBef>
                <a:spcPts val="0"/>
              </a:spcBef>
              <a:spcAft>
                <a:spcPts val="0"/>
              </a:spcAft>
              <a:buSzPts val="1900"/>
              <a:buNone/>
              <a:defRPr sz="1900"/>
            </a:lvl2pPr>
            <a:lvl3pPr lvl="2" algn="l" rtl="0">
              <a:spcBef>
                <a:spcPts val="0"/>
              </a:spcBef>
              <a:spcAft>
                <a:spcPts val="0"/>
              </a:spcAft>
              <a:buSzPts val="1900"/>
              <a:buNone/>
              <a:defRPr sz="1900"/>
            </a:lvl3pPr>
            <a:lvl4pPr lvl="3" algn="l" rtl="0">
              <a:spcBef>
                <a:spcPts val="0"/>
              </a:spcBef>
              <a:spcAft>
                <a:spcPts val="0"/>
              </a:spcAft>
              <a:buSzPts val="1900"/>
              <a:buNone/>
              <a:defRPr sz="1900"/>
            </a:lvl4pPr>
            <a:lvl5pPr lvl="4" algn="l" rtl="0">
              <a:spcBef>
                <a:spcPts val="0"/>
              </a:spcBef>
              <a:spcAft>
                <a:spcPts val="0"/>
              </a:spcAft>
              <a:buSzPts val="1900"/>
              <a:buNone/>
              <a:defRPr sz="1900"/>
            </a:lvl5pPr>
            <a:lvl6pPr lvl="5" algn="l" rtl="0">
              <a:spcBef>
                <a:spcPts val="0"/>
              </a:spcBef>
              <a:spcAft>
                <a:spcPts val="0"/>
              </a:spcAft>
              <a:buSzPts val="1900"/>
              <a:buNone/>
              <a:defRPr sz="1900"/>
            </a:lvl6pPr>
            <a:lvl7pPr lvl="6" algn="l" rtl="0">
              <a:spcBef>
                <a:spcPts val="0"/>
              </a:spcBef>
              <a:spcAft>
                <a:spcPts val="0"/>
              </a:spcAft>
              <a:buSzPts val="1900"/>
              <a:buNone/>
              <a:defRPr sz="1900"/>
            </a:lvl7pPr>
            <a:lvl8pPr lvl="7" algn="l" rtl="0">
              <a:spcBef>
                <a:spcPts val="0"/>
              </a:spcBef>
              <a:spcAft>
                <a:spcPts val="0"/>
              </a:spcAft>
              <a:buSzPts val="1900"/>
              <a:buNone/>
              <a:defRPr sz="1900"/>
            </a:lvl8pPr>
            <a:lvl9pPr lvl="8" algn="l" rtl="0">
              <a:spcBef>
                <a:spcPts val="0"/>
              </a:spcBef>
              <a:spcAft>
                <a:spcPts val="0"/>
              </a:spcAft>
              <a:buSzPts val="1900"/>
              <a:buNone/>
              <a:defRPr sz="1900"/>
            </a:lvl9pPr>
          </a:lstStyle>
          <a:p>
            <a:endParaRPr/>
          </a:p>
        </p:txBody>
      </p:sp>
      <p:sp>
        <p:nvSpPr>
          <p:cNvPr id="149" name="Google Shape;149;g21f2b0b6ef6_0_1039"/>
          <p:cNvSpPr txBox="1">
            <a:spLocks noGrp="1"/>
          </p:cNvSpPr>
          <p:nvPr>
            <p:ph type="ftr" idx="11"/>
          </p:nvPr>
        </p:nvSpPr>
        <p:spPr>
          <a:xfrm>
            <a:off x="4037545" y="6355996"/>
            <a:ext cx="4116900" cy="365700"/>
          </a:xfrm>
          <a:prstGeom prst="rect">
            <a:avLst/>
          </a:prstGeom>
          <a:noFill/>
          <a:ln>
            <a:noFill/>
          </a:ln>
        </p:spPr>
        <p:txBody>
          <a:bodyPr spcFirstLastPara="1" wrap="square" lIns="121900" tIns="60925" rIns="121900" bIns="60925" anchor="ctr" anchorCtr="0">
            <a:noAutofit/>
          </a:bodyPr>
          <a:lstStyle>
            <a:lvl1pPr lvl="0" algn="ctr" rtl="0">
              <a:spcBef>
                <a:spcPts val="0"/>
              </a:spcBef>
              <a:spcAft>
                <a:spcPts val="0"/>
              </a:spcAft>
              <a:buSzPts val="1900"/>
              <a:buNone/>
              <a:defRPr sz="1900"/>
            </a:lvl1pPr>
            <a:lvl2pPr lvl="1" algn="l" rtl="0">
              <a:spcBef>
                <a:spcPts val="0"/>
              </a:spcBef>
              <a:spcAft>
                <a:spcPts val="0"/>
              </a:spcAft>
              <a:buSzPts val="1900"/>
              <a:buNone/>
              <a:defRPr sz="1900"/>
            </a:lvl2pPr>
            <a:lvl3pPr lvl="2" algn="l" rtl="0">
              <a:spcBef>
                <a:spcPts val="0"/>
              </a:spcBef>
              <a:spcAft>
                <a:spcPts val="0"/>
              </a:spcAft>
              <a:buSzPts val="1900"/>
              <a:buNone/>
              <a:defRPr sz="1900"/>
            </a:lvl3pPr>
            <a:lvl4pPr lvl="3" algn="l" rtl="0">
              <a:spcBef>
                <a:spcPts val="0"/>
              </a:spcBef>
              <a:spcAft>
                <a:spcPts val="0"/>
              </a:spcAft>
              <a:buSzPts val="1900"/>
              <a:buNone/>
              <a:defRPr sz="1900"/>
            </a:lvl4pPr>
            <a:lvl5pPr lvl="4" algn="l" rtl="0">
              <a:spcBef>
                <a:spcPts val="0"/>
              </a:spcBef>
              <a:spcAft>
                <a:spcPts val="0"/>
              </a:spcAft>
              <a:buSzPts val="1900"/>
              <a:buNone/>
              <a:defRPr sz="1900"/>
            </a:lvl5pPr>
            <a:lvl6pPr lvl="5" algn="l" rtl="0">
              <a:spcBef>
                <a:spcPts val="0"/>
              </a:spcBef>
              <a:spcAft>
                <a:spcPts val="0"/>
              </a:spcAft>
              <a:buSzPts val="1900"/>
              <a:buNone/>
              <a:defRPr sz="1900"/>
            </a:lvl6pPr>
            <a:lvl7pPr lvl="6" algn="l" rtl="0">
              <a:spcBef>
                <a:spcPts val="0"/>
              </a:spcBef>
              <a:spcAft>
                <a:spcPts val="0"/>
              </a:spcAft>
              <a:buSzPts val="1900"/>
              <a:buNone/>
              <a:defRPr sz="1900"/>
            </a:lvl7pPr>
            <a:lvl8pPr lvl="7" algn="l" rtl="0">
              <a:spcBef>
                <a:spcPts val="0"/>
              </a:spcBef>
              <a:spcAft>
                <a:spcPts val="0"/>
              </a:spcAft>
              <a:buSzPts val="1900"/>
              <a:buNone/>
              <a:defRPr sz="1900"/>
            </a:lvl8pPr>
            <a:lvl9pPr lvl="8" algn="l" rtl="0">
              <a:spcBef>
                <a:spcPts val="0"/>
              </a:spcBef>
              <a:spcAft>
                <a:spcPts val="0"/>
              </a:spcAft>
              <a:buSzPts val="1900"/>
              <a:buNone/>
              <a:defRPr sz="1900"/>
            </a:lvl9pPr>
          </a:lstStyle>
          <a:p>
            <a:endParaRPr/>
          </a:p>
        </p:txBody>
      </p:sp>
      <p:sp>
        <p:nvSpPr>
          <p:cNvPr id="150" name="Google Shape;150;g21f2b0b6ef6_0_1039"/>
          <p:cNvSpPr txBox="1">
            <a:spLocks noGrp="1"/>
          </p:cNvSpPr>
          <p:nvPr>
            <p:ph type="sldNum" idx="12"/>
          </p:nvPr>
        </p:nvSpPr>
        <p:spPr>
          <a:xfrm>
            <a:off x="8610185" y="6355996"/>
            <a:ext cx="2744700" cy="365700"/>
          </a:xfrm>
          <a:prstGeom prst="rect">
            <a:avLst/>
          </a:prstGeom>
          <a:noFill/>
          <a:ln>
            <a:noFill/>
          </a:ln>
        </p:spPr>
        <p:txBody>
          <a:bodyPr spcFirstLastPara="1" wrap="square" lIns="121900" tIns="60925" rIns="121900" bIns="6092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51"/>
        <p:cNvGrpSpPr/>
        <p:nvPr/>
      </p:nvGrpSpPr>
      <p:grpSpPr>
        <a:xfrm>
          <a:off x="0" y="0"/>
          <a:ext cx="0" cy="0"/>
          <a:chOff x="0" y="0"/>
          <a:chExt cx="0" cy="0"/>
        </a:xfrm>
      </p:grpSpPr>
      <p:sp>
        <p:nvSpPr>
          <p:cNvPr id="152" name="Google Shape;152;g21f2b0b6ef6_0_1045"/>
          <p:cNvSpPr txBox="1">
            <a:spLocks noGrp="1"/>
          </p:cNvSpPr>
          <p:nvPr>
            <p:ph type="title"/>
          </p:nvPr>
        </p:nvSpPr>
        <p:spPr>
          <a:xfrm>
            <a:off x="837209" y="752867"/>
            <a:ext cx="10517700" cy="1324800"/>
          </a:xfrm>
          <a:prstGeom prst="rect">
            <a:avLst/>
          </a:prstGeom>
          <a:noFill/>
          <a:ln>
            <a:noFill/>
          </a:ln>
        </p:spPr>
        <p:txBody>
          <a:bodyPr spcFirstLastPara="1" wrap="square" lIns="121900" tIns="60925" rIns="121900" bIns="60925" anchor="ctr" anchorCtr="0">
            <a:normAutofit/>
          </a:bodyPr>
          <a:lstStyle>
            <a:lvl1pPr lvl="0" algn="l" rtl="0">
              <a:lnSpc>
                <a:spcPct val="90000"/>
              </a:lnSpc>
              <a:spcBef>
                <a:spcPts val="0"/>
              </a:spcBef>
              <a:spcAft>
                <a:spcPts val="0"/>
              </a:spcAft>
              <a:buClr>
                <a:schemeClr val="dk1"/>
              </a:buClr>
              <a:buSzPts val="2400"/>
              <a:buNone/>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a:p>
        </p:txBody>
      </p:sp>
      <p:sp>
        <p:nvSpPr>
          <p:cNvPr id="153" name="Google Shape;153;g21f2b0b6ef6_0_1045"/>
          <p:cNvSpPr txBox="1">
            <a:spLocks noGrp="1"/>
          </p:cNvSpPr>
          <p:nvPr>
            <p:ph type="body" idx="1"/>
          </p:nvPr>
        </p:nvSpPr>
        <p:spPr>
          <a:xfrm>
            <a:off x="837208" y="1825746"/>
            <a:ext cx="5136000" cy="4350900"/>
          </a:xfrm>
          <a:prstGeom prst="rect">
            <a:avLst/>
          </a:prstGeom>
          <a:noFill/>
          <a:ln>
            <a:noFill/>
          </a:ln>
        </p:spPr>
        <p:txBody>
          <a:bodyPr spcFirstLastPara="1" wrap="square" lIns="121900" tIns="60925" rIns="121900" bIns="60925" anchor="t" anchorCtr="0">
            <a:normAutofit/>
          </a:bodyPr>
          <a:lstStyle>
            <a:lvl1pPr marL="457200" lvl="0" indent="-381000" algn="l" rtl="0">
              <a:lnSpc>
                <a:spcPct val="90000"/>
              </a:lnSpc>
              <a:spcBef>
                <a:spcPts val="1300"/>
              </a:spcBef>
              <a:spcAft>
                <a:spcPts val="0"/>
              </a:spcAft>
              <a:buClr>
                <a:schemeClr val="dk1"/>
              </a:buClr>
              <a:buSzPts val="2400"/>
              <a:buChar char="●"/>
              <a:defRPr/>
            </a:lvl1pPr>
            <a:lvl2pPr marL="914400" lvl="1" indent="-381000" algn="l" rtl="0">
              <a:lnSpc>
                <a:spcPct val="90000"/>
              </a:lnSpc>
              <a:spcBef>
                <a:spcPts val="1600"/>
              </a:spcBef>
              <a:spcAft>
                <a:spcPts val="0"/>
              </a:spcAft>
              <a:buClr>
                <a:schemeClr val="dk1"/>
              </a:buClr>
              <a:buSzPts val="2400"/>
              <a:buChar char="○"/>
              <a:defRPr/>
            </a:lvl2pPr>
            <a:lvl3pPr marL="1371600" lvl="2" indent="-381000" algn="l" rtl="0">
              <a:lnSpc>
                <a:spcPct val="90000"/>
              </a:lnSpc>
              <a:spcBef>
                <a:spcPts val="1600"/>
              </a:spcBef>
              <a:spcAft>
                <a:spcPts val="0"/>
              </a:spcAft>
              <a:buClr>
                <a:schemeClr val="dk1"/>
              </a:buClr>
              <a:buSzPts val="2400"/>
              <a:buChar char="■"/>
              <a:defRPr/>
            </a:lvl3pPr>
            <a:lvl4pPr marL="1828800" lvl="3" indent="-381000" algn="l" rtl="0">
              <a:lnSpc>
                <a:spcPct val="90000"/>
              </a:lnSpc>
              <a:spcBef>
                <a:spcPts val="1600"/>
              </a:spcBef>
              <a:spcAft>
                <a:spcPts val="0"/>
              </a:spcAft>
              <a:buClr>
                <a:schemeClr val="dk1"/>
              </a:buClr>
              <a:buSzPts val="2400"/>
              <a:buChar char="●"/>
              <a:defRPr/>
            </a:lvl4pPr>
            <a:lvl5pPr marL="2286000" lvl="4" indent="-381000" algn="l" rtl="0">
              <a:lnSpc>
                <a:spcPct val="90000"/>
              </a:lnSpc>
              <a:spcBef>
                <a:spcPts val="1600"/>
              </a:spcBef>
              <a:spcAft>
                <a:spcPts val="0"/>
              </a:spcAft>
              <a:buClr>
                <a:schemeClr val="dk1"/>
              </a:buClr>
              <a:buSzPts val="2400"/>
              <a:buChar char="○"/>
              <a:defRPr/>
            </a:lvl5pPr>
            <a:lvl6pPr marL="2743200" lvl="5" indent="-381000" algn="l" rtl="0">
              <a:lnSpc>
                <a:spcPct val="90000"/>
              </a:lnSpc>
              <a:spcBef>
                <a:spcPts val="1600"/>
              </a:spcBef>
              <a:spcAft>
                <a:spcPts val="0"/>
              </a:spcAft>
              <a:buClr>
                <a:schemeClr val="dk1"/>
              </a:buClr>
              <a:buSzPts val="2400"/>
              <a:buChar char="■"/>
              <a:defRPr/>
            </a:lvl6pPr>
            <a:lvl7pPr marL="3200400" lvl="6" indent="-381000" algn="l" rtl="0">
              <a:lnSpc>
                <a:spcPct val="90000"/>
              </a:lnSpc>
              <a:spcBef>
                <a:spcPts val="1600"/>
              </a:spcBef>
              <a:spcAft>
                <a:spcPts val="0"/>
              </a:spcAft>
              <a:buClr>
                <a:schemeClr val="dk1"/>
              </a:buClr>
              <a:buSzPts val="2400"/>
              <a:buChar char="●"/>
              <a:defRPr/>
            </a:lvl7pPr>
            <a:lvl8pPr marL="3657600" lvl="7" indent="-381000" algn="l" rtl="0">
              <a:lnSpc>
                <a:spcPct val="90000"/>
              </a:lnSpc>
              <a:spcBef>
                <a:spcPts val="1600"/>
              </a:spcBef>
              <a:spcAft>
                <a:spcPts val="0"/>
              </a:spcAft>
              <a:buClr>
                <a:schemeClr val="dk1"/>
              </a:buClr>
              <a:buSzPts val="2400"/>
              <a:buChar char="○"/>
              <a:defRPr/>
            </a:lvl8pPr>
            <a:lvl9pPr marL="4114800" lvl="8" indent="-381000" algn="l" rtl="0">
              <a:lnSpc>
                <a:spcPct val="90000"/>
              </a:lnSpc>
              <a:spcBef>
                <a:spcPts val="1600"/>
              </a:spcBef>
              <a:spcAft>
                <a:spcPts val="1600"/>
              </a:spcAft>
              <a:buClr>
                <a:schemeClr val="dk1"/>
              </a:buClr>
              <a:buSzPts val="2400"/>
              <a:buChar char="■"/>
              <a:defRPr/>
            </a:lvl9pPr>
          </a:lstStyle>
          <a:p>
            <a:endParaRPr/>
          </a:p>
        </p:txBody>
      </p:sp>
      <p:sp>
        <p:nvSpPr>
          <p:cNvPr id="154" name="Google Shape;154;g21f2b0b6ef6_0_1045"/>
          <p:cNvSpPr txBox="1">
            <a:spLocks noGrp="1"/>
          </p:cNvSpPr>
          <p:nvPr>
            <p:ph type="body" idx="2"/>
          </p:nvPr>
        </p:nvSpPr>
        <p:spPr>
          <a:xfrm>
            <a:off x="6218895" y="1825746"/>
            <a:ext cx="5136000" cy="4350900"/>
          </a:xfrm>
          <a:prstGeom prst="rect">
            <a:avLst/>
          </a:prstGeom>
          <a:noFill/>
          <a:ln>
            <a:noFill/>
          </a:ln>
        </p:spPr>
        <p:txBody>
          <a:bodyPr spcFirstLastPara="1" wrap="square" lIns="121900" tIns="60925" rIns="121900" bIns="60925" anchor="t" anchorCtr="0">
            <a:normAutofit/>
          </a:bodyPr>
          <a:lstStyle>
            <a:lvl1pPr marL="457200" lvl="0" indent="-381000" algn="l" rtl="0">
              <a:lnSpc>
                <a:spcPct val="90000"/>
              </a:lnSpc>
              <a:spcBef>
                <a:spcPts val="1300"/>
              </a:spcBef>
              <a:spcAft>
                <a:spcPts val="0"/>
              </a:spcAft>
              <a:buClr>
                <a:schemeClr val="dk1"/>
              </a:buClr>
              <a:buSzPts val="2400"/>
              <a:buChar char="●"/>
              <a:defRPr/>
            </a:lvl1pPr>
            <a:lvl2pPr marL="914400" lvl="1" indent="-381000" algn="l" rtl="0">
              <a:lnSpc>
                <a:spcPct val="90000"/>
              </a:lnSpc>
              <a:spcBef>
                <a:spcPts val="1600"/>
              </a:spcBef>
              <a:spcAft>
                <a:spcPts val="0"/>
              </a:spcAft>
              <a:buClr>
                <a:schemeClr val="dk1"/>
              </a:buClr>
              <a:buSzPts val="2400"/>
              <a:buChar char="○"/>
              <a:defRPr/>
            </a:lvl2pPr>
            <a:lvl3pPr marL="1371600" lvl="2" indent="-381000" algn="l" rtl="0">
              <a:lnSpc>
                <a:spcPct val="90000"/>
              </a:lnSpc>
              <a:spcBef>
                <a:spcPts val="1600"/>
              </a:spcBef>
              <a:spcAft>
                <a:spcPts val="0"/>
              </a:spcAft>
              <a:buClr>
                <a:schemeClr val="dk1"/>
              </a:buClr>
              <a:buSzPts val="2400"/>
              <a:buChar char="■"/>
              <a:defRPr/>
            </a:lvl3pPr>
            <a:lvl4pPr marL="1828800" lvl="3" indent="-381000" algn="l" rtl="0">
              <a:lnSpc>
                <a:spcPct val="90000"/>
              </a:lnSpc>
              <a:spcBef>
                <a:spcPts val="1600"/>
              </a:spcBef>
              <a:spcAft>
                <a:spcPts val="0"/>
              </a:spcAft>
              <a:buClr>
                <a:schemeClr val="dk1"/>
              </a:buClr>
              <a:buSzPts val="2400"/>
              <a:buChar char="●"/>
              <a:defRPr/>
            </a:lvl4pPr>
            <a:lvl5pPr marL="2286000" lvl="4" indent="-381000" algn="l" rtl="0">
              <a:lnSpc>
                <a:spcPct val="90000"/>
              </a:lnSpc>
              <a:spcBef>
                <a:spcPts val="1600"/>
              </a:spcBef>
              <a:spcAft>
                <a:spcPts val="0"/>
              </a:spcAft>
              <a:buClr>
                <a:schemeClr val="dk1"/>
              </a:buClr>
              <a:buSzPts val="2400"/>
              <a:buChar char="○"/>
              <a:defRPr/>
            </a:lvl5pPr>
            <a:lvl6pPr marL="2743200" lvl="5" indent="-381000" algn="l" rtl="0">
              <a:lnSpc>
                <a:spcPct val="90000"/>
              </a:lnSpc>
              <a:spcBef>
                <a:spcPts val="1600"/>
              </a:spcBef>
              <a:spcAft>
                <a:spcPts val="0"/>
              </a:spcAft>
              <a:buClr>
                <a:schemeClr val="dk1"/>
              </a:buClr>
              <a:buSzPts val="2400"/>
              <a:buChar char="■"/>
              <a:defRPr/>
            </a:lvl6pPr>
            <a:lvl7pPr marL="3200400" lvl="6" indent="-381000" algn="l" rtl="0">
              <a:lnSpc>
                <a:spcPct val="90000"/>
              </a:lnSpc>
              <a:spcBef>
                <a:spcPts val="1600"/>
              </a:spcBef>
              <a:spcAft>
                <a:spcPts val="0"/>
              </a:spcAft>
              <a:buClr>
                <a:schemeClr val="dk1"/>
              </a:buClr>
              <a:buSzPts val="2400"/>
              <a:buChar char="●"/>
              <a:defRPr/>
            </a:lvl7pPr>
            <a:lvl8pPr marL="3657600" lvl="7" indent="-381000" algn="l" rtl="0">
              <a:lnSpc>
                <a:spcPct val="90000"/>
              </a:lnSpc>
              <a:spcBef>
                <a:spcPts val="1600"/>
              </a:spcBef>
              <a:spcAft>
                <a:spcPts val="0"/>
              </a:spcAft>
              <a:buClr>
                <a:schemeClr val="dk1"/>
              </a:buClr>
              <a:buSzPts val="2400"/>
              <a:buChar char="○"/>
              <a:defRPr/>
            </a:lvl8pPr>
            <a:lvl9pPr marL="4114800" lvl="8" indent="-381000" algn="l" rtl="0">
              <a:lnSpc>
                <a:spcPct val="90000"/>
              </a:lnSpc>
              <a:spcBef>
                <a:spcPts val="1600"/>
              </a:spcBef>
              <a:spcAft>
                <a:spcPts val="1600"/>
              </a:spcAft>
              <a:buClr>
                <a:schemeClr val="dk1"/>
              </a:buClr>
              <a:buSzPts val="2400"/>
              <a:buChar char="■"/>
              <a:defRPr/>
            </a:lvl9pPr>
          </a:lstStyle>
          <a:p>
            <a:endParaRPr/>
          </a:p>
        </p:txBody>
      </p:sp>
      <p:sp>
        <p:nvSpPr>
          <p:cNvPr id="155" name="Google Shape;155;g21f2b0b6ef6_0_1045"/>
          <p:cNvSpPr txBox="1">
            <a:spLocks noGrp="1"/>
          </p:cNvSpPr>
          <p:nvPr>
            <p:ph type="dt" idx="10"/>
          </p:nvPr>
        </p:nvSpPr>
        <p:spPr>
          <a:xfrm>
            <a:off x="837209" y="6355996"/>
            <a:ext cx="2744700" cy="365700"/>
          </a:xfrm>
          <a:prstGeom prst="rect">
            <a:avLst/>
          </a:prstGeom>
          <a:noFill/>
          <a:ln>
            <a:noFill/>
          </a:ln>
        </p:spPr>
        <p:txBody>
          <a:bodyPr spcFirstLastPara="1" wrap="square" lIns="121900" tIns="60925" rIns="121900" bIns="60925" anchor="t" anchorCtr="0">
            <a:noAutofit/>
          </a:bodyPr>
          <a:lstStyle>
            <a:lvl1pPr marR="0" lvl="0" algn="l" rtl="0">
              <a:spcBef>
                <a:spcPts val="0"/>
              </a:spcBef>
              <a:spcAft>
                <a:spcPts val="0"/>
              </a:spcAft>
              <a:buSzPts val="1900"/>
              <a:buNone/>
              <a:defRPr sz="2400">
                <a:solidFill>
                  <a:schemeClr val="dk1"/>
                </a:solidFill>
                <a:latin typeface="Calibri"/>
                <a:ea typeface="Calibri"/>
                <a:cs typeface="Calibri"/>
                <a:sym typeface="Calibri"/>
              </a:defRPr>
            </a:lvl1pPr>
            <a:lvl2pPr marR="0" lvl="1"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9pPr>
          </a:lstStyle>
          <a:p>
            <a:endParaRPr/>
          </a:p>
        </p:txBody>
      </p:sp>
      <p:sp>
        <p:nvSpPr>
          <p:cNvPr id="156" name="Google Shape;156;g21f2b0b6ef6_0_1045"/>
          <p:cNvSpPr txBox="1">
            <a:spLocks noGrp="1"/>
          </p:cNvSpPr>
          <p:nvPr>
            <p:ph type="ftr" idx="11"/>
          </p:nvPr>
        </p:nvSpPr>
        <p:spPr>
          <a:xfrm>
            <a:off x="4037545" y="6355996"/>
            <a:ext cx="4116900" cy="365700"/>
          </a:xfrm>
          <a:prstGeom prst="rect">
            <a:avLst/>
          </a:prstGeom>
          <a:noFill/>
          <a:ln>
            <a:noFill/>
          </a:ln>
        </p:spPr>
        <p:txBody>
          <a:bodyPr spcFirstLastPara="1" wrap="square" lIns="121900" tIns="60925" rIns="121900" bIns="60925" anchor="t" anchorCtr="0">
            <a:noAutofit/>
          </a:bodyPr>
          <a:lstStyle>
            <a:lvl1pPr marR="0" lvl="0" algn="l" rtl="0">
              <a:spcBef>
                <a:spcPts val="0"/>
              </a:spcBef>
              <a:spcAft>
                <a:spcPts val="0"/>
              </a:spcAft>
              <a:buSzPts val="1900"/>
              <a:buNone/>
              <a:defRPr sz="2400">
                <a:solidFill>
                  <a:schemeClr val="dk1"/>
                </a:solidFill>
                <a:latin typeface="Calibri"/>
                <a:ea typeface="Calibri"/>
                <a:cs typeface="Calibri"/>
                <a:sym typeface="Calibri"/>
              </a:defRPr>
            </a:lvl1pPr>
            <a:lvl2pPr marR="0" lvl="1"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9pPr>
          </a:lstStyle>
          <a:p>
            <a:endParaRPr/>
          </a:p>
        </p:txBody>
      </p:sp>
      <p:sp>
        <p:nvSpPr>
          <p:cNvPr id="157" name="Google Shape;157;g21f2b0b6ef6_0_1045"/>
          <p:cNvSpPr txBox="1">
            <a:spLocks noGrp="1"/>
          </p:cNvSpPr>
          <p:nvPr>
            <p:ph type="sldNum" idx="12"/>
          </p:nvPr>
        </p:nvSpPr>
        <p:spPr>
          <a:xfrm>
            <a:off x="8610185" y="6355996"/>
            <a:ext cx="2744700" cy="365700"/>
          </a:xfrm>
          <a:prstGeom prst="rect">
            <a:avLst/>
          </a:prstGeom>
          <a:noFill/>
          <a:ln>
            <a:noFill/>
          </a:ln>
        </p:spPr>
        <p:txBody>
          <a:bodyPr spcFirstLastPara="1" wrap="square" lIns="121900" tIns="60925" rIns="121900" bIns="6092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and Content 1">
  <p:cSld name="Title and Content">
    <p:spTree>
      <p:nvGrpSpPr>
        <p:cNvPr id="1" name="Shape 158"/>
        <p:cNvGrpSpPr/>
        <p:nvPr/>
      </p:nvGrpSpPr>
      <p:grpSpPr>
        <a:xfrm>
          <a:off x="0" y="0"/>
          <a:ext cx="0" cy="0"/>
          <a:chOff x="0" y="0"/>
          <a:chExt cx="0" cy="0"/>
        </a:xfrm>
      </p:grpSpPr>
      <p:sp>
        <p:nvSpPr>
          <p:cNvPr id="159" name="Google Shape;159;g21f2b0b6ef6_0_1052"/>
          <p:cNvSpPr txBox="1">
            <a:spLocks noGrp="1"/>
          </p:cNvSpPr>
          <p:nvPr>
            <p:ph type="title"/>
          </p:nvPr>
        </p:nvSpPr>
        <p:spPr>
          <a:xfrm>
            <a:off x="1981199" y="926307"/>
            <a:ext cx="8229600" cy="1131300"/>
          </a:xfrm>
          <a:prstGeom prst="rect">
            <a:avLst/>
          </a:prstGeom>
          <a:noFill/>
          <a:ln>
            <a:noFill/>
          </a:ln>
        </p:spPr>
        <p:txBody>
          <a:bodyPr spcFirstLastPara="1" wrap="square" lIns="43175" tIns="43175" rIns="43175" bIns="43175" anchor="ctr" anchorCtr="0">
            <a:normAutofit/>
          </a:bodyPr>
          <a:lstStyle>
            <a:lvl1pPr lvl="0" algn="ctr" rtl="0">
              <a:lnSpc>
                <a:spcPct val="100000"/>
              </a:lnSpc>
              <a:spcBef>
                <a:spcPts val="0"/>
              </a:spcBef>
              <a:spcAft>
                <a:spcPts val="0"/>
              </a:spcAft>
              <a:buClr>
                <a:srgbClr val="000000"/>
              </a:buClr>
              <a:buSzPts val="5500"/>
              <a:buFont typeface="Calibri"/>
              <a:buNone/>
              <a:defRPr sz="5500">
                <a:solidFill>
                  <a:srgbClr val="000000"/>
                </a:solidFill>
                <a:latin typeface="Calibri"/>
                <a:ea typeface="Calibri"/>
                <a:cs typeface="Calibri"/>
                <a:sym typeface="Calibri"/>
              </a:defRPr>
            </a:lvl1pPr>
            <a:lvl2pPr lvl="1" algn="l" rtl="0">
              <a:lnSpc>
                <a:spcPct val="244444"/>
              </a:lnSpc>
              <a:spcBef>
                <a:spcPts val="0"/>
              </a:spcBef>
              <a:spcAft>
                <a:spcPts val="0"/>
              </a:spcAft>
              <a:buClr>
                <a:srgbClr val="F21C0A"/>
              </a:buClr>
              <a:buSzPts val="1600"/>
              <a:buNone/>
              <a:defRPr/>
            </a:lvl2pPr>
            <a:lvl3pPr lvl="2" algn="l" rtl="0">
              <a:lnSpc>
                <a:spcPct val="244444"/>
              </a:lnSpc>
              <a:spcBef>
                <a:spcPts val="0"/>
              </a:spcBef>
              <a:spcAft>
                <a:spcPts val="0"/>
              </a:spcAft>
              <a:buClr>
                <a:srgbClr val="F21C0A"/>
              </a:buClr>
              <a:buSzPts val="1600"/>
              <a:buNone/>
              <a:defRPr/>
            </a:lvl3pPr>
            <a:lvl4pPr lvl="3" algn="l" rtl="0">
              <a:lnSpc>
                <a:spcPct val="244444"/>
              </a:lnSpc>
              <a:spcBef>
                <a:spcPts val="0"/>
              </a:spcBef>
              <a:spcAft>
                <a:spcPts val="0"/>
              </a:spcAft>
              <a:buClr>
                <a:srgbClr val="F21C0A"/>
              </a:buClr>
              <a:buSzPts val="1600"/>
              <a:buNone/>
              <a:defRPr/>
            </a:lvl4pPr>
            <a:lvl5pPr lvl="4" algn="l" rtl="0">
              <a:lnSpc>
                <a:spcPct val="244444"/>
              </a:lnSpc>
              <a:spcBef>
                <a:spcPts val="0"/>
              </a:spcBef>
              <a:spcAft>
                <a:spcPts val="0"/>
              </a:spcAft>
              <a:buClr>
                <a:srgbClr val="F21C0A"/>
              </a:buClr>
              <a:buSzPts val="1600"/>
              <a:buNone/>
              <a:defRPr/>
            </a:lvl5pPr>
            <a:lvl6pPr lvl="5" algn="l" rtl="0">
              <a:lnSpc>
                <a:spcPct val="244444"/>
              </a:lnSpc>
              <a:spcBef>
                <a:spcPts val="0"/>
              </a:spcBef>
              <a:spcAft>
                <a:spcPts val="0"/>
              </a:spcAft>
              <a:buClr>
                <a:srgbClr val="F21C0A"/>
              </a:buClr>
              <a:buSzPts val="1600"/>
              <a:buNone/>
              <a:defRPr/>
            </a:lvl6pPr>
            <a:lvl7pPr lvl="6" algn="l" rtl="0">
              <a:lnSpc>
                <a:spcPct val="244444"/>
              </a:lnSpc>
              <a:spcBef>
                <a:spcPts val="0"/>
              </a:spcBef>
              <a:spcAft>
                <a:spcPts val="0"/>
              </a:spcAft>
              <a:buClr>
                <a:srgbClr val="F21C0A"/>
              </a:buClr>
              <a:buSzPts val="1600"/>
              <a:buNone/>
              <a:defRPr/>
            </a:lvl7pPr>
            <a:lvl8pPr lvl="7" algn="l" rtl="0">
              <a:lnSpc>
                <a:spcPct val="244444"/>
              </a:lnSpc>
              <a:spcBef>
                <a:spcPts val="0"/>
              </a:spcBef>
              <a:spcAft>
                <a:spcPts val="0"/>
              </a:spcAft>
              <a:buClr>
                <a:srgbClr val="F21C0A"/>
              </a:buClr>
              <a:buSzPts val="1600"/>
              <a:buNone/>
              <a:defRPr/>
            </a:lvl8pPr>
            <a:lvl9pPr lvl="8" algn="l" rtl="0">
              <a:lnSpc>
                <a:spcPct val="244444"/>
              </a:lnSpc>
              <a:spcBef>
                <a:spcPts val="0"/>
              </a:spcBef>
              <a:spcAft>
                <a:spcPts val="0"/>
              </a:spcAft>
              <a:buClr>
                <a:srgbClr val="F21C0A"/>
              </a:buClr>
              <a:buSzPts val="1600"/>
              <a:buNone/>
              <a:defRPr/>
            </a:lvl9pPr>
          </a:lstStyle>
          <a:p>
            <a:endParaRPr/>
          </a:p>
        </p:txBody>
      </p:sp>
      <p:sp>
        <p:nvSpPr>
          <p:cNvPr id="160" name="Google Shape;160;g21f2b0b6ef6_0_1052"/>
          <p:cNvSpPr txBox="1">
            <a:spLocks noGrp="1"/>
          </p:cNvSpPr>
          <p:nvPr>
            <p:ph type="body" idx="1"/>
          </p:nvPr>
        </p:nvSpPr>
        <p:spPr>
          <a:xfrm>
            <a:off x="1981199" y="2057400"/>
            <a:ext cx="8229600" cy="3943500"/>
          </a:xfrm>
          <a:prstGeom prst="rect">
            <a:avLst/>
          </a:prstGeom>
          <a:noFill/>
          <a:ln>
            <a:noFill/>
          </a:ln>
        </p:spPr>
        <p:txBody>
          <a:bodyPr spcFirstLastPara="1" wrap="square" lIns="43175" tIns="43175" rIns="43175" bIns="43175" anchor="t" anchorCtr="0">
            <a:normAutofit/>
          </a:bodyPr>
          <a:lstStyle>
            <a:lvl1pPr marL="457200" lvl="0" indent="-476250" algn="l" rtl="0">
              <a:lnSpc>
                <a:spcPct val="100000"/>
              </a:lnSpc>
              <a:spcBef>
                <a:spcPts val="900"/>
              </a:spcBef>
              <a:spcAft>
                <a:spcPts val="0"/>
              </a:spcAft>
              <a:buClr>
                <a:srgbClr val="000000"/>
              </a:buClr>
              <a:buSzPts val="3900"/>
              <a:buFont typeface="Arial"/>
              <a:buChar char="•"/>
              <a:defRPr sz="3900">
                <a:latin typeface="Calibri"/>
                <a:ea typeface="Calibri"/>
                <a:cs typeface="Calibri"/>
                <a:sym typeface="Calibri"/>
              </a:defRPr>
            </a:lvl1pPr>
            <a:lvl2pPr marL="914400" lvl="1" indent="-476250" algn="l" rtl="0">
              <a:lnSpc>
                <a:spcPct val="100000"/>
              </a:lnSpc>
              <a:spcBef>
                <a:spcPts val="900"/>
              </a:spcBef>
              <a:spcAft>
                <a:spcPts val="0"/>
              </a:spcAft>
              <a:buClr>
                <a:srgbClr val="000000"/>
              </a:buClr>
              <a:buSzPts val="3900"/>
              <a:buFont typeface="Arial"/>
              <a:buChar char="–"/>
              <a:defRPr sz="3900">
                <a:latin typeface="Calibri"/>
                <a:ea typeface="Calibri"/>
                <a:cs typeface="Calibri"/>
                <a:sym typeface="Calibri"/>
              </a:defRPr>
            </a:lvl2pPr>
            <a:lvl3pPr marL="1371600" lvl="2" indent="-476250" algn="l" rtl="0">
              <a:lnSpc>
                <a:spcPct val="100000"/>
              </a:lnSpc>
              <a:spcBef>
                <a:spcPts val="900"/>
              </a:spcBef>
              <a:spcAft>
                <a:spcPts val="0"/>
              </a:spcAft>
              <a:buClr>
                <a:srgbClr val="000000"/>
              </a:buClr>
              <a:buSzPts val="3900"/>
              <a:buFont typeface="Arial"/>
              <a:buChar char="•"/>
              <a:defRPr sz="3900">
                <a:latin typeface="Calibri"/>
                <a:ea typeface="Calibri"/>
                <a:cs typeface="Calibri"/>
                <a:sym typeface="Calibri"/>
              </a:defRPr>
            </a:lvl3pPr>
            <a:lvl4pPr marL="1828800" lvl="3" indent="-476250" algn="l" rtl="0">
              <a:lnSpc>
                <a:spcPct val="100000"/>
              </a:lnSpc>
              <a:spcBef>
                <a:spcPts val="900"/>
              </a:spcBef>
              <a:spcAft>
                <a:spcPts val="0"/>
              </a:spcAft>
              <a:buClr>
                <a:srgbClr val="000000"/>
              </a:buClr>
              <a:buSzPts val="3900"/>
              <a:buFont typeface="Arial"/>
              <a:buChar char="–"/>
              <a:defRPr sz="3900">
                <a:latin typeface="Calibri"/>
                <a:ea typeface="Calibri"/>
                <a:cs typeface="Calibri"/>
                <a:sym typeface="Calibri"/>
              </a:defRPr>
            </a:lvl4pPr>
            <a:lvl5pPr marL="2286000" lvl="4" indent="-476250" algn="l" rtl="0">
              <a:lnSpc>
                <a:spcPct val="100000"/>
              </a:lnSpc>
              <a:spcBef>
                <a:spcPts val="900"/>
              </a:spcBef>
              <a:spcAft>
                <a:spcPts val="0"/>
              </a:spcAft>
              <a:buClr>
                <a:srgbClr val="000000"/>
              </a:buClr>
              <a:buSzPts val="3900"/>
              <a:buFont typeface="Arial"/>
              <a:buChar char="»"/>
              <a:defRPr sz="3900">
                <a:latin typeface="Calibri"/>
                <a:ea typeface="Calibri"/>
                <a:cs typeface="Calibri"/>
                <a:sym typeface="Calibri"/>
              </a:defRPr>
            </a:lvl5pPr>
            <a:lvl6pPr marL="2743200" lvl="5" indent="-330200" algn="l" rtl="0">
              <a:lnSpc>
                <a:spcPct val="188888"/>
              </a:lnSpc>
              <a:spcBef>
                <a:spcPts val="0"/>
              </a:spcBef>
              <a:spcAft>
                <a:spcPts val="0"/>
              </a:spcAft>
              <a:buClr>
                <a:srgbClr val="000000"/>
              </a:buClr>
              <a:buSzPts val="1600"/>
              <a:buChar char="•"/>
              <a:defRPr/>
            </a:lvl6pPr>
            <a:lvl7pPr marL="3200400" lvl="6" indent="-228600" algn="l" rtl="0">
              <a:lnSpc>
                <a:spcPct val="188888"/>
              </a:lnSpc>
              <a:spcBef>
                <a:spcPts val="0"/>
              </a:spcBef>
              <a:spcAft>
                <a:spcPts val="0"/>
              </a:spcAft>
              <a:buClr>
                <a:srgbClr val="000000"/>
              </a:buClr>
              <a:buSzPts val="1600"/>
              <a:buNone/>
              <a:defRPr/>
            </a:lvl7pPr>
            <a:lvl8pPr marL="3657600" lvl="7" indent="-330200" algn="l" rtl="0">
              <a:lnSpc>
                <a:spcPct val="188888"/>
              </a:lnSpc>
              <a:spcBef>
                <a:spcPts val="0"/>
              </a:spcBef>
              <a:spcAft>
                <a:spcPts val="0"/>
              </a:spcAft>
              <a:buClr>
                <a:srgbClr val="000000"/>
              </a:buClr>
              <a:buSzPts val="1600"/>
              <a:buChar char="•"/>
              <a:defRPr/>
            </a:lvl8pPr>
            <a:lvl9pPr marL="4114800" lvl="8" indent="-228600" algn="l" rtl="0">
              <a:lnSpc>
                <a:spcPct val="188888"/>
              </a:lnSpc>
              <a:spcBef>
                <a:spcPts val="0"/>
              </a:spcBef>
              <a:spcAft>
                <a:spcPts val="0"/>
              </a:spcAft>
              <a:buClr>
                <a:srgbClr val="000000"/>
              </a:buClr>
              <a:buSzPts val="1600"/>
              <a:buNone/>
              <a:defRPr/>
            </a:lvl9pPr>
          </a:lstStyle>
          <a:p>
            <a:endParaRPr/>
          </a:p>
        </p:txBody>
      </p:sp>
      <p:sp>
        <p:nvSpPr>
          <p:cNvPr id="161" name="Google Shape;161;g21f2b0b6ef6_0_1052"/>
          <p:cNvSpPr txBox="1">
            <a:spLocks noGrp="1"/>
          </p:cNvSpPr>
          <p:nvPr>
            <p:ph type="sldNum" idx="12"/>
          </p:nvPr>
        </p:nvSpPr>
        <p:spPr>
          <a:xfrm>
            <a:off x="8077200" y="5642313"/>
            <a:ext cx="2133600" cy="238500"/>
          </a:xfrm>
          <a:prstGeom prst="rect">
            <a:avLst/>
          </a:prstGeom>
          <a:noFill/>
          <a:ln>
            <a:noFill/>
          </a:ln>
        </p:spPr>
        <p:txBody>
          <a:bodyPr spcFirstLastPara="1" wrap="square" lIns="43175" tIns="43175" rIns="43175" bIns="43175" anchor="ctr" anchorCtr="0">
            <a:normAutofit fontScale="77500" lnSpcReduction="20000"/>
          </a:bodyPr>
          <a:lstStyle>
            <a:lvl1pPr marL="0" marR="0" lvl="0" indent="0" algn="r" rtl="0">
              <a:lnSpc>
                <a:spcPct val="100000"/>
              </a:lnSpc>
              <a:spcBef>
                <a:spcPts val="0"/>
              </a:spcBef>
              <a:spcAft>
                <a:spcPts val="0"/>
              </a:spcAft>
              <a:buClr>
                <a:srgbClr val="888888"/>
              </a:buClr>
              <a:buSzPts val="1500"/>
              <a:buFont typeface="Calibri"/>
              <a:buNone/>
              <a:defRPr sz="15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500"/>
              <a:buFont typeface="Calibri"/>
              <a:buNone/>
              <a:defRPr sz="15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500"/>
              <a:buFont typeface="Calibri"/>
              <a:buNone/>
              <a:defRPr sz="15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500"/>
              <a:buFont typeface="Calibri"/>
              <a:buNone/>
              <a:defRPr sz="15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500"/>
              <a:buFont typeface="Calibri"/>
              <a:buNone/>
              <a:defRPr sz="15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500"/>
              <a:buFont typeface="Calibri"/>
              <a:buNone/>
              <a:defRPr sz="15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500"/>
              <a:buFont typeface="Calibri"/>
              <a:buNone/>
              <a:defRPr sz="15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500"/>
              <a:buFont typeface="Calibri"/>
              <a:buNone/>
              <a:defRPr sz="15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500"/>
              <a:buFont typeface="Calibri"/>
              <a:buNone/>
              <a:defRPr sz="15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sz="700">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itel und Inhalt">
  <p:cSld name="Titel und Inhalt">
    <p:spTree>
      <p:nvGrpSpPr>
        <p:cNvPr id="1" name="Shape 162"/>
        <p:cNvGrpSpPr/>
        <p:nvPr/>
      </p:nvGrpSpPr>
      <p:grpSpPr>
        <a:xfrm>
          <a:off x="0" y="0"/>
          <a:ext cx="0" cy="0"/>
          <a:chOff x="0" y="0"/>
          <a:chExt cx="0" cy="0"/>
        </a:xfrm>
      </p:grpSpPr>
      <p:pic>
        <p:nvPicPr>
          <p:cNvPr id="163" name="Google Shape;163;g21f2b0b6ef6_0_1056" descr="eon_logo2"/>
          <p:cNvPicPr preferRelativeResize="0"/>
          <p:nvPr/>
        </p:nvPicPr>
        <p:blipFill rotWithShape="1">
          <a:blip r:embed="rId2">
            <a:alphaModFix/>
          </a:blip>
          <a:srcRect/>
          <a:stretch/>
        </p:blipFill>
        <p:spPr>
          <a:xfrm>
            <a:off x="8526064" y="4898826"/>
            <a:ext cx="749238" cy="303467"/>
          </a:xfrm>
          <a:prstGeom prst="rect">
            <a:avLst/>
          </a:prstGeom>
          <a:noFill/>
          <a:ln>
            <a:noFill/>
          </a:ln>
        </p:spPr>
      </p:pic>
      <p:sp>
        <p:nvSpPr>
          <p:cNvPr id="164" name="Google Shape;164;g21f2b0b6ef6_0_1056"/>
          <p:cNvSpPr txBox="1">
            <a:spLocks noGrp="1"/>
          </p:cNvSpPr>
          <p:nvPr>
            <p:ph type="title"/>
          </p:nvPr>
        </p:nvSpPr>
        <p:spPr>
          <a:xfrm>
            <a:off x="3124199" y="1875234"/>
            <a:ext cx="5943600" cy="343200"/>
          </a:xfrm>
          <a:prstGeom prst="rect">
            <a:avLst/>
          </a:prstGeom>
          <a:noFill/>
          <a:ln>
            <a:noFill/>
          </a:ln>
        </p:spPr>
        <p:txBody>
          <a:bodyPr spcFirstLastPara="1" wrap="square" lIns="0" tIns="0" rIns="0" bIns="0" anchor="t" anchorCtr="0">
            <a:normAutofit/>
          </a:bodyPr>
          <a:lstStyle>
            <a:lvl1pPr lvl="0" algn="l" rtl="0">
              <a:lnSpc>
                <a:spcPct val="137500"/>
              </a:lnSpc>
              <a:spcBef>
                <a:spcPts val="0"/>
              </a:spcBef>
              <a:spcAft>
                <a:spcPts val="0"/>
              </a:spcAft>
              <a:buClr>
                <a:srgbClr val="F21C0A"/>
              </a:buClr>
              <a:buSzPts val="2800"/>
              <a:buFont typeface="Arial"/>
              <a:buNone/>
              <a:defRPr sz="2800"/>
            </a:lvl1pPr>
            <a:lvl2pPr lvl="1" algn="l" rtl="0">
              <a:lnSpc>
                <a:spcPct val="244444"/>
              </a:lnSpc>
              <a:spcBef>
                <a:spcPts val="0"/>
              </a:spcBef>
              <a:spcAft>
                <a:spcPts val="0"/>
              </a:spcAft>
              <a:buClr>
                <a:srgbClr val="F21C0A"/>
              </a:buClr>
              <a:buSzPts val="1600"/>
              <a:buNone/>
              <a:defRPr/>
            </a:lvl2pPr>
            <a:lvl3pPr lvl="2" algn="l" rtl="0">
              <a:lnSpc>
                <a:spcPct val="244444"/>
              </a:lnSpc>
              <a:spcBef>
                <a:spcPts val="0"/>
              </a:spcBef>
              <a:spcAft>
                <a:spcPts val="0"/>
              </a:spcAft>
              <a:buClr>
                <a:srgbClr val="F21C0A"/>
              </a:buClr>
              <a:buSzPts val="1600"/>
              <a:buNone/>
              <a:defRPr/>
            </a:lvl3pPr>
            <a:lvl4pPr lvl="3" algn="l" rtl="0">
              <a:lnSpc>
                <a:spcPct val="244444"/>
              </a:lnSpc>
              <a:spcBef>
                <a:spcPts val="0"/>
              </a:spcBef>
              <a:spcAft>
                <a:spcPts val="0"/>
              </a:spcAft>
              <a:buClr>
                <a:srgbClr val="F21C0A"/>
              </a:buClr>
              <a:buSzPts val="1600"/>
              <a:buNone/>
              <a:defRPr/>
            </a:lvl4pPr>
            <a:lvl5pPr lvl="4" algn="l" rtl="0">
              <a:lnSpc>
                <a:spcPct val="244444"/>
              </a:lnSpc>
              <a:spcBef>
                <a:spcPts val="0"/>
              </a:spcBef>
              <a:spcAft>
                <a:spcPts val="0"/>
              </a:spcAft>
              <a:buClr>
                <a:srgbClr val="F21C0A"/>
              </a:buClr>
              <a:buSzPts val="1600"/>
              <a:buNone/>
              <a:defRPr/>
            </a:lvl5pPr>
            <a:lvl6pPr lvl="5" algn="l" rtl="0">
              <a:lnSpc>
                <a:spcPct val="244444"/>
              </a:lnSpc>
              <a:spcBef>
                <a:spcPts val="0"/>
              </a:spcBef>
              <a:spcAft>
                <a:spcPts val="0"/>
              </a:spcAft>
              <a:buClr>
                <a:srgbClr val="F21C0A"/>
              </a:buClr>
              <a:buSzPts val="1600"/>
              <a:buNone/>
              <a:defRPr/>
            </a:lvl6pPr>
            <a:lvl7pPr lvl="6" algn="l" rtl="0">
              <a:lnSpc>
                <a:spcPct val="244444"/>
              </a:lnSpc>
              <a:spcBef>
                <a:spcPts val="0"/>
              </a:spcBef>
              <a:spcAft>
                <a:spcPts val="0"/>
              </a:spcAft>
              <a:buClr>
                <a:srgbClr val="F21C0A"/>
              </a:buClr>
              <a:buSzPts val="1600"/>
              <a:buNone/>
              <a:defRPr/>
            </a:lvl7pPr>
            <a:lvl8pPr lvl="7" algn="l" rtl="0">
              <a:lnSpc>
                <a:spcPct val="244444"/>
              </a:lnSpc>
              <a:spcBef>
                <a:spcPts val="0"/>
              </a:spcBef>
              <a:spcAft>
                <a:spcPts val="0"/>
              </a:spcAft>
              <a:buClr>
                <a:srgbClr val="F21C0A"/>
              </a:buClr>
              <a:buSzPts val="1600"/>
              <a:buNone/>
              <a:defRPr/>
            </a:lvl8pPr>
            <a:lvl9pPr lvl="8" algn="l" rtl="0">
              <a:lnSpc>
                <a:spcPct val="244444"/>
              </a:lnSpc>
              <a:spcBef>
                <a:spcPts val="0"/>
              </a:spcBef>
              <a:spcAft>
                <a:spcPts val="0"/>
              </a:spcAft>
              <a:buClr>
                <a:srgbClr val="F21C0A"/>
              </a:buClr>
              <a:buSzPts val="1600"/>
              <a:buNone/>
              <a:defRPr/>
            </a:lvl9pPr>
          </a:lstStyle>
          <a:p>
            <a:endParaRPr/>
          </a:p>
        </p:txBody>
      </p:sp>
      <p:sp>
        <p:nvSpPr>
          <p:cNvPr id="165" name="Google Shape;165;g21f2b0b6ef6_0_1056"/>
          <p:cNvSpPr txBox="1">
            <a:spLocks noGrp="1"/>
          </p:cNvSpPr>
          <p:nvPr>
            <p:ph type="body" idx="1"/>
          </p:nvPr>
        </p:nvSpPr>
        <p:spPr>
          <a:xfrm>
            <a:off x="3124199" y="2300286"/>
            <a:ext cx="5943600" cy="2371500"/>
          </a:xfrm>
          <a:prstGeom prst="rect">
            <a:avLst/>
          </a:prstGeom>
          <a:noFill/>
          <a:ln>
            <a:noFill/>
          </a:ln>
        </p:spPr>
        <p:txBody>
          <a:bodyPr spcFirstLastPara="1" wrap="square" lIns="0" tIns="0" rIns="0" bIns="0" anchor="t" anchorCtr="0">
            <a:normAutofit/>
          </a:bodyPr>
          <a:lstStyle>
            <a:lvl1pPr marL="457200" lvl="0" indent="-228600" algn="l" rtl="0">
              <a:lnSpc>
                <a:spcPct val="154545"/>
              </a:lnSpc>
              <a:spcBef>
                <a:spcPts val="0"/>
              </a:spcBef>
              <a:spcAft>
                <a:spcPts val="0"/>
              </a:spcAft>
              <a:buClr>
                <a:srgbClr val="000000"/>
              </a:buClr>
              <a:buSzPts val="2000"/>
              <a:buFont typeface="Arial"/>
              <a:buNone/>
              <a:defRPr sz="2000"/>
            </a:lvl1pPr>
            <a:lvl2pPr marL="914400" lvl="1" indent="-355600" algn="l" rtl="0">
              <a:lnSpc>
                <a:spcPct val="154545"/>
              </a:lnSpc>
              <a:spcBef>
                <a:spcPts val="0"/>
              </a:spcBef>
              <a:spcAft>
                <a:spcPts val="0"/>
              </a:spcAft>
              <a:buClr>
                <a:srgbClr val="000000"/>
              </a:buClr>
              <a:buSzPts val="2000"/>
              <a:buFont typeface="Arial"/>
              <a:buChar char="•"/>
              <a:defRPr sz="2000"/>
            </a:lvl2pPr>
            <a:lvl3pPr marL="1371600" lvl="2" indent="-228600" algn="l" rtl="0">
              <a:lnSpc>
                <a:spcPct val="154545"/>
              </a:lnSpc>
              <a:spcBef>
                <a:spcPts val="0"/>
              </a:spcBef>
              <a:spcAft>
                <a:spcPts val="0"/>
              </a:spcAft>
              <a:buClr>
                <a:srgbClr val="000000"/>
              </a:buClr>
              <a:buSzPts val="2000"/>
              <a:buFont typeface="Arial"/>
              <a:buNone/>
              <a:defRPr sz="2000"/>
            </a:lvl3pPr>
            <a:lvl4pPr marL="1828800" lvl="3" indent="-355600" algn="l" rtl="0">
              <a:lnSpc>
                <a:spcPct val="154545"/>
              </a:lnSpc>
              <a:spcBef>
                <a:spcPts val="0"/>
              </a:spcBef>
              <a:spcAft>
                <a:spcPts val="0"/>
              </a:spcAft>
              <a:buClr>
                <a:srgbClr val="000000"/>
              </a:buClr>
              <a:buSzPts val="2000"/>
              <a:buFont typeface="Arial"/>
              <a:buChar char="•"/>
              <a:defRPr sz="2000"/>
            </a:lvl4pPr>
            <a:lvl5pPr marL="2286000" lvl="4" indent="-228600" algn="l" rtl="0">
              <a:lnSpc>
                <a:spcPct val="154545"/>
              </a:lnSpc>
              <a:spcBef>
                <a:spcPts val="0"/>
              </a:spcBef>
              <a:spcAft>
                <a:spcPts val="0"/>
              </a:spcAft>
              <a:buClr>
                <a:srgbClr val="000000"/>
              </a:buClr>
              <a:buSzPts val="2000"/>
              <a:buFont typeface="Arial"/>
              <a:buNone/>
              <a:defRPr sz="2000"/>
            </a:lvl5pPr>
            <a:lvl6pPr marL="2743200" lvl="5" indent="-330200" algn="l" rtl="0">
              <a:lnSpc>
                <a:spcPct val="188888"/>
              </a:lnSpc>
              <a:spcBef>
                <a:spcPts val="0"/>
              </a:spcBef>
              <a:spcAft>
                <a:spcPts val="0"/>
              </a:spcAft>
              <a:buClr>
                <a:srgbClr val="000000"/>
              </a:buClr>
              <a:buSzPts val="1600"/>
              <a:buChar char="•"/>
              <a:defRPr/>
            </a:lvl6pPr>
            <a:lvl7pPr marL="3200400" lvl="6" indent="-228600" algn="l" rtl="0">
              <a:lnSpc>
                <a:spcPct val="188888"/>
              </a:lnSpc>
              <a:spcBef>
                <a:spcPts val="0"/>
              </a:spcBef>
              <a:spcAft>
                <a:spcPts val="0"/>
              </a:spcAft>
              <a:buClr>
                <a:srgbClr val="000000"/>
              </a:buClr>
              <a:buSzPts val="1600"/>
              <a:buNone/>
              <a:defRPr/>
            </a:lvl7pPr>
            <a:lvl8pPr marL="3657600" lvl="7" indent="-330200" algn="l" rtl="0">
              <a:lnSpc>
                <a:spcPct val="188888"/>
              </a:lnSpc>
              <a:spcBef>
                <a:spcPts val="0"/>
              </a:spcBef>
              <a:spcAft>
                <a:spcPts val="0"/>
              </a:spcAft>
              <a:buClr>
                <a:srgbClr val="000000"/>
              </a:buClr>
              <a:buSzPts val="1600"/>
              <a:buChar char="•"/>
              <a:defRPr/>
            </a:lvl8pPr>
            <a:lvl9pPr marL="4114800" lvl="8" indent="-228600" algn="l" rtl="0">
              <a:lnSpc>
                <a:spcPct val="188888"/>
              </a:lnSpc>
              <a:spcBef>
                <a:spcPts val="0"/>
              </a:spcBef>
              <a:spcAft>
                <a:spcPts val="0"/>
              </a:spcAft>
              <a:buClr>
                <a:srgbClr val="000000"/>
              </a:buClr>
              <a:buSzPts val="1600"/>
              <a:buNone/>
              <a:defRPr/>
            </a:lvl9pPr>
          </a:lstStyle>
          <a:p>
            <a:endParaRPr/>
          </a:p>
        </p:txBody>
      </p:sp>
      <p:sp>
        <p:nvSpPr>
          <p:cNvPr id="166" name="Google Shape;166;g21f2b0b6ef6_0_1056"/>
          <p:cNvSpPr txBox="1">
            <a:spLocks noGrp="1"/>
          </p:cNvSpPr>
          <p:nvPr>
            <p:ph type="sldNum" idx="12"/>
          </p:nvPr>
        </p:nvSpPr>
        <p:spPr>
          <a:xfrm>
            <a:off x="3124199" y="5117396"/>
            <a:ext cx="119100" cy="91500"/>
          </a:xfrm>
          <a:prstGeom prst="rect">
            <a:avLst/>
          </a:prstGeom>
          <a:noFill/>
          <a:ln>
            <a:noFill/>
          </a:ln>
        </p:spPr>
        <p:txBody>
          <a:bodyPr spcFirstLastPara="1" wrap="square" lIns="0" tIns="0" rIns="0" bIns="0" anchor="b" anchorCtr="0">
            <a:normAutofit fontScale="85000"/>
          </a:bodyPr>
          <a:lstStyle>
            <a:lvl1pPr marL="0" marR="0" lvl="0" indent="0" algn="l" rtl="0">
              <a:lnSpc>
                <a:spcPct val="157142"/>
              </a:lnSpc>
              <a:spcBef>
                <a:spcPts val="0"/>
              </a:spcBef>
              <a:spcAft>
                <a:spcPts val="0"/>
              </a:spcAft>
              <a:buClr>
                <a:srgbClr val="888888"/>
              </a:buClr>
              <a:buSzPts val="700"/>
              <a:buFont typeface="Arial"/>
              <a:buNone/>
              <a:defRPr sz="700" b="0" i="0" u="none" strike="noStrike" cap="none">
                <a:solidFill>
                  <a:srgbClr val="888888"/>
                </a:solidFill>
                <a:latin typeface="Arial"/>
                <a:ea typeface="Arial"/>
                <a:cs typeface="Arial"/>
                <a:sym typeface="Arial"/>
              </a:defRPr>
            </a:lvl1pPr>
            <a:lvl2pPr marL="0" marR="0" lvl="1" indent="0" algn="l" rtl="0">
              <a:lnSpc>
                <a:spcPct val="157142"/>
              </a:lnSpc>
              <a:spcBef>
                <a:spcPts val="0"/>
              </a:spcBef>
              <a:spcAft>
                <a:spcPts val="0"/>
              </a:spcAft>
              <a:buClr>
                <a:srgbClr val="888888"/>
              </a:buClr>
              <a:buSzPts val="700"/>
              <a:buFont typeface="Arial"/>
              <a:buNone/>
              <a:defRPr sz="700" b="0" i="0" u="none" strike="noStrike" cap="none">
                <a:solidFill>
                  <a:srgbClr val="888888"/>
                </a:solidFill>
                <a:latin typeface="Arial"/>
                <a:ea typeface="Arial"/>
                <a:cs typeface="Arial"/>
                <a:sym typeface="Arial"/>
              </a:defRPr>
            </a:lvl2pPr>
            <a:lvl3pPr marL="0" marR="0" lvl="2" indent="0" algn="l" rtl="0">
              <a:lnSpc>
                <a:spcPct val="157142"/>
              </a:lnSpc>
              <a:spcBef>
                <a:spcPts val="0"/>
              </a:spcBef>
              <a:spcAft>
                <a:spcPts val="0"/>
              </a:spcAft>
              <a:buClr>
                <a:srgbClr val="888888"/>
              </a:buClr>
              <a:buSzPts val="700"/>
              <a:buFont typeface="Arial"/>
              <a:buNone/>
              <a:defRPr sz="700" b="0" i="0" u="none" strike="noStrike" cap="none">
                <a:solidFill>
                  <a:srgbClr val="888888"/>
                </a:solidFill>
                <a:latin typeface="Arial"/>
                <a:ea typeface="Arial"/>
                <a:cs typeface="Arial"/>
                <a:sym typeface="Arial"/>
              </a:defRPr>
            </a:lvl3pPr>
            <a:lvl4pPr marL="0" marR="0" lvl="3" indent="0" algn="l" rtl="0">
              <a:lnSpc>
                <a:spcPct val="157142"/>
              </a:lnSpc>
              <a:spcBef>
                <a:spcPts val="0"/>
              </a:spcBef>
              <a:spcAft>
                <a:spcPts val="0"/>
              </a:spcAft>
              <a:buClr>
                <a:srgbClr val="888888"/>
              </a:buClr>
              <a:buSzPts val="700"/>
              <a:buFont typeface="Arial"/>
              <a:buNone/>
              <a:defRPr sz="700" b="0" i="0" u="none" strike="noStrike" cap="none">
                <a:solidFill>
                  <a:srgbClr val="888888"/>
                </a:solidFill>
                <a:latin typeface="Arial"/>
                <a:ea typeface="Arial"/>
                <a:cs typeface="Arial"/>
                <a:sym typeface="Arial"/>
              </a:defRPr>
            </a:lvl4pPr>
            <a:lvl5pPr marL="0" marR="0" lvl="4" indent="0" algn="l" rtl="0">
              <a:lnSpc>
                <a:spcPct val="157142"/>
              </a:lnSpc>
              <a:spcBef>
                <a:spcPts val="0"/>
              </a:spcBef>
              <a:spcAft>
                <a:spcPts val="0"/>
              </a:spcAft>
              <a:buClr>
                <a:srgbClr val="888888"/>
              </a:buClr>
              <a:buSzPts val="700"/>
              <a:buFont typeface="Arial"/>
              <a:buNone/>
              <a:defRPr sz="700" b="0" i="0" u="none" strike="noStrike" cap="none">
                <a:solidFill>
                  <a:srgbClr val="888888"/>
                </a:solidFill>
                <a:latin typeface="Arial"/>
                <a:ea typeface="Arial"/>
                <a:cs typeface="Arial"/>
                <a:sym typeface="Arial"/>
              </a:defRPr>
            </a:lvl5pPr>
            <a:lvl6pPr marL="0" marR="0" lvl="5" indent="0" algn="l" rtl="0">
              <a:lnSpc>
                <a:spcPct val="157142"/>
              </a:lnSpc>
              <a:spcBef>
                <a:spcPts val="0"/>
              </a:spcBef>
              <a:spcAft>
                <a:spcPts val="0"/>
              </a:spcAft>
              <a:buClr>
                <a:srgbClr val="888888"/>
              </a:buClr>
              <a:buSzPts val="700"/>
              <a:buFont typeface="Arial"/>
              <a:buNone/>
              <a:defRPr sz="700" b="0" i="0" u="none" strike="noStrike" cap="none">
                <a:solidFill>
                  <a:srgbClr val="888888"/>
                </a:solidFill>
                <a:latin typeface="Arial"/>
                <a:ea typeface="Arial"/>
                <a:cs typeface="Arial"/>
                <a:sym typeface="Arial"/>
              </a:defRPr>
            </a:lvl6pPr>
            <a:lvl7pPr marL="0" marR="0" lvl="6" indent="0" algn="l" rtl="0">
              <a:lnSpc>
                <a:spcPct val="157142"/>
              </a:lnSpc>
              <a:spcBef>
                <a:spcPts val="0"/>
              </a:spcBef>
              <a:spcAft>
                <a:spcPts val="0"/>
              </a:spcAft>
              <a:buClr>
                <a:srgbClr val="888888"/>
              </a:buClr>
              <a:buSzPts val="700"/>
              <a:buFont typeface="Arial"/>
              <a:buNone/>
              <a:defRPr sz="700" b="0" i="0" u="none" strike="noStrike" cap="none">
                <a:solidFill>
                  <a:srgbClr val="888888"/>
                </a:solidFill>
                <a:latin typeface="Arial"/>
                <a:ea typeface="Arial"/>
                <a:cs typeface="Arial"/>
                <a:sym typeface="Arial"/>
              </a:defRPr>
            </a:lvl7pPr>
            <a:lvl8pPr marL="0" marR="0" lvl="7" indent="0" algn="l" rtl="0">
              <a:lnSpc>
                <a:spcPct val="157142"/>
              </a:lnSpc>
              <a:spcBef>
                <a:spcPts val="0"/>
              </a:spcBef>
              <a:spcAft>
                <a:spcPts val="0"/>
              </a:spcAft>
              <a:buClr>
                <a:srgbClr val="888888"/>
              </a:buClr>
              <a:buSzPts val="700"/>
              <a:buFont typeface="Arial"/>
              <a:buNone/>
              <a:defRPr sz="700" b="0" i="0" u="none" strike="noStrike" cap="none">
                <a:solidFill>
                  <a:srgbClr val="888888"/>
                </a:solidFill>
                <a:latin typeface="Arial"/>
                <a:ea typeface="Arial"/>
                <a:cs typeface="Arial"/>
                <a:sym typeface="Arial"/>
              </a:defRPr>
            </a:lvl8pPr>
            <a:lvl9pPr marL="0" marR="0" lvl="8" indent="0" algn="l" rtl="0">
              <a:lnSpc>
                <a:spcPct val="157142"/>
              </a:lnSpc>
              <a:spcBef>
                <a:spcPts val="0"/>
              </a:spcBef>
              <a:spcAft>
                <a:spcPts val="0"/>
              </a:spcAft>
              <a:buClr>
                <a:srgbClr val="888888"/>
              </a:buClr>
              <a:buSzPts val="700"/>
              <a:buFont typeface="Arial"/>
              <a:buNone/>
              <a:defRPr sz="7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itle and Content 1 1">
  <p:cSld name="Title and Content_1">
    <p:spTree>
      <p:nvGrpSpPr>
        <p:cNvPr id="1" name="Shape 167"/>
        <p:cNvGrpSpPr/>
        <p:nvPr/>
      </p:nvGrpSpPr>
      <p:grpSpPr>
        <a:xfrm>
          <a:off x="0" y="0"/>
          <a:ext cx="0" cy="0"/>
          <a:chOff x="0" y="0"/>
          <a:chExt cx="0" cy="0"/>
        </a:xfrm>
      </p:grpSpPr>
      <p:sp>
        <p:nvSpPr>
          <p:cNvPr id="168" name="Google Shape;168;g21f2b0b6ef6_0_1061"/>
          <p:cNvSpPr txBox="1">
            <a:spLocks noGrp="1"/>
          </p:cNvSpPr>
          <p:nvPr>
            <p:ph type="title"/>
          </p:nvPr>
        </p:nvSpPr>
        <p:spPr>
          <a:xfrm>
            <a:off x="1981199" y="926308"/>
            <a:ext cx="8229600" cy="1131300"/>
          </a:xfrm>
          <a:prstGeom prst="rect">
            <a:avLst/>
          </a:prstGeom>
          <a:noFill/>
          <a:ln>
            <a:noFill/>
          </a:ln>
        </p:spPr>
        <p:txBody>
          <a:bodyPr spcFirstLastPara="1" wrap="square" lIns="41900" tIns="41900" rIns="41900" bIns="41900" anchor="ctr" anchorCtr="0">
            <a:normAutofit/>
          </a:bodyPr>
          <a:lstStyle>
            <a:lvl1pPr lvl="0" algn="ctr" rtl="0">
              <a:lnSpc>
                <a:spcPct val="100000"/>
              </a:lnSpc>
              <a:spcBef>
                <a:spcPts val="0"/>
              </a:spcBef>
              <a:spcAft>
                <a:spcPts val="0"/>
              </a:spcAft>
              <a:buClr>
                <a:srgbClr val="000000"/>
              </a:buClr>
              <a:buSzPts val="5300"/>
              <a:buFont typeface="Calibri"/>
              <a:buNone/>
              <a:defRPr sz="5300">
                <a:solidFill>
                  <a:srgbClr val="000000"/>
                </a:solidFill>
                <a:latin typeface="Calibri"/>
                <a:ea typeface="Calibri"/>
                <a:cs typeface="Calibri"/>
                <a:sym typeface="Calibri"/>
              </a:defRPr>
            </a:lvl1pPr>
            <a:lvl2pPr lvl="1" algn="l" rtl="0">
              <a:lnSpc>
                <a:spcPct val="244444"/>
              </a:lnSpc>
              <a:spcBef>
                <a:spcPts val="0"/>
              </a:spcBef>
              <a:spcAft>
                <a:spcPts val="0"/>
              </a:spcAft>
              <a:buClr>
                <a:srgbClr val="F21C0A"/>
              </a:buClr>
              <a:buSzPts val="1600"/>
              <a:buNone/>
              <a:defRPr/>
            </a:lvl2pPr>
            <a:lvl3pPr lvl="2" algn="l" rtl="0">
              <a:lnSpc>
                <a:spcPct val="244444"/>
              </a:lnSpc>
              <a:spcBef>
                <a:spcPts val="0"/>
              </a:spcBef>
              <a:spcAft>
                <a:spcPts val="0"/>
              </a:spcAft>
              <a:buClr>
                <a:srgbClr val="F21C0A"/>
              </a:buClr>
              <a:buSzPts val="1600"/>
              <a:buNone/>
              <a:defRPr/>
            </a:lvl3pPr>
            <a:lvl4pPr lvl="3" algn="l" rtl="0">
              <a:lnSpc>
                <a:spcPct val="244444"/>
              </a:lnSpc>
              <a:spcBef>
                <a:spcPts val="0"/>
              </a:spcBef>
              <a:spcAft>
                <a:spcPts val="0"/>
              </a:spcAft>
              <a:buClr>
                <a:srgbClr val="F21C0A"/>
              </a:buClr>
              <a:buSzPts val="1600"/>
              <a:buNone/>
              <a:defRPr/>
            </a:lvl4pPr>
            <a:lvl5pPr lvl="4" algn="l" rtl="0">
              <a:lnSpc>
                <a:spcPct val="244444"/>
              </a:lnSpc>
              <a:spcBef>
                <a:spcPts val="0"/>
              </a:spcBef>
              <a:spcAft>
                <a:spcPts val="0"/>
              </a:spcAft>
              <a:buClr>
                <a:srgbClr val="F21C0A"/>
              </a:buClr>
              <a:buSzPts val="1600"/>
              <a:buNone/>
              <a:defRPr/>
            </a:lvl5pPr>
            <a:lvl6pPr lvl="5" algn="l" rtl="0">
              <a:lnSpc>
                <a:spcPct val="244444"/>
              </a:lnSpc>
              <a:spcBef>
                <a:spcPts val="0"/>
              </a:spcBef>
              <a:spcAft>
                <a:spcPts val="0"/>
              </a:spcAft>
              <a:buClr>
                <a:srgbClr val="F21C0A"/>
              </a:buClr>
              <a:buSzPts val="1600"/>
              <a:buNone/>
              <a:defRPr/>
            </a:lvl6pPr>
            <a:lvl7pPr lvl="6" algn="l" rtl="0">
              <a:lnSpc>
                <a:spcPct val="244444"/>
              </a:lnSpc>
              <a:spcBef>
                <a:spcPts val="0"/>
              </a:spcBef>
              <a:spcAft>
                <a:spcPts val="0"/>
              </a:spcAft>
              <a:buClr>
                <a:srgbClr val="F21C0A"/>
              </a:buClr>
              <a:buSzPts val="1600"/>
              <a:buNone/>
              <a:defRPr/>
            </a:lvl7pPr>
            <a:lvl8pPr lvl="7" algn="l" rtl="0">
              <a:lnSpc>
                <a:spcPct val="244444"/>
              </a:lnSpc>
              <a:spcBef>
                <a:spcPts val="0"/>
              </a:spcBef>
              <a:spcAft>
                <a:spcPts val="0"/>
              </a:spcAft>
              <a:buClr>
                <a:srgbClr val="F21C0A"/>
              </a:buClr>
              <a:buSzPts val="1600"/>
              <a:buNone/>
              <a:defRPr/>
            </a:lvl8pPr>
            <a:lvl9pPr lvl="8" algn="l" rtl="0">
              <a:lnSpc>
                <a:spcPct val="244444"/>
              </a:lnSpc>
              <a:spcBef>
                <a:spcPts val="0"/>
              </a:spcBef>
              <a:spcAft>
                <a:spcPts val="0"/>
              </a:spcAft>
              <a:buClr>
                <a:srgbClr val="F21C0A"/>
              </a:buClr>
              <a:buSzPts val="1600"/>
              <a:buNone/>
              <a:defRPr/>
            </a:lvl9pPr>
          </a:lstStyle>
          <a:p>
            <a:endParaRPr/>
          </a:p>
        </p:txBody>
      </p:sp>
      <p:sp>
        <p:nvSpPr>
          <p:cNvPr id="169" name="Google Shape;169;g21f2b0b6ef6_0_1061"/>
          <p:cNvSpPr txBox="1">
            <a:spLocks noGrp="1"/>
          </p:cNvSpPr>
          <p:nvPr>
            <p:ph type="body" idx="1"/>
          </p:nvPr>
        </p:nvSpPr>
        <p:spPr>
          <a:xfrm>
            <a:off x="1981199" y="2057400"/>
            <a:ext cx="8229600" cy="3943200"/>
          </a:xfrm>
          <a:prstGeom prst="rect">
            <a:avLst/>
          </a:prstGeom>
          <a:noFill/>
          <a:ln>
            <a:noFill/>
          </a:ln>
        </p:spPr>
        <p:txBody>
          <a:bodyPr spcFirstLastPara="1" wrap="square" lIns="41900" tIns="41900" rIns="41900" bIns="41900" anchor="t" anchorCtr="0">
            <a:normAutofit/>
          </a:bodyPr>
          <a:lstStyle>
            <a:lvl1pPr marL="457200" lvl="0" indent="-463550" algn="l" rtl="0">
              <a:lnSpc>
                <a:spcPct val="100000"/>
              </a:lnSpc>
              <a:spcBef>
                <a:spcPts val="800"/>
              </a:spcBef>
              <a:spcAft>
                <a:spcPts val="0"/>
              </a:spcAft>
              <a:buClr>
                <a:srgbClr val="000000"/>
              </a:buClr>
              <a:buSzPts val="3700"/>
              <a:buFont typeface="Arial"/>
              <a:buChar char="•"/>
              <a:defRPr sz="3700">
                <a:latin typeface="Calibri"/>
                <a:ea typeface="Calibri"/>
                <a:cs typeface="Calibri"/>
                <a:sym typeface="Calibri"/>
              </a:defRPr>
            </a:lvl1pPr>
            <a:lvl2pPr marL="914400" lvl="1" indent="-463550" algn="l" rtl="0">
              <a:lnSpc>
                <a:spcPct val="100000"/>
              </a:lnSpc>
              <a:spcBef>
                <a:spcPts val="800"/>
              </a:spcBef>
              <a:spcAft>
                <a:spcPts val="0"/>
              </a:spcAft>
              <a:buClr>
                <a:srgbClr val="000000"/>
              </a:buClr>
              <a:buSzPts val="3700"/>
              <a:buFont typeface="Arial"/>
              <a:buChar char="–"/>
              <a:defRPr sz="3700">
                <a:latin typeface="Calibri"/>
                <a:ea typeface="Calibri"/>
                <a:cs typeface="Calibri"/>
                <a:sym typeface="Calibri"/>
              </a:defRPr>
            </a:lvl2pPr>
            <a:lvl3pPr marL="1371600" lvl="2" indent="-463550" algn="l" rtl="0">
              <a:lnSpc>
                <a:spcPct val="100000"/>
              </a:lnSpc>
              <a:spcBef>
                <a:spcPts val="800"/>
              </a:spcBef>
              <a:spcAft>
                <a:spcPts val="0"/>
              </a:spcAft>
              <a:buClr>
                <a:srgbClr val="000000"/>
              </a:buClr>
              <a:buSzPts val="3700"/>
              <a:buFont typeface="Arial"/>
              <a:buChar char="•"/>
              <a:defRPr sz="3700">
                <a:latin typeface="Calibri"/>
                <a:ea typeface="Calibri"/>
                <a:cs typeface="Calibri"/>
                <a:sym typeface="Calibri"/>
              </a:defRPr>
            </a:lvl3pPr>
            <a:lvl4pPr marL="1828800" lvl="3" indent="-463550" algn="l" rtl="0">
              <a:lnSpc>
                <a:spcPct val="100000"/>
              </a:lnSpc>
              <a:spcBef>
                <a:spcPts val="800"/>
              </a:spcBef>
              <a:spcAft>
                <a:spcPts val="0"/>
              </a:spcAft>
              <a:buClr>
                <a:srgbClr val="000000"/>
              </a:buClr>
              <a:buSzPts val="3700"/>
              <a:buFont typeface="Arial"/>
              <a:buChar char="–"/>
              <a:defRPr sz="3700">
                <a:latin typeface="Calibri"/>
                <a:ea typeface="Calibri"/>
                <a:cs typeface="Calibri"/>
                <a:sym typeface="Calibri"/>
              </a:defRPr>
            </a:lvl4pPr>
            <a:lvl5pPr marL="2286000" lvl="4" indent="-463550" algn="l" rtl="0">
              <a:lnSpc>
                <a:spcPct val="100000"/>
              </a:lnSpc>
              <a:spcBef>
                <a:spcPts val="800"/>
              </a:spcBef>
              <a:spcAft>
                <a:spcPts val="0"/>
              </a:spcAft>
              <a:buClr>
                <a:srgbClr val="000000"/>
              </a:buClr>
              <a:buSzPts val="3700"/>
              <a:buFont typeface="Arial"/>
              <a:buChar char="»"/>
              <a:defRPr sz="3700">
                <a:latin typeface="Calibri"/>
                <a:ea typeface="Calibri"/>
                <a:cs typeface="Calibri"/>
                <a:sym typeface="Calibri"/>
              </a:defRPr>
            </a:lvl5pPr>
            <a:lvl6pPr marL="2743200" lvl="5" indent="-330200" algn="l" rtl="0">
              <a:lnSpc>
                <a:spcPct val="188888"/>
              </a:lnSpc>
              <a:spcBef>
                <a:spcPts val="0"/>
              </a:spcBef>
              <a:spcAft>
                <a:spcPts val="0"/>
              </a:spcAft>
              <a:buClr>
                <a:srgbClr val="000000"/>
              </a:buClr>
              <a:buSzPts val="1600"/>
              <a:buChar char="•"/>
              <a:defRPr/>
            </a:lvl6pPr>
            <a:lvl7pPr marL="3200400" lvl="6" indent="-228600" algn="l" rtl="0">
              <a:lnSpc>
                <a:spcPct val="188888"/>
              </a:lnSpc>
              <a:spcBef>
                <a:spcPts val="0"/>
              </a:spcBef>
              <a:spcAft>
                <a:spcPts val="0"/>
              </a:spcAft>
              <a:buClr>
                <a:srgbClr val="000000"/>
              </a:buClr>
              <a:buSzPts val="1600"/>
              <a:buNone/>
              <a:defRPr/>
            </a:lvl7pPr>
            <a:lvl8pPr marL="3657600" lvl="7" indent="-330200" algn="l" rtl="0">
              <a:lnSpc>
                <a:spcPct val="188888"/>
              </a:lnSpc>
              <a:spcBef>
                <a:spcPts val="0"/>
              </a:spcBef>
              <a:spcAft>
                <a:spcPts val="0"/>
              </a:spcAft>
              <a:buClr>
                <a:srgbClr val="000000"/>
              </a:buClr>
              <a:buSzPts val="1600"/>
              <a:buChar char="•"/>
              <a:defRPr/>
            </a:lvl8pPr>
            <a:lvl9pPr marL="4114800" lvl="8" indent="-228600" algn="l" rtl="0">
              <a:lnSpc>
                <a:spcPct val="188888"/>
              </a:lnSpc>
              <a:spcBef>
                <a:spcPts val="0"/>
              </a:spcBef>
              <a:spcAft>
                <a:spcPts val="0"/>
              </a:spcAft>
              <a:buClr>
                <a:srgbClr val="000000"/>
              </a:buClr>
              <a:buSzPts val="1600"/>
              <a:buNone/>
              <a:defRPr/>
            </a:lvl9pPr>
          </a:lstStyle>
          <a:p>
            <a:endParaRPr/>
          </a:p>
        </p:txBody>
      </p:sp>
      <p:sp>
        <p:nvSpPr>
          <p:cNvPr id="170" name="Google Shape;170;g21f2b0b6ef6_0_1061"/>
          <p:cNvSpPr txBox="1">
            <a:spLocks noGrp="1"/>
          </p:cNvSpPr>
          <p:nvPr>
            <p:ph type="sldNum" idx="12"/>
          </p:nvPr>
        </p:nvSpPr>
        <p:spPr>
          <a:xfrm>
            <a:off x="8077200" y="5642313"/>
            <a:ext cx="2133600" cy="237900"/>
          </a:xfrm>
          <a:prstGeom prst="rect">
            <a:avLst/>
          </a:prstGeom>
          <a:noFill/>
          <a:ln>
            <a:noFill/>
          </a:ln>
        </p:spPr>
        <p:txBody>
          <a:bodyPr spcFirstLastPara="1" wrap="square" lIns="41900" tIns="41900" rIns="41900" bIns="41900" anchor="ctr" anchorCtr="0">
            <a:normAutofit fontScale="92500" lnSpcReduction="20000"/>
          </a:bodyPr>
          <a:lstStyle>
            <a:lvl1pPr marL="0" marR="0" lvl="0" indent="0" algn="r" rtl="0">
              <a:lnSpc>
                <a:spcPct val="100000"/>
              </a:lnSpc>
              <a:spcBef>
                <a:spcPts val="0"/>
              </a:spcBef>
              <a:spcAft>
                <a:spcPts val="0"/>
              </a:spcAft>
              <a:buClr>
                <a:srgbClr val="888888"/>
              </a:buClr>
              <a:buSzPts val="1400"/>
              <a:buFont typeface="Calibri"/>
              <a:buNone/>
              <a:defRPr sz="13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400"/>
              <a:buFont typeface="Calibri"/>
              <a:buNone/>
              <a:defRPr sz="13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400"/>
              <a:buFont typeface="Calibri"/>
              <a:buNone/>
              <a:defRPr sz="13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400"/>
              <a:buFont typeface="Calibri"/>
              <a:buNone/>
              <a:defRPr sz="13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400"/>
              <a:buFont typeface="Calibri"/>
              <a:buNone/>
              <a:defRPr sz="13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400"/>
              <a:buFont typeface="Calibri"/>
              <a:buNone/>
              <a:defRPr sz="13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400"/>
              <a:buFont typeface="Calibri"/>
              <a:buNone/>
              <a:defRPr sz="13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400"/>
              <a:buFont typeface="Calibri"/>
              <a:buNone/>
              <a:defRPr sz="13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400"/>
              <a:buFont typeface="Calibri"/>
              <a:buNone/>
              <a:defRPr sz="13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sz="700">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itle and Content 2">
  <p:cSld name="Title and Content 2">
    <p:spTree>
      <p:nvGrpSpPr>
        <p:cNvPr id="1" name="Shape 171"/>
        <p:cNvGrpSpPr/>
        <p:nvPr/>
      </p:nvGrpSpPr>
      <p:grpSpPr>
        <a:xfrm>
          <a:off x="0" y="0"/>
          <a:ext cx="0" cy="0"/>
          <a:chOff x="0" y="0"/>
          <a:chExt cx="0" cy="0"/>
        </a:xfrm>
      </p:grpSpPr>
      <p:sp>
        <p:nvSpPr>
          <p:cNvPr id="172" name="Google Shape;172;g21f2b0b6ef6_0_1065"/>
          <p:cNvSpPr txBox="1">
            <a:spLocks noGrp="1"/>
          </p:cNvSpPr>
          <p:nvPr>
            <p:ph type="title"/>
          </p:nvPr>
        </p:nvSpPr>
        <p:spPr>
          <a:xfrm>
            <a:off x="609599" y="92076"/>
            <a:ext cx="10972800" cy="1508100"/>
          </a:xfrm>
          <a:prstGeom prst="rect">
            <a:avLst/>
          </a:prstGeom>
          <a:noFill/>
          <a:ln>
            <a:noFill/>
          </a:ln>
        </p:spPr>
        <p:txBody>
          <a:bodyPr spcFirstLastPara="1" wrap="square" lIns="57575" tIns="57575" rIns="57575" bIns="57575" anchor="ctr" anchorCtr="0">
            <a:normAutofit/>
          </a:bodyPr>
          <a:lstStyle>
            <a:lvl1pPr lvl="0" algn="ctr" rtl="0">
              <a:lnSpc>
                <a:spcPct val="100000"/>
              </a:lnSpc>
              <a:spcBef>
                <a:spcPts val="0"/>
              </a:spcBef>
              <a:spcAft>
                <a:spcPts val="0"/>
              </a:spcAft>
              <a:buClr>
                <a:srgbClr val="000000"/>
              </a:buClr>
              <a:buSzPts val="5500"/>
              <a:buFont typeface="Calibri"/>
              <a:buNone/>
              <a:defRPr sz="5500">
                <a:solidFill>
                  <a:srgbClr val="000000"/>
                </a:solidFill>
                <a:latin typeface="Calibri"/>
                <a:ea typeface="Calibri"/>
                <a:cs typeface="Calibri"/>
                <a:sym typeface="Calibri"/>
              </a:defRPr>
            </a:lvl1pPr>
            <a:lvl2pPr lvl="1" algn="l" rtl="0">
              <a:lnSpc>
                <a:spcPct val="244444"/>
              </a:lnSpc>
              <a:spcBef>
                <a:spcPts val="0"/>
              </a:spcBef>
              <a:spcAft>
                <a:spcPts val="0"/>
              </a:spcAft>
              <a:buClr>
                <a:srgbClr val="F21C0A"/>
              </a:buClr>
              <a:buSzPts val="1600"/>
              <a:buNone/>
              <a:defRPr/>
            </a:lvl2pPr>
            <a:lvl3pPr lvl="2" algn="l" rtl="0">
              <a:lnSpc>
                <a:spcPct val="244444"/>
              </a:lnSpc>
              <a:spcBef>
                <a:spcPts val="0"/>
              </a:spcBef>
              <a:spcAft>
                <a:spcPts val="0"/>
              </a:spcAft>
              <a:buClr>
                <a:srgbClr val="F21C0A"/>
              </a:buClr>
              <a:buSzPts val="1600"/>
              <a:buNone/>
              <a:defRPr/>
            </a:lvl3pPr>
            <a:lvl4pPr lvl="3" algn="l" rtl="0">
              <a:lnSpc>
                <a:spcPct val="244444"/>
              </a:lnSpc>
              <a:spcBef>
                <a:spcPts val="0"/>
              </a:spcBef>
              <a:spcAft>
                <a:spcPts val="0"/>
              </a:spcAft>
              <a:buClr>
                <a:srgbClr val="F21C0A"/>
              </a:buClr>
              <a:buSzPts val="1600"/>
              <a:buNone/>
              <a:defRPr/>
            </a:lvl4pPr>
            <a:lvl5pPr lvl="4" algn="l" rtl="0">
              <a:lnSpc>
                <a:spcPct val="244444"/>
              </a:lnSpc>
              <a:spcBef>
                <a:spcPts val="0"/>
              </a:spcBef>
              <a:spcAft>
                <a:spcPts val="0"/>
              </a:spcAft>
              <a:buClr>
                <a:srgbClr val="F21C0A"/>
              </a:buClr>
              <a:buSzPts val="1600"/>
              <a:buNone/>
              <a:defRPr/>
            </a:lvl5pPr>
            <a:lvl6pPr lvl="5" algn="l" rtl="0">
              <a:lnSpc>
                <a:spcPct val="244444"/>
              </a:lnSpc>
              <a:spcBef>
                <a:spcPts val="0"/>
              </a:spcBef>
              <a:spcAft>
                <a:spcPts val="0"/>
              </a:spcAft>
              <a:buClr>
                <a:srgbClr val="F21C0A"/>
              </a:buClr>
              <a:buSzPts val="1600"/>
              <a:buNone/>
              <a:defRPr/>
            </a:lvl6pPr>
            <a:lvl7pPr lvl="6" algn="l" rtl="0">
              <a:lnSpc>
                <a:spcPct val="244444"/>
              </a:lnSpc>
              <a:spcBef>
                <a:spcPts val="0"/>
              </a:spcBef>
              <a:spcAft>
                <a:spcPts val="0"/>
              </a:spcAft>
              <a:buClr>
                <a:srgbClr val="F21C0A"/>
              </a:buClr>
              <a:buSzPts val="1600"/>
              <a:buNone/>
              <a:defRPr/>
            </a:lvl7pPr>
            <a:lvl8pPr lvl="7" algn="l" rtl="0">
              <a:lnSpc>
                <a:spcPct val="244444"/>
              </a:lnSpc>
              <a:spcBef>
                <a:spcPts val="0"/>
              </a:spcBef>
              <a:spcAft>
                <a:spcPts val="0"/>
              </a:spcAft>
              <a:buClr>
                <a:srgbClr val="F21C0A"/>
              </a:buClr>
              <a:buSzPts val="1600"/>
              <a:buNone/>
              <a:defRPr/>
            </a:lvl8pPr>
            <a:lvl9pPr lvl="8" algn="l" rtl="0">
              <a:lnSpc>
                <a:spcPct val="244444"/>
              </a:lnSpc>
              <a:spcBef>
                <a:spcPts val="0"/>
              </a:spcBef>
              <a:spcAft>
                <a:spcPts val="0"/>
              </a:spcAft>
              <a:buClr>
                <a:srgbClr val="F21C0A"/>
              </a:buClr>
              <a:buSzPts val="1600"/>
              <a:buNone/>
              <a:defRPr/>
            </a:lvl9pPr>
          </a:lstStyle>
          <a:p>
            <a:endParaRPr/>
          </a:p>
        </p:txBody>
      </p:sp>
      <p:sp>
        <p:nvSpPr>
          <p:cNvPr id="173" name="Google Shape;173;g21f2b0b6ef6_0_1065"/>
          <p:cNvSpPr txBox="1">
            <a:spLocks noGrp="1"/>
          </p:cNvSpPr>
          <p:nvPr>
            <p:ph type="body" idx="1"/>
          </p:nvPr>
        </p:nvSpPr>
        <p:spPr>
          <a:xfrm>
            <a:off x="609599" y="1600201"/>
            <a:ext cx="10972800" cy="5257500"/>
          </a:xfrm>
          <a:prstGeom prst="rect">
            <a:avLst/>
          </a:prstGeom>
          <a:noFill/>
          <a:ln>
            <a:noFill/>
          </a:ln>
        </p:spPr>
        <p:txBody>
          <a:bodyPr spcFirstLastPara="1" wrap="square" lIns="57575" tIns="57575" rIns="57575" bIns="57575" anchor="t" anchorCtr="0">
            <a:normAutofit/>
          </a:bodyPr>
          <a:lstStyle>
            <a:lvl1pPr marL="457200" lvl="0" indent="-476250" algn="l" rtl="0">
              <a:lnSpc>
                <a:spcPct val="100000"/>
              </a:lnSpc>
              <a:spcBef>
                <a:spcPts val="900"/>
              </a:spcBef>
              <a:spcAft>
                <a:spcPts val="0"/>
              </a:spcAft>
              <a:buClr>
                <a:srgbClr val="000000"/>
              </a:buClr>
              <a:buSzPts val="3900"/>
              <a:buFont typeface="Arial"/>
              <a:buChar char="•"/>
              <a:defRPr sz="3900">
                <a:latin typeface="Calibri"/>
                <a:ea typeface="Calibri"/>
                <a:cs typeface="Calibri"/>
                <a:sym typeface="Calibri"/>
              </a:defRPr>
            </a:lvl1pPr>
            <a:lvl2pPr marL="914400" lvl="1" indent="-476250" algn="l" rtl="0">
              <a:lnSpc>
                <a:spcPct val="100000"/>
              </a:lnSpc>
              <a:spcBef>
                <a:spcPts val="900"/>
              </a:spcBef>
              <a:spcAft>
                <a:spcPts val="0"/>
              </a:spcAft>
              <a:buClr>
                <a:srgbClr val="000000"/>
              </a:buClr>
              <a:buSzPts val="3900"/>
              <a:buFont typeface="Arial"/>
              <a:buChar char="–"/>
              <a:defRPr sz="3900">
                <a:latin typeface="Calibri"/>
                <a:ea typeface="Calibri"/>
                <a:cs typeface="Calibri"/>
                <a:sym typeface="Calibri"/>
              </a:defRPr>
            </a:lvl2pPr>
            <a:lvl3pPr marL="1371600" lvl="2" indent="-476250" algn="l" rtl="0">
              <a:lnSpc>
                <a:spcPct val="100000"/>
              </a:lnSpc>
              <a:spcBef>
                <a:spcPts val="900"/>
              </a:spcBef>
              <a:spcAft>
                <a:spcPts val="0"/>
              </a:spcAft>
              <a:buClr>
                <a:srgbClr val="000000"/>
              </a:buClr>
              <a:buSzPts val="3900"/>
              <a:buFont typeface="Arial"/>
              <a:buChar char="•"/>
              <a:defRPr sz="3900">
                <a:latin typeface="Calibri"/>
                <a:ea typeface="Calibri"/>
                <a:cs typeface="Calibri"/>
                <a:sym typeface="Calibri"/>
              </a:defRPr>
            </a:lvl3pPr>
            <a:lvl4pPr marL="1828800" lvl="3" indent="-476250" algn="l" rtl="0">
              <a:lnSpc>
                <a:spcPct val="100000"/>
              </a:lnSpc>
              <a:spcBef>
                <a:spcPts val="900"/>
              </a:spcBef>
              <a:spcAft>
                <a:spcPts val="0"/>
              </a:spcAft>
              <a:buClr>
                <a:srgbClr val="000000"/>
              </a:buClr>
              <a:buSzPts val="3900"/>
              <a:buFont typeface="Arial"/>
              <a:buChar char="–"/>
              <a:defRPr sz="3900">
                <a:latin typeface="Calibri"/>
                <a:ea typeface="Calibri"/>
                <a:cs typeface="Calibri"/>
                <a:sym typeface="Calibri"/>
              </a:defRPr>
            </a:lvl4pPr>
            <a:lvl5pPr marL="2286000" lvl="4" indent="-476250" algn="l" rtl="0">
              <a:lnSpc>
                <a:spcPct val="100000"/>
              </a:lnSpc>
              <a:spcBef>
                <a:spcPts val="900"/>
              </a:spcBef>
              <a:spcAft>
                <a:spcPts val="0"/>
              </a:spcAft>
              <a:buClr>
                <a:srgbClr val="000000"/>
              </a:buClr>
              <a:buSzPts val="3900"/>
              <a:buFont typeface="Arial"/>
              <a:buChar char="»"/>
              <a:defRPr sz="3900">
                <a:latin typeface="Calibri"/>
                <a:ea typeface="Calibri"/>
                <a:cs typeface="Calibri"/>
                <a:sym typeface="Calibri"/>
              </a:defRPr>
            </a:lvl5pPr>
            <a:lvl6pPr marL="2743200" lvl="5" indent="-330200" algn="l" rtl="0">
              <a:lnSpc>
                <a:spcPct val="188888"/>
              </a:lnSpc>
              <a:spcBef>
                <a:spcPts val="0"/>
              </a:spcBef>
              <a:spcAft>
                <a:spcPts val="0"/>
              </a:spcAft>
              <a:buClr>
                <a:srgbClr val="000000"/>
              </a:buClr>
              <a:buSzPts val="1600"/>
              <a:buChar char="•"/>
              <a:defRPr/>
            </a:lvl6pPr>
            <a:lvl7pPr marL="3200400" lvl="6" indent="-228600" algn="l" rtl="0">
              <a:lnSpc>
                <a:spcPct val="188888"/>
              </a:lnSpc>
              <a:spcBef>
                <a:spcPts val="0"/>
              </a:spcBef>
              <a:spcAft>
                <a:spcPts val="0"/>
              </a:spcAft>
              <a:buClr>
                <a:srgbClr val="000000"/>
              </a:buClr>
              <a:buSzPts val="1600"/>
              <a:buNone/>
              <a:defRPr/>
            </a:lvl7pPr>
            <a:lvl8pPr marL="3657600" lvl="7" indent="-330200" algn="l" rtl="0">
              <a:lnSpc>
                <a:spcPct val="188888"/>
              </a:lnSpc>
              <a:spcBef>
                <a:spcPts val="0"/>
              </a:spcBef>
              <a:spcAft>
                <a:spcPts val="0"/>
              </a:spcAft>
              <a:buClr>
                <a:srgbClr val="000000"/>
              </a:buClr>
              <a:buSzPts val="1600"/>
              <a:buChar char="•"/>
              <a:defRPr/>
            </a:lvl8pPr>
            <a:lvl9pPr marL="4114800" lvl="8" indent="-228600" algn="l" rtl="0">
              <a:lnSpc>
                <a:spcPct val="188888"/>
              </a:lnSpc>
              <a:spcBef>
                <a:spcPts val="0"/>
              </a:spcBef>
              <a:spcAft>
                <a:spcPts val="0"/>
              </a:spcAft>
              <a:buClr>
                <a:srgbClr val="000000"/>
              </a:buClr>
              <a:buSzPts val="1600"/>
              <a:buNone/>
              <a:defRPr/>
            </a:lvl9pPr>
          </a:lstStyle>
          <a:p>
            <a:endParaRPr/>
          </a:p>
        </p:txBody>
      </p:sp>
      <p:sp>
        <p:nvSpPr>
          <p:cNvPr id="174" name="Google Shape;174;g21f2b0b6ef6_0_1065"/>
          <p:cNvSpPr txBox="1">
            <a:spLocks noGrp="1"/>
          </p:cNvSpPr>
          <p:nvPr>
            <p:ph type="sldNum" idx="12"/>
          </p:nvPr>
        </p:nvSpPr>
        <p:spPr>
          <a:xfrm>
            <a:off x="8737600" y="6408361"/>
            <a:ext cx="2844900" cy="261300"/>
          </a:xfrm>
          <a:prstGeom prst="rect">
            <a:avLst/>
          </a:prstGeom>
          <a:noFill/>
          <a:ln>
            <a:noFill/>
          </a:ln>
        </p:spPr>
        <p:txBody>
          <a:bodyPr spcFirstLastPara="1" wrap="square" lIns="57575" tIns="57575" rIns="57575" bIns="57575" anchor="ctr" anchorCtr="0">
            <a:normAutofit fontScale="77500" lnSpcReduction="20000"/>
          </a:bodyPr>
          <a:lstStyle>
            <a:lvl1pPr marL="0" marR="0" lvl="0" indent="0" algn="r" rtl="0">
              <a:lnSpc>
                <a:spcPct val="100000"/>
              </a:lnSpc>
              <a:spcBef>
                <a:spcPts val="0"/>
              </a:spcBef>
              <a:spcAft>
                <a:spcPts val="0"/>
              </a:spcAft>
              <a:buClr>
                <a:srgbClr val="888888"/>
              </a:buClr>
              <a:buSzPts val="1500"/>
              <a:buFont typeface="Calibri"/>
              <a:buNone/>
              <a:defRPr sz="15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500"/>
              <a:buFont typeface="Calibri"/>
              <a:buNone/>
              <a:defRPr sz="15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500"/>
              <a:buFont typeface="Calibri"/>
              <a:buNone/>
              <a:defRPr sz="15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500"/>
              <a:buFont typeface="Calibri"/>
              <a:buNone/>
              <a:defRPr sz="15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500"/>
              <a:buFont typeface="Calibri"/>
              <a:buNone/>
              <a:defRPr sz="15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500"/>
              <a:buFont typeface="Calibri"/>
              <a:buNone/>
              <a:defRPr sz="15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500"/>
              <a:buFont typeface="Calibri"/>
              <a:buNone/>
              <a:defRPr sz="15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500"/>
              <a:buFont typeface="Calibri"/>
              <a:buNone/>
              <a:defRPr sz="15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500"/>
              <a:buFont typeface="Calibri"/>
              <a:buNone/>
              <a:defRPr sz="15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sz="700">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Subhead">
  <p:cSld name="Title, Subhead">
    <p:spTree>
      <p:nvGrpSpPr>
        <p:cNvPr id="1" name="Shape 175"/>
        <p:cNvGrpSpPr/>
        <p:nvPr/>
      </p:nvGrpSpPr>
      <p:grpSpPr>
        <a:xfrm>
          <a:off x="0" y="0"/>
          <a:ext cx="0" cy="0"/>
          <a:chOff x="0" y="0"/>
          <a:chExt cx="0" cy="0"/>
        </a:xfrm>
      </p:grpSpPr>
      <p:sp>
        <p:nvSpPr>
          <p:cNvPr id="176" name="Google Shape;176;g21f2b0b6ef6_0_1069"/>
          <p:cNvSpPr txBox="1">
            <a:spLocks noGrp="1"/>
          </p:cNvSpPr>
          <p:nvPr>
            <p:ph type="sldNum" idx="12"/>
          </p:nvPr>
        </p:nvSpPr>
        <p:spPr>
          <a:xfrm>
            <a:off x="914718" y="5690360"/>
            <a:ext cx="329700" cy="258900"/>
          </a:xfrm>
          <a:prstGeom prst="rect">
            <a:avLst/>
          </a:prstGeom>
          <a:noFill/>
          <a:ln>
            <a:noFill/>
          </a:ln>
        </p:spPr>
        <p:txBody>
          <a:bodyPr spcFirstLastPara="1" wrap="square" lIns="0" tIns="0" rIns="0" bIns="0" anchor="t" anchorCtr="0">
            <a:normAutofit lnSpcReduction="20000"/>
          </a:bodyPr>
          <a:lstStyle>
            <a:lvl1pPr marL="0" marR="0" lvl="0" indent="0" algn="l" rtl="0">
              <a:lnSpc>
                <a:spcPct val="100000"/>
              </a:lnSpc>
              <a:spcBef>
                <a:spcPts val="0"/>
              </a:spcBef>
              <a:spcAft>
                <a:spcPts val="0"/>
              </a:spcAft>
              <a:buClr>
                <a:srgbClr val="000000"/>
              </a:buClr>
              <a:buSzPts val="2100"/>
              <a:buFont typeface="Open Sans"/>
              <a:buNone/>
              <a:defRPr sz="2100" b="0" i="0" u="none" strike="noStrike" cap="none">
                <a:solidFill>
                  <a:srgbClr val="000000"/>
                </a:solidFill>
                <a:latin typeface="Open Sans"/>
                <a:ea typeface="Open Sans"/>
                <a:cs typeface="Open Sans"/>
                <a:sym typeface="Open Sans"/>
              </a:defRPr>
            </a:lvl1pPr>
            <a:lvl2pPr marL="0" marR="0" lvl="1" indent="0" algn="l" rtl="0">
              <a:lnSpc>
                <a:spcPct val="100000"/>
              </a:lnSpc>
              <a:spcBef>
                <a:spcPts val="0"/>
              </a:spcBef>
              <a:spcAft>
                <a:spcPts val="0"/>
              </a:spcAft>
              <a:buClr>
                <a:srgbClr val="000000"/>
              </a:buClr>
              <a:buSzPts val="2100"/>
              <a:buFont typeface="Open Sans"/>
              <a:buNone/>
              <a:defRPr sz="2100" b="0" i="0" u="none" strike="noStrike" cap="none">
                <a:solidFill>
                  <a:srgbClr val="000000"/>
                </a:solidFill>
                <a:latin typeface="Open Sans"/>
                <a:ea typeface="Open Sans"/>
                <a:cs typeface="Open Sans"/>
                <a:sym typeface="Open Sans"/>
              </a:defRPr>
            </a:lvl2pPr>
            <a:lvl3pPr marL="0" marR="0" lvl="2" indent="0" algn="l" rtl="0">
              <a:lnSpc>
                <a:spcPct val="100000"/>
              </a:lnSpc>
              <a:spcBef>
                <a:spcPts val="0"/>
              </a:spcBef>
              <a:spcAft>
                <a:spcPts val="0"/>
              </a:spcAft>
              <a:buClr>
                <a:srgbClr val="000000"/>
              </a:buClr>
              <a:buSzPts val="2100"/>
              <a:buFont typeface="Open Sans"/>
              <a:buNone/>
              <a:defRPr sz="2100" b="0" i="0" u="none" strike="noStrike" cap="none">
                <a:solidFill>
                  <a:srgbClr val="000000"/>
                </a:solidFill>
                <a:latin typeface="Open Sans"/>
                <a:ea typeface="Open Sans"/>
                <a:cs typeface="Open Sans"/>
                <a:sym typeface="Open Sans"/>
              </a:defRPr>
            </a:lvl3pPr>
            <a:lvl4pPr marL="0" marR="0" lvl="3" indent="0" algn="l" rtl="0">
              <a:lnSpc>
                <a:spcPct val="100000"/>
              </a:lnSpc>
              <a:spcBef>
                <a:spcPts val="0"/>
              </a:spcBef>
              <a:spcAft>
                <a:spcPts val="0"/>
              </a:spcAft>
              <a:buClr>
                <a:srgbClr val="000000"/>
              </a:buClr>
              <a:buSzPts val="2100"/>
              <a:buFont typeface="Open Sans"/>
              <a:buNone/>
              <a:defRPr sz="2100" b="0" i="0" u="none" strike="noStrike" cap="none">
                <a:solidFill>
                  <a:srgbClr val="000000"/>
                </a:solidFill>
                <a:latin typeface="Open Sans"/>
                <a:ea typeface="Open Sans"/>
                <a:cs typeface="Open Sans"/>
                <a:sym typeface="Open Sans"/>
              </a:defRPr>
            </a:lvl4pPr>
            <a:lvl5pPr marL="0" marR="0" lvl="4" indent="0" algn="l" rtl="0">
              <a:lnSpc>
                <a:spcPct val="100000"/>
              </a:lnSpc>
              <a:spcBef>
                <a:spcPts val="0"/>
              </a:spcBef>
              <a:spcAft>
                <a:spcPts val="0"/>
              </a:spcAft>
              <a:buClr>
                <a:srgbClr val="000000"/>
              </a:buClr>
              <a:buSzPts val="2100"/>
              <a:buFont typeface="Open Sans"/>
              <a:buNone/>
              <a:defRPr sz="2100" b="0" i="0" u="none" strike="noStrike" cap="none">
                <a:solidFill>
                  <a:srgbClr val="000000"/>
                </a:solidFill>
                <a:latin typeface="Open Sans"/>
                <a:ea typeface="Open Sans"/>
                <a:cs typeface="Open Sans"/>
                <a:sym typeface="Open Sans"/>
              </a:defRPr>
            </a:lvl5pPr>
            <a:lvl6pPr marL="0" marR="0" lvl="5" indent="0" algn="l" rtl="0">
              <a:lnSpc>
                <a:spcPct val="100000"/>
              </a:lnSpc>
              <a:spcBef>
                <a:spcPts val="0"/>
              </a:spcBef>
              <a:spcAft>
                <a:spcPts val="0"/>
              </a:spcAft>
              <a:buClr>
                <a:srgbClr val="000000"/>
              </a:buClr>
              <a:buSzPts val="2100"/>
              <a:buFont typeface="Open Sans"/>
              <a:buNone/>
              <a:defRPr sz="2100" b="0" i="0" u="none" strike="noStrike" cap="none">
                <a:solidFill>
                  <a:srgbClr val="000000"/>
                </a:solidFill>
                <a:latin typeface="Open Sans"/>
                <a:ea typeface="Open Sans"/>
                <a:cs typeface="Open Sans"/>
                <a:sym typeface="Open Sans"/>
              </a:defRPr>
            </a:lvl6pPr>
            <a:lvl7pPr marL="0" marR="0" lvl="6" indent="0" algn="l" rtl="0">
              <a:lnSpc>
                <a:spcPct val="100000"/>
              </a:lnSpc>
              <a:spcBef>
                <a:spcPts val="0"/>
              </a:spcBef>
              <a:spcAft>
                <a:spcPts val="0"/>
              </a:spcAft>
              <a:buClr>
                <a:srgbClr val="000000"/>
              </a:buClr>
              <a:buSzPts val="2100"/>
              <a:buFont typeface="Open Sans"/>
              <a:buNone/>
              <a:defRPr sz="2100" b="0" i="0" u="none" strike="noStrike" cap="none">
                <a:solidFill>
                  <a:srgbClr val="000000"/>
                </a:solidFill>
                <a:latin typeface="Open Sans"/>
                <a:ea typeface="Open Sans"/>
                <a:cs typeface="Open Sans"/>
                <a:sym typeface="Open Sans"/>
              </a:defRPr>
            </a:lvl7pPr>
            <a:lvl8pPr marL="0" marR="0" lvl="7" indent="0" algn="l" rtl="0">
              <a:lnSpc>
                <a:spcPct val="100000"/>
              </a:lnSpc>
              <a:spcBef>
                <a:spcPts val="0"/>
              </a:spcBef>
              <a:spcAft>
                <a:spcPts val="0"/>
              </a:spcAft>
              <a:buClr>
                <a:srgbClr val="000000"/>
              </a:buClr>
              <a:buSzPts val="2100"/>
              <a:buFont typeface="Open Sans"/>
              <a:buNone/>
              <a:defRPr sz="2100" b="0" i="0" u="none" strike="noStrike" cap="none">
                <a:solidFill>
                  <a:srgbClr val="000000"/>
                </a:solidFill>
                <a:latin typeface="Open Sans"/>
                <a:ea typeface="Open Sans"/>
                <a:cs typeface="Open Sans"/>
                <a:sym typeface="Open Sans"/>
              </a:defRPr>
            </a:lvl8pPr>
            <a:lvl9pPr marL="0" marR="0" lvl="8" indent="0" algn="l" rtl="0">
              <a:lnSpc>
                <a:spcPct val="100000"/>
              </a:lnSpc>
              <a:spcBef>
                <a:spcPts val="0"/>
              </a:spcBef>
              <a:spcAft>
                <a:spcPts val="0"/>
              </a:spcAft>
              <a:buClr>
                <a:srgbClr val="000000"/>
              </a:buClr>
              <a:buSzPts val="2100"/>
              <a:buFont typeface="Open Sans"/>
              <a:buNone/>
              <a:defRPr sz="2100" b="0" i="0" u="none" strike="noStrike" cap="none">
                <a:solidFill>
                  <a:srgbClr val="000000"/>
                </a:solidFill>
                <a:latin typeface="Open Sans"/>
                <a:ea typeface="Open Sans"/>
                <a:cs typeface="Open Sans"/>
                <a:sym typeface="Open Sans"/>
              </a:defRPr>
            </a:lvl9pPr>
          </a:lstStyle>
          <a:p>
            <a:pPr marL="0" lvl="0" indent="0" algn="l" rtl="0">
              <a:spcBef>
                <a:spcPts val="0"/>
              </a:spcBef>
              <a:spcAft>
                <a:spcPts val="0"/>
              </a:spcAft>
              <a:buNone/>
            </a:pPr>
            <a:fld id="{00000000-1234-1234-1234-123412341234}" type="slidenum">
              <a:rPr lang="en-GB"/>
              <a:t>‹#›</a:t>
            </a:fld>
            <a:endParaRPr sz="700">
              <a:solidFill>
                <a:srgbClr val="888888"/>
              </a:solidFill>
              <a:latin typeface="Arial"/>
              <a:ea typeface="Arial"/>
              <a:cs typeface="Arial"/>
              <a:sym typeface="Arial"/>
            </a:endParaRPr>
          </a:p>
        </p:txBody>
      </p:sp>
      <p:sp>
        <p:nvSpPr>
          <p:cNvPr id="177" name="Google Shape;177;g21f2b0b6ef6_0_1069"/>
          <p:cNvSpPr txBox="1">
            <a:spLocks noGrp="1"/>
          </p:cNvSpPr>
          <p:nvPr>
            <p:ph type="title"/>
          </p:nvPr>
        </p:nvSpPr>
        <p:spPr>
          <a:xfrm>
            <a:off x="914399" y="1378458"/>
            <a:ext cx="10363200" cy="445500"/>
          </a:xfrm>
          <a:prstGeom prst="rect">
            <a:avLst/>
          </a:prstGeom>
          <a:noFill/>
          <a:ln>
            <a:noFill/>
          </a:ln>
        </p:spPr>
        <p:txBody>
          <a:bodyPr spcFirstLastPara="1" wrap="square" lIns="0" tIns="0" rIns="0" bIns="0" anchor="b" anchorCtr="0">
            <a:normAutofit/>
          </a:bodyPr>
          <a:lstStyle>
            <a:lvl1pPr lvl="0" algn="l" rtl="0">
              <a:lnSpc>
                <a:spcPct val="85000"/>
              </a:lnSpc>
              <a:spcBef>
                <a:spcPts val="0"/>
              </a:spcBef>
              <a:spcAft>
                <a:spcPts val="0"/>
              </a:spcAft>
              <a:buClr>
                <a:srgbClr val="000000"/>
              </a:buClr>
              <a:buSzPts val="4400"/>
              <a:buFont typeface="Open Sans Light"/>
              <a:buNone/>
              <a:defRPr sz="4400">
                <a:solidFill>
                  <a:srgbClr val="000000"/>
                </a:solidFill>
                <a:latin typeface="Open Sans Light"/>
                <a:ea typeface="Open Sans Light"/>
                <a:cs typeface="Open Sans Light"/>
                <a:sym typeface="Open Sans Light"/>
              </a:defRPr>
            </a:lvl1pPr>
            <a:lvl2pPr lvl="1" algn="l" rtl="0">
              <a:lnSpc>
                <a:spcPct val="244444"/>
              </a:lnSpc>
              <a:spcBef>
                <a:spcPts val="0"/>
              </a:spcBef>
              <a:spcAft>
                <a:spcPts val="0"/>
              </a:spcAft>
              <a:buClr>
                <a:srgbClr val="F21C0A"/>
              </a:buClr>
              <a:buSzPts val="1600"/>
              <a:buNone/>
              <a:defRPr/>
            </a:lvl2pPr>
            <a:lvl3pPr lvl="2" algn="l" rtl="0">
              <a:lnSpc>
                <a:spcPct val="244444"/>
              </a:lnSpc>
              <a:spcBef>
                <a:spcPts val="0"/>
              </a:spcBef>
              <a:spcAft>
                <a:spcPts val="0"/>
              </a:spcAft>
              <a:buClr>
                <a:srgbClr val="F21C0A"/>
              </a:buClr>
              <a:buSzPts val="1600"/>
              <a:buNone/>
              <a:defRPr/>
            </a:lvl3pPr>
            <a:lvl4pPr lvl="3" algn="l" rtl="0">
              <a:lnSpc>
                <a:spcPct val="244444"/>
              </a:lnSpc>
              <a:spcBef>
                <a:spcPts val="0"/>
              </a:spcBef>
              <a:spcAft>
                <a:spcPts val="0"/>
              </a:spcAft>
              <a:buClr>
                <a:srgbClr val="F21C0A"/>
              </a:buClr>
              <a:buSzPts val="1600"/>
              <a:buNone/>
              <a:defRPr/>
            </a:lvl4pPr>
            <a:lvl5pPr lvl="4" algn="l" rtl="0">
              <a:lnSpc>
                <a:spcPct val="244444"/>
              </a:lnSpc>
              <a:spcBef>
                <a:spcPts val="0"/>
              </a:spcBef>
              <a:spcAft>
                <a:spcPts val="0"/>
              </a:spcAft>
              <a:buClr>
                <a:srgbClr val="F21C0A"/>
              </a:buClr>
              <a:buSzPts val="1600"/>
              <a:buNone/>
              <a:defRPr/>
            </a:lvl5pPr>
            <a:lvl6pPr lvl="5" algn="l" rtl="0">
              <a:lnSpc>
                <a:spcPct val="244444"/>
              </a:lnSpc>
              <a:spcBef>
                <a:spcPts val="0"/>
              </a:spcBef>
              <a:spcAft>
                <a:spcPts val="0"/>
              </a:spcAft>
              <a:buClr>
                <a:srgbClr val="F21C0A"/>
              </a:buClr>
              <a:buSzPts val="1600"/>
              <a:buNone/>
              <a:defRPr/>
            </a:lvl6pPr>
            <a:lvl7pPr lvl="6" algn="l" rtl="0">
              <a:lnSpc>
                <a:spcPct val="244444"/>
              </a:lnSpc>
              <a:spcBef>
                <a:spcPts val="0"/>
              </a:spcBef>
              <a:spcAft>
                <a:spcPts val="0"/>
              </a:spcAft>
              <a:buClr>
                <a:srgbClr val="F21C0A"/>
              </a:buClr>
              <a:buSzPts val="1600"/>
              <a:buNone/>
              <a:defRPr/>
            </a:lvl7pPr>
            <a:lvl8pPr lvl="7" algn="l" rtl="0">
              <a:lnSpc>
                <a:spcPct val="244444"/>
              </a:lnSpc>
              <a:spcBef>
                <a:spcPts val="0"/>
              </a:spcBef>
              <a:spcAft>
                <a:spcPts val="0"/>
              </a:spcAft>
              <a:buClr>
                <a:srgbClr val="F21C0A"/>
              </a:buClr>
              <a:buSzPts val="1600"/>
              <a:buNone/>
              <a:defRPr/>
            </a:lvl8pPr>
            <a:lvl9pPr lvl="8" algn="l" rtl="0">
              <a:lnSpc>
                <a:spcPct val="244444"/>
              </a:lnSpc>
              <a:spcBef>
                <a:spcPts val="0"/>
              </a:spcBef>
              <a:spcAft>
                <a:spcPts val="0"/>
              </a:spcAft>
              <a:buClr>
                <a:srgbClr val="F21C0A"/>
              </a:buClr>
              <a:buSzPts val="1600"/>
              <a:buNone/>
              <a:defRPr/>
            </a:lvl9pPr>
          </a:lstStyle>
          <a:p>
            <a:endParaRPr/>
          </a:p>
        </p:txBody>
      </p:sp>
      <p:sp>
        <p:nvSpPr>
          <p:cNvPr id="178" name="Google Shape;178;g21f2b0b6ef6_0_1069"/>
          <p:cNvSpPr txBox="1">
            <a:spLocks noGrp="1"/>
          </p:cNvSpPr>
          <p:nvPr>
            <p:ph type="body" idx="1"/>
          </p:nvPr>
        </p:nvSpPr>
        <p:spPr>
          <a:xfrm>
            <a:off x="914721" y="1872233"/>
            <a:ext cx="10362900" cy="356700"/>
          </a:xfrm>
          <a:prstGeom prst="rect">
            <a:avLst/>
          </a:prstGeom>
          <a:noFill/>
          <a:ln>
            <a:noFill/>
          </a:ln>
        </p:spPr>
        <p:txBody>
          <a:bodyPr spcFirstLastPara="1" wrap="square" lIns="0" tIns="0" rIns="0" bIns="0" anchor="t" anchorCtr="0">
            <a:normAutofit/>
          </a:bodyPr>
          <a:lstStyle>
            <a:lvl1pPr marL="457200" lvl="0" indent="-228600" algn="l" rtl="0">
              <a:lnSpc>
                <a:spcPct val="130000"/>
              </a:lnSpc>
              <a:spcBef>
                <a:spcPts val="1200"/>
              </a:spcBef>
              <a:spcAft>
                <a:spcPts val="0"/>
              </a:spcAft>
              <a:buClr>
                <a:srgbClr val="000000"/>
              </a:buClr>
              <a:buSzPts val="2500"/>
              <a:buFont typeface="Open Sans"/>
              <a:buNone/>
              <a:defRPr sz="2500">
                <a:latin typeface="Open Sans"/>
                <a:ea typeface="Open Sans"/>
                <a:cs typeface="Open Sans"/>
                <a:sym typeface="Open Sans"/>
              </a:defRPr>
            </a:lvl1pPr>
            <a:lvl2pPr marL="914400" lvl="1" indent="-349250" algn="l" rtl="0">
              <a:lnSpc>
                <a:spcPct val="130000"/>
              </a:lnSpc>
              <a:spcBef>
                <a:spcPts val="1200"/>
              </a:spcBef>
              <a:spcAft>
                <a:spcPts val="0"/>
              </a:spcAft>
              <a:buClr>
                <a:srgbClr val="000000"/>
              </a:buClr>
              <a:buSzPts val="1900"/>
              <a:buFont typeface="Open Sans"/>
              <a:buChar char="•"/>
              <a:defRPr sz="2500">
                <a:latin typeface="Open Sans"/>
                <a:ea typeface="Open Sans"/>
                <a:cs typeface="Open Sans"/>
                <a:sym typeface="Open Sans"/>
              </a:defRPr>
            </a:lvl2pPr>
            <a:lvl3pPr marL="1371600" lvl="2" indent="-349250" algn="l" rtl="0">
              <a:lnSpc>
                <a:spcPct val="130000"/>
              </a:lnSpc>
              <a:spcBef>
                <a:spcPts val="1200"/>
              </a:spcBef>
              <a:spcAft>
                <a:spcPts val="0"/>
              </a:spcAft>
              <a:buClr>
                <a:srgbClr val="000000"/>
              </a:buClr>
              <a:buSzPts val="1900"/>
              <a:buFont typeface="Open Sans"/>
              <a:buChar char="•"/>
              <a:defRPr sz="2500">
                <a:latin typeface="Open Sans"/>
                <a:ea typeface="Open Sans"/>
                <a:cs typeface="Open Sans"/>
                <a:sym typeface="Open Sans"/>
              </a:defRPr>
            </a:lvl3pPr>
            <a:lvl4pPr marL="1828800" lvl="3" indent="-349250" algn="l" rtl="0">
              <a:lnSpc>
                <a:spcPct val="130000"/>
              </a:lnSpc>
              <a:spcBef>
                <a:spcPts val="1200"/>
              </a:spcBef>
              <a:spcAft>
                <a:spcPts val="0"/>
              </a:spcAft>
              <a:buClr>
                <a:srgbClr val="000000"/>
              </a:buClr>
              <a:buSzPts val="1900"/>
              <a:buFont typeface="Open Sans"/>
              <a:buChar char="•"/>
              <a:defRPr sz="2500">
                <a:latin typeface="Open Sans"/>
                <a:ea typeface="Open Sans"/>
                <a:cs typeface="Open Sans"/>
                <a:sym typeface="Open Sans"/>
              </a:defRPr>
            </a:lvl4pPr>
            <a:lvl5pPr marL="2286000" lvl="4" indent="-349250" algn="l" rtl="0">
              <a:lnSpc>
                <a:spcPct val="130000"/>
              </a:lnSpc>
              <a:spcBef>
                <a:spcPts val="1200"/>
              </a:spcBef>
              <a:spcAft>
                <a:spcPts val="0"/>
              </a:spcAft>
              <a:buClr>
                <a:srgbClr val="000000"/>
              </a:buClr>
              <a:buSzPts val="1900"/>
              <a:buFont typeface="Open Sans"/>
              <a:buChar char="•"/>
              <a:defRPr sz="2500">
                <a:latin typeface="Open Sans"/>
                <a:ea typeface="Open Sans"/>
                <a:cs typeface="Open Sans"/>
                <a:sym typeface="Open Sans"/>
              </a:defRPr>
            </a:lvl5pPr>
            <a:lvl6pPr marL="2743200" lvl="5" indent="-330200" algn="l" rtl="0">
              <a:lnSpc>
                <a:spcPct val="188888"/>
              </a:lnSpc>
              <a:spcBef>
                <a:spcPts val="0"/>
              </a:spcBef>
              <a:spcAft>
                <a:spcPts val="0"/>
              </a:spcAft>
              <a:buClr>
                <a:srgbClr val="000000"/>
              </a:buClr>
              <a:buSzPts val="1600"/>
              <a:buChar char="•"/>
              <a:defRPr/>
            </a:lvl6pPr>
            <a:lvl7pPr marL="3200400" lvl="6" indent="-228600" algn="l" rtl="0">
              <a:lnSpc>
                <a:spcPct val="188888"/>
              </a:lnSpc>
              <a:spcBef>
                <a:spcPts val="0"/>
              </a:spcBef>
              <a:spcAft>
                <a:spcPts val="0"/>
              </a:spcAft>
              <a:buClr>
                <a:srgbClr val="000000"/>
              </a:buClr>
              <a:buSzPts val="1600"/>
              <a:buNone/>
              <a:defRPr/>
            </a:lvl7pPr>
            <a:lvl8pPr marL="3657600" lvl="7" indent="-330200" algn="l" rtl="0">
              <a:lnSpc>
                <a:spcPct val="188888"/>
              </a:lnSpc>
              <a:spcBef>
                <a:spcPts val="0"/>
              </a:spcBef>
              <a:spcAft>
                <a:spcPts val="0"/>
              </a:spcAft>
              <a:buClr>
                <a:srgbClr val="000000"/>
              </a:buClr>
              <a:buSzPts val="1600"/>
              <a:buChar char="•"/>
              <a:defRPr/>
            </a:lvl8pPr>
            <a:lvl9pPr marL="4114800" lvl="8" indent="-228600" algn="l" rtl="0">
              <a:lnSpc>
                <a:spcPct val="188888"/>
              </a:lnSpc>
              <a:spcBef>
                <a:spcPts val="0"/>
              </a:spcBef>
              <a:spcAft>
                <a:spcPts val="0"/>
              </a:spcAft>
              <a:buClr>
                <a:srgbClr val="000000"/>
              </a:buClr>
              <a:buSzPts val="16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Title &amp; Subtitle">
  <p:cSld name="Title &amp; Subtitle 3">
    <p:spTree>
      <p:nvGrpSpPr>
        <p:cNvPr id="1" name="Shape 179"/>
        <p:cNvGrpSpPr/>
        <p:nvPr/>
      </p:nvGrpSpPr>
      <p:grpSpPr>
        <a:xfrm>
          <a:off x="0" y="0"/>
          <a:ext cx="0" cy="0"/>
          <a:chOff x="0" y="0"/>
          <a:chExt cx="0" cy="0"/>
        </a:xfrm>
      </p:grpSpPr>
      <p:sp>
        <p:nvSpPr>
          <p:cNvPr id="180" name="Google Shape;180;g21f2b0b6ef6_0_1073"/>
          <p:cNvSpPr txBox="1">
            <a:spLocks noGrp="1"/>
          </p:cNvSpPr>
          <p:nvPr>
            <p:ph type="title"/>
          </p:nvPr>
        </p:nvSpPr>
        <p:spPr>
          <a:xfrm>
            <a:off x="2416968" y="2148147"/>
            <a:ext cx="7358100" cy="1305900"/>
          </a:xfrm>
          <a:prstGeom prst="rect">
            <a:avLst/>
          </a:prstGeom>
          <a:noFill/>
          <a:ln>
            <a:noFill/>
          </a:ln>
        </p:spPr>
        <p:txBody>
          <a:bodyPr spcFirstLastPara="1" wrap="square" lIns="35975" tIns="35975" rIns="35975" bIns="35975" anchor="b" anchorCtr="0">
            <a:normAutofit/>
          </a:bodyPr>
          <a:lstStyle>
            <a:lvl1pPr lvl="0" algn="ctr" rtl="0">
              <a:lnSpc>
                <a:spcPct val="100000"/>
              </a:lnSpc>
              <a:spcBef>
                <a:spcPts val="0"/>
              </a:spcBef>
              <a:spcAft>
                <a:spcPts val="0"/>
              </a:spcAft>
              <a:buClr>
                <a:srgbClr val="000000"/>
              </a:buClr>
              <a:buSzPts val="6700"/>
              <a:buFont typeface="Helvetica Neue Light"/>
              <a:buNone/>
              <a:defRPr sz="6700">
                <a:solidFill>
                  <a:srgbClr val="000000"/>
                </a:solidFill>
                <a:latin typeface="Helvetica Neue Light"/>
                <a:ea typeface="Helvetica Neue Light"/>
                <a:cs typeface="Helvetica Neue Light"/>
                <a:sym typeface="Helvetica Neue Light"/>
              </a:defRPr>
            </a:lvl1pPr>
            <a:lvl2pPr lvl="1" algn="l" rtl="0">
              <a:lnSpc>
                <a:spcPct val="244444"/>
              </a:lnSpc>
              <a:spcBef>
                <a:spcPts val="0"/>
              </a:spcBef>
              <a:spcAft>
                <a:spcPts val="0"/>
              </a:spcAft>
              <a:buClr>
                <a:srgbClr val="F21C0A"/>
              </a:buClr>
              <a:buSzPts val="1600"/>
              <a:buNone/>
              <a:defRPr/>
            </a:lvl2pPr>
            <a:lvl3pPr lvl="2" algn="l" rtl="0">
              <a:lnSpc>
                <a:spcPct val="244444"/>
              </a:lnSpc>
              <a:spcBef>
                <a:spcPts val="0"/>
              </a:spcBef>
              <a:spcAft>
                <a:spcPts val="0"/>
              </a:spcAft>
              <a:buClr>
                <a:srgbClr val="F21C0A"/>
              </a:buClr>
              <a:buSzPts val="1600"/>
              <a:buNone/>
              <a:defRPr/>
            </a:lvl3pPr>
            <a:lvl4pPr lvl="3" algn="l" rtl="0">
              <a:lnSpc>
                <a:spcPct val="244444"/>
              </a:lnSpc>
              <a:spcBef>
                <a:spcPts val="0"/>
              </a:spcBef>
              <a:spcAft>
                <a:spcPts val="0"/>
              </a:spcAft>
              <a:buClr>
                <a:srgbClr val="F21C0A"/>
              </a:buClr>
              <a:buSzPts val="1600"/>
              <a:buNone/>
              <a:defRPr/>
            </a:lvl4pPr>
            <a:lvl5pPr lvl="4" algn="l" rtl="0">
              <a:lnSpc>
                <a:spcPct val="244444"/>
              </a:lnSpc>
              <a:spcBef>
                <a:spcPts val="0"/>
              </a:spcBef>
              <a:spcAft>
                <a:spcPts val="0"/>
              </a:spcAft>
              <a:buClr>
                <a:srgbClr val="F21C0A"/>
              </a:buClr>
              <a:buSzPts val="1600"/>
              <a:buNone/>
              <a:defRPr/>
            </a:lvl5pPr>
            <a:lvl6pPr lvl="5" algn="l" rtl="0">
              <a:lnSpc>
                <a:spcPct val="244444"/>
              </a:lnSpc>
              <a:spcBef>
                <a:spcPts val="0"/>
              </a:spcBef>
              <a:spcAft>
                <a:spcPts val="0"/>
              </a:spcAft>
              <a:buClr>
                <a:srgbClr val="F21C0A"/>
              </a:buClr>
              <a:buSzPts val="1600"/>
              <a:buNone/>
              <a:defRPr/>
            </a:lvl6pPr>
            <a:lvl7pPr lvl="6" algn="l" rtl="0">
              <a:lnSpc>
                <a:spcPct val="244444"/>
              </a:lnSpc>
              <a:spcBef>
                <a:spcPts val="0"/>
              </a:spcBef>
              <a:spcAft>
                <a:spcPts val="0"/>
              </a:spcAft>
              <a:buClr>
                <a:srgbClr val="F21C0A"/>
              </a:buClr>
              <a:buSzPts val="1600"/>
              <a:buNone/>
              <a:defRPr/>
            </a:lvl7pPr>
            <a:lvl8pPr lvl="7" algn="l" rtl="0">
              <a:lnSpc>
                <a:spcPct val="244444"/>
              </a:lnSpc>
              <a:spcBef>
                <a:spcPts val="0"/>
              </a:spcBef>
              <a:spcAft>
                <a:spcPts val="0"/>
              </a:spcAft>
              <a:buClr>
                <a:srgbClr val="F21C0A"/>
              </a:buClr>
              <a:buSzPts val="1600"/>
              <a:buNone/>
              <a:defRPr/>
            </a:lvl8pPr>
            <a:lvl9pPr lvl="8" algn="l" rtl="0">
              <a:lnSpc>
                <a:spcPct val="244444"/>
              </a:lnSpc>
              <a:spcBef>
                <a:spcPts val="0"/>
              </a:spcBef>
              <a:spcAft>
                <a:spcPts val="0"/>
              </a:spcAft>
              <a:buClr>
                <a:srgbClr val="F21C0A"/>
              </a:buClr>
              <a:buSzPts val="1600"/>
              <a:buNone/>
              <a:defRPr/>
            </a:lvl9pPr>
          </a:lstStyle>
          <a:p>
            <a:endParaRPr/>
          </a:p>
        </p:txBody>
      </p:sp>
      <p:sp>
        <p:nvSpPr>
          <p:cNvPr id="181" name="Google Shape;181;g21f2b0b6ef6_0_1073"/>
          <p:cNvSpPr txBox="1">
            <a:spLocks noGrp="1"/>
          </p:cNvSpPr>
          <p:nvPr>
            <p:ph type="body" idx="1"/>
          </p:nvPr>
        </p:nvSpPr>
        <p:spPr>
          <a:xfrm>
            <a:off x="2416968" y="3489275"/>
            <a:ext cx="7358100" cy="447300"/>
          </a:xfrm>
          <a:prstGeom prst="rect">
            <a:avLst/>
          </a:prstGeom>
          <a:noFill/>
          <a:ln>
            <a:noFill/>
          </a:ln>
        </p:spPr>
        <p:txBody>
          <a:bodyPr spcFirstLastPara="1" wrap="square" lIns="35975" tIns="35975" rIns="35975" bIns="35975" anchor="t" anchorCtr="0">
            <a:normAutofit/>
          </a:bodyPr>
          <a:lstStyle>
            <a:lvl1pPr marL="457200" lvl="0" indent="-387350" algn="ctr" rtl="0">
              <a:lnSpc>
                <a:spcPct val="100000"/>
              </a:lnSpc>
              <a:spcBef>
                <a:spcPts val="1200"/>
              </a:spcBef>
              <a:spcAft>
                <a:spcPts val="0"/>
              </a:spcAft>
              <a:buClr>
                <a:srgbClr val="000000"/>
              </a:buClr>
              <a:buSzPts val="2500"/>
              <a:buFont typeface="Arial"/>
              <a:buChar char="•"/>
              <a:defRPr sz="2500">
                <a:latin typeface="Helvetica Neue Light"/>
                <a:ea typeface="Helvetica Neue Light"/>
                <a:cs typeface="Helvetica Neue Light"/>
                <a:sym typeface="Helvetica Neue Light"/>
              </a:defRPr>
            </a:lvl1pPr>
            <a:lvl2pPr marL="914400" lvl="1" indent="-228600" algn="ctr" rtl="0">
              <a:lnSpc>
                <a:spcPct val="100000"/>
              </a:lnSpc>
              <a:spcBef>
                <a:spcPts val="1200"/>
              </a:spcBef>
              <a:spcAft>
                <a:spcPts val="0"/>
              </a:spcAft>
              <a:buClr>
                <a:srgbClr val="000000"/>
              </a:buClr>
              <a:buSzPts val="2500"/>
              <a:buFont typeface="Arial"/>
              <a:buNone/>
              <a:defRPr sz="2500">
                <a:latin typeface="Helvetica Neue Light"/>
                <a:ea typeface="Helvetica Neue Light"/>
                <a:cs typeface="Helvetica Neue Light"/>
                <a:sym typeface="Helvetica Neue Light"/>
              </a:defRPr>
            </a:lvl2pPr>
            <a:lvl3pPr marL="1371600" lvl="2" indent="-387350" algn="ctr" rtl="0">
              <a:lnSpc>
                <a:spcPct val="100000"/>
              </a:lnSpc>
              <a:spcBef>
                <a:spcPts val="1200"/>
              </a:spcBef>
              <a:spcAft>
                <a:spcPts val="0"/>
              </a:spcAft>
              <a:buClr>
                <a:srgbClr val="000000"/>
              </a:buClr>
              <a:buSzPts val="2500"/>
              <a:buFont typeface="Arial"/>
              <a:buChar char="•"/>
              <a:defRPr sz="2500">
                <a:latin typeface="Helvetica Neue Light"/>
                <a:ea typeface="Helvetica Neue Light"/>
                <a:cs typeface="Helvetica Neue Light"/>
                <a:sym typeface="Helvetica Neue Light"/>
              </a:defRPr>
            </a:lvl3pPr>
            <a:lvl4pPr marL="1828800" lvl="3" indent="-228600" algn="ctr" rtl="0">
              <a:lnSpc>
                <a:spcPct val="100000"/>
              </a:lnSpc>
              <a:spcBef>
                <a:spcPts val="1200"/>
              </a:spcBef>
              <a:spcAft>
                <a:spcPts val="0"/>
              </a:spcAft>
              <a:buClr>
                <a:srgbClr val="000000"/>
              </a:buClr>
              <a:buSzPts val="2500"/>
              <a:buFont typeface="Arial"/>
              <a:buNone/>
              <a:defRPr sz="2500">
                <a:latin typeface="Helvetica Neue Light"/>
                <a:ea typeface="Helvetica Neue Light"/>
                <a:cs typeface="Helvetica Neue Light"/>
                <a:sym typeface="Helvetica Neue Light"/>
              </a:defRPr>
            </a:lvl4pPr>
            <a:lvl5pPr marL="2286000" lvl="4" indent="-387350" algn="ctr" rtl="0">
              <a:lnSpc>
                <a:spcPct val="100000"/>
              </a:lnSpc>
              <a:spcBef>
                <a:spcPts val="1200"/>
              </a:spcBef>
              <a:spcAft>
                <a:spcPts val="0"/>
              </a:spcAft>
              <a:buClr>
                <a:srgbClr val="000000"/>
              </a:buClr>
              <a:buSzPts val="2500"/>
              <a:buFont typeface="Arial"/>
              <a:buChar char="•"/>
              <a:defRPr sz="2500">
                <a:latin typeface="Helvetica Neue Light"/>
                <a:ea typeface="Helvetica Neue Light"/>
                <a:cs typeface="Helvetica Neue Light"/>
                <a:sym typeface="Helvetica Neue Light"/>
              </a:defRPr>
            </a:lvl5pPr>
            <a:lvl6pPr marL="2743200" lvl="5" indent="-330200" algn="l" rtl="0">
              <a:lnSpc>
                <a:spcPct val="188888"/>
              </a:lnSpc>
              <a:spcBef>
                <a:spcPts val="0"/>
              </a:spcBef>
              <a:spcAft>
                <a:spcPts val="0"/>
              </a:spcAft>
              <a:buClr>
                <a:srgbClr val="000000"/>
              </a:buClr>
              <a:buSzPts val="1600"/>
              <a:buChar char="•"/>
              <a:defRPr/>
            </a:lvl6pPr>
            <a:lvl7pPr marL="3200400" lvl="6" indent="-228600" algn="l" rtl="0">
              <a:lnSpc>
                <a:spcPct val="188888"/>
              </a:lnSpc>
              <a:spcBef>
                <a:spcPts val="0"/>
              </a:spcBef>
              <a:spcAft>
                <a:spcPts val="0"/>
              </a:spcAft>
              <a:buClr>
                <a:srgbClr val="000000"/>
              </a:buClr>
              <a:buSzPts val="1600"/>
              <a:buNone/>
              <a:defRPr/>
            </a:lvl7pPr>
            <a:lvl8pPr marL="3657600" lvl="7" indent="-330200" algn="l" rtl="0">
              <a:lnSpc>
                <a:spcPct val="188888"/>
              </a:lnSpc>
              <a:spcBef>
                <a:spcPts val="0"/>
              </a:spcBef>
              <a:spcAft>
                <a:spcPts val="0"/>
              </a:spcAft>
              <a:buClr>
                <a:srgbClr val="000000"/>
              </a:buClr>
              <a:buSzPts val="1600"/>
              <a:buChar char="•"/>
              <a:defRPr/>
            </a:lvl8pPr>
            <a:lvl9pPr marL="4114800" lvl="8" indent="-228600" algn="l" rtl="0">
              <a:lnSpc>
                <a:spcPct val="188888"/>
              </a:lnSpc>
              <a:spcBef>
                <a:spcPts val="0"/>
              </a:spcBef>
              <a:spcAft>
                <a:spcPts val="0"/>
              </a:spcAft>
              <a:buClr>
                <a:srgbClr val="000000"/>
              </a:buClr>
              <a:buSzPts val="1600"/>
              <a:buNone/>
              <a:defRPr/>
            </a:lvl9pPr>
          </a:lstStyle>
          <a:p>
            <a:endParaRPr/>
          </a:p>
        </p:txBody>
      </p:sp>
      <p:sp>
        <p:nvSpPr>
          <p:cNvPr id="182" name="Google Shape;182;g21f2b0b6ef6_0_1073"/>
          <p:cNvSpPr txBox="1">
            <a:spLocks noGrp="1"/>
          </p:cNvSpPr>
          <p:nvPr>
            <p:ph type="sldNum" idx="12"/>
          </p:nvPr>
        </p:nvSpPr>
        <p:spPr>
          <a:xfrm>
            <a:off x="5954804" y="5159405"/>
            <a:ext cx="273600" cy="208800"/>
          </a:xfrm>
          <a:prstGeom prst="rect">
            <a:avLst/>
          </a:prstGeom>
          <a:noFill/>
          <a:ln>
            <a:noFill/>
          </a:ln>
        </p:spPr>
        <p:txBody>
          <a:bodyPr spcFirstLastPara="1" wrap="square" lIns="35975" tIns="35975" rIns="35975" bIns="35975" anchor="t" anchorCtr="0">
            <a:normAutofit fontScale="92500" lnSpcReduction="20000"/>
          </a:bodyPr>
          <a:lstStyle>
            <a:lvl1pPr marL="0" marR="0" lvl="0" indent="0" algn="ctr" rtl="0">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sz="700">
              <a:solidFill>
                <a:srgbClr val="888888"/>
              </a:solidFill>
              <a:latin typeface="Arial"/>
              <a:ea typeface="Arial"/>
              <a:cs typeface="Arial"/>
              <a:sym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Title &amp; Subtitle 1">
  <p:cSld name="Title &amp; Subtitle 2">
    <p:spTree>
      <p:nvGrpSpPr>
        <p:cNvPr id="1" name="Shape 183"/>
        <p:cNvGrpSpPr/>
        <p:nvPr/>
      </p:nvGrpSpPr>
      <p:grpSpPr>
        <a:xfrm>
          <a:off x="0" y="0"/>
          <a:ext cx="0" cy="0"/>
          <a:chOff x="0" y="0"/>
          <a:chExt cx="0" cy="0"/>
        </a:xfrm>
      </p:grpSpPr>
      <p:sp>
        <p:nvSpPr>
          <p:cNvPr id="184" name="Google Shape;184;g21f2b0b6ef6_0_1077"/>
          <p:cNvSpPr txBox="1">
            <a:spLocks noGrp="1"/>
          </p:cNvSpPr>
          <p:nvPr>
            <p:ph type="title"/>
          </p:nvPr>
        </p:nvSpPr>
        <p:spPr>
          <a:xfrm>
            <a:off x="1190625" y="1151930"/>
            <a:ext cx="9810900" cy="2321700"/>
          </a:xfrm>
          <a:prstGeom prst="rect">
            <a:avLst/>
          </a:prstGeom>
          <a:noFill/>
          <a:ln>
            <a:noFill/>
          </a:ln>
        </p:spPr>
        <p:txBody>
          <a:bodyPr spcFirstLastPara="1" wrap="square" lIns="44975" tIns="44975" rIns="44975" bIns="44975" anchor="b" anchorCtr="0">
            <a:normAutofit/>
          </a:bodyPr>
          <a:lstStyle>
            <a:lvl1pPr lvl="0" algn="ctr" rtl="0">
              <a:lnSpc>
                <a:spcPct val="100000"/>
              </a:lnSpc>
              <a:spcBef>
                <a:spcPts val="0"/>
              </a:spcBef>
              <a:spcAft>
                <a:spcPts val="0"/>
              </a:spcAft>
              <a:buClr>
                <a:srgbClr val="000000"/>
              </a:buClr>
              <a:buSzPts val="7100"/>
              <a:buFont typeface="Helvetica Neue Light"/>
              <a:buNone/>
              <a:defRPr sz="7100">
                <a:solidFill>
                  <a:srgbClr val="000000"/>
                </a:solidFill>
                <a:latin typeface="Helvetica Neue Light"/>
                <a:ea typeface="Helvetica Neue Light"/>
                <a:cs typeface="Helvetica Neue Light"/>
                <a:sym typeface="Helvetica Neue Light"/>
              </a:defRPr>
            </a:lvl1pPr>
            <a:lvl2pPr lvl="1" algn="l" rtl="0">
              <a:lnSpc>
                <a:spcPct val="244444"/>
              </a:lnSpc>
              <a:spcBef>
                <a:spcPts val="0"/>
              </a:spcBef>
              <a:spcAft>
                <a:spcPts val="0"/>
              </a:spcAft>
              <a:buClr>
                <a:srgbClr val="F21C0A"/>
              </a:buClr>
              <a:buSzPts val="1600"/>
              <a:buNone/>
              <a:defRPr/>
            </a:lvl2pPr>
            <a:lvl3pPr lvl="2" algn="l" rtl="0">
              <a:lnSpc>
                <a:spcPct val="244444"/>
              </a:lnSpc>
              <a:spcBef>
                <a:spcPts val="0"/>
              </a:spcBef>
              <a:spcAft>
                <a:spcPts val="0"/>
              </a:spcAft>
              <a:buClr>
                <a:srgbClr val="F21C0A"/>
              </a:buClr>
              <a:buSzPts val="1600"/>
              <a:buNone/>
              <a:defRPr/>
            </a:lvl3pPr>
            <a:lvl4pPr lvl="3" algn="l" rtl="0">
              <a:lnSpc>
                <a:spcPct val="244444"/>
              </a:lnSpc>
              <a:spcBef>
                <a:spcPts val="0"/>
              </a:spcBef>
              <a:spcAft>
                <a:spcPts val="0"/>
              </a:spcAft>
              <a:buClr>
                <a:srgbClr val="F21C0A"/>
              </a:buClr>
              <a:buSzPts val="1600"/>
              <a:buNone/>
              <a:defRPr/>
            </a:lvl4pPr>
            <a:lvl5pPr lvl="4" algn="l" rtl="0">
              <a:lnSpc>
                <a:spcPct val="244444"/>
              </a:lnSpc>
              <a:spcBef>
                <a:spcPts val="0"/>
              </a:spcBef>
              <a:spcAft>
                <a:spcPts val="0"/>
              </a:spcAft>
              <a:buClr>
                <a:srgbClr val="F21C0A"/>
              </a:buClr>
              <a:buSzPts val="1600"/>
              <a:buNone/>
              <a:defRPr/>
            </a:lvl5pPr>
            <a:lvl6pPr lvl="5" algn="l" rtl="0">
              <a:lnSpc>
                <a:spcPct val="244444"/>
              </a:lnSpc>
              <a:spcBef>
                <a:spcPts val="0"/>
              </a:spcBef>
              <a:spcAft>
                <a:spcPts val="0"/>
              </a:spcAft>
              <a:buClr>
                <a:srgbClr val="F21C0A"/>
              </a:buClr>
              <a:buSzPts val="1600"/>
              <a:buNone/>
              <a:defRPr/>
            </a:lvl6pPr>
            <a:lvl7pPr lvl="6" algn="l" rtl="0">
              <a:lnSpc>
                <a:spcPct val="244444"/>
              </a:lnSpc>
              <a:spcBef>
                <a:spcPts val="0"/>
              </a:spcBef>
              <a:spcAft>
                <a:spcPts val="0"/>
              </a:spcAft>
              <a:buClr>
                <a:srgbClr val="F21C0A"/>
              </a:buClr>
              <a:buSzPts val="1600"/>
              <a:buNone/>
              <a:defRPr/>
            </a:lvl7pPr>
            <a:lvl8pPr lvl="7" algn="l" rtl="0">
              <a:lnSpc>
                <a:spcPct val="244444"/>
              </a:lnSpc>
              <a:spcBef>
                <a:spcPts val="0"/>
              </a:spcBef>
              <a:spcAft>
                <a:spcPts val="0"/>
              </a:spcAft>
              <a:buClr>
                <a:srgbClr val="F21C0A"/>
              </a:buClr>
              <a:buSzPts val="1600"/>
              <a:buNone/>
              <a:defRPr/>
            </a:lvl8pPr>
            <a:lvl9pPr lvl="8" algn="l" rtl="0">
              <a:lnSpc>
                <a:spcPct val="244444"/>
              </a:lnSpc>
              <a:spcBef>
                <a:spcPts val="0"/>
              </a:spcBef>
              <a:spcAft>
                <a:spcPts val="0"/>
              </a:spcAft>
              <a:buClr>
                <a:srgbClr val="F21C0A"/>
              </a:buClr>
              <a:buSzPts val="1600"/>
              <a:buNone/>
              <a:defRPr/>
            </a:lvl9pPr>
          </a:lstStyle>
          <a:p>
            <a:endParaRPr/>
          </a:p>
        </p:txBody>
      </p:sp>
      <p:sp>
        <p:nvSpPr>
          <p:cNvPr id="185" name="Google Shape;185;g21f2b0b6ef6_0_1077"/>
          <p:cNvSpPr txBox="1">
            <a:spLocks noGrp="1"/>
          </p:cNvSpPr>
          <p:nvPr>
            <p:ph type="body" idx="1"/>
          </p:nvPr>
        </p:nvSpPr>
        <p:spPr>
          <a:xfrm>
            <a:off x="1190625" y="3536156"/>
            <a:ext cx="9810900" cy="794700"/>
          </a:xfrm>
          <a:prstGeom prst="rect">
            <a:avLst/>
          </a:prstGeom>
          <a:noFill/>
          <a:ln>
            <a:noFill/>
          </a:ln>
        </p:spPr>
        <p:txBody>
          <a:bodyPr spcFirstLastPara="1" wrap="square" lIns="44975" tIns="44975" rIns="44975" bIns="44975" anchor="t" anchorCtr="0">
            <a:normAutofit/>
          </a:bodyPr>
          <a:lstStyle>
            <a:lvl1pPr marL="457200" lvl="0" indent="-228600" algn="ctr" rtl="0">
              <a:lnSpc>
                <a:spcPct val="100000"/>
              </a:lnSpc>
              <a:spcBef>
                <a:spcPts val="0"/>
              </a:spcBef>
              <a:spcAft>
                <a:spcPts val="0"/>
              </a:spcAft>
              <a:buClr>
                <a:srgbClr val="000000"/>
              </a:buClr>
              <a:buSzPts val="2800"/>
              <a:buFont typeface="Helvetica Neue Light"/>
              <a:buNone/>
              <a:defRPr sz="2800">
                <a:latin typeface="Helvetica Neue Light"/>
                <a:ea typeface="Helvetica Neue Light"/>
                <a:cs typeface="Helvetica Neue Light"/>
                <a:sym typeface="Helvetica Neue Light"/>
              </a:defRPr>
            </a:lvl1pPr>
            <a:lvl2pPr marL="914400" lvl="1" indent="-228600" algn="ctr" rtl="0">
              <a:lnSpc>
                <a:spcPct val="100000"/>
              </a:lnSpc>
              <a:spcBef>
                <a:spcPts val="0"/>
              </a:spcBef>
              <a:spcAft>
                <a:spcPts val="0"/>
              </a:spcAft>
              <a:buClr>
                <a:srgbClr val="000000"/>
              </a:buClr>
              <a:buSzPts val="2800"/>
              <a:buFont typeface="Helvetica Neue Light"/>
              <a:buNone/>
              <a:defRPr sz="2800">
                <a:latin typeface="Helvetica Neue Light"/>
                <a:ea typeface="Helvetica Neue Light"/>
                <a:cs typeface="Helvetica Neue Light"/>
                <a:sym typeface="Helvetica Neue Light"/>
              </a:defRPr>
            </a:lvl2pPr>
            <a:lvl3pPr marL="1371600" lvl="2" indent="-228600" algn="ctr" rtl="0">
              <a:lnSpc>
                <a:spcPct val="100000"/>
              </a:lnSpc>
              <a:spcBef>
                <a:spcPts val="0"/>
              </a:spcBef>
              <a:spcAft>
                <a:spcPts val="0"/>
              </a:spcAft>
              <a:buClr>
                <a:srgbClr val="000000"/>
              </a:buClr>
              <a:buSzPts val="2800"/>
              <a:buFont typeface="Helvetica Neue Light"/>
              <a:buNone/>
              <a:defRPr sz="2800">
                <a:latin typeface="Helvetica Neue Light"/>
                <a:ea typeface="Helvetica Neue Light"/>
                <a:cs typeface="Helvetica Neue Light"/>
                <a:sym typeface="Helvetica Neue Light"/>
              </a:defRPr>
            </a:lvl3pPr>
            <a:lvl4pPr marL="1828800" lvl="3" indent="-228600" algn="ctr" rtl="0">
              <a:lnSpc>
                <a:spcPct val="100000"/>
              </a:lnSpc>
              <a:spcBef>
                <a:spcPts val="0"/>
              </a:spcBef>
              <a:spcAft>
                <a:spcPts val="0"/>
              </a:spcAft>
              <a:buClr>
                <a:srgbClr val="000000"/>
              </a:buClr>
              <a:buSzPts val="2800"/>
              <a:buFont typeface="Helvetica Neue Light"/>
              <a:buNone/>
              <a:defRPr sz="2800">
                <a:latin typeface="Helvetica Neue Light"/>
                <a:ea typeface="Helvetica Neue Light"/>
                <a:cs typeface="Helvetica Neue Light"/>
                <a:sym typeface="Helvetica Neue Light"/>
              </a:defRPr>
            </a:lvl4pPr>
            <a:lvl5pPr marL="2286000" lvl="4" indent="-228600" algn="ctr" rtl="0">
              <a:lnSpc>
                <a:spcPct val="100000"/>
              </a:lnSpc>
              <a:spcBef>
                <a:spcPts val="0"/>
              </a:spcBef>
              <a:spcAft>
                <a:spcPts val="0"/>
              </a:spcAft>
              <a:buClr>
                <a:srgbClr val="000000"/>
              </a:buClr>
              <a:buSzPts val="2800"/>
              <a:buFont typeface="Helvetica Neue Light"/>
              <a:buNone/>
              <a:defRPr sz="2800">
                <a:latin typeface="Helvetica Neue Light"/>
                <a:ea typeface="Helvetica Neue Light"/>
                <a:cs typeface="Helvetica Neue Light"/>
                <a:sym typeface="Helvetica Neue Light"/>
              </a:defRPr>
            </a:lvl5pPr>
            <a:lvl6pPr marL="2743200" lvl="5" indent="-330200" algn="l" rtl="0">
              <a:lnSpc>
                <a:spcPct val="188888"/>
              </a:lnSpc>
              <a:spcBef>
                <a:spcPts val="0"/>
              </a:spcBef>
              <a:spcAft>
                <a:spcPts val="0"/>
              </a:spcAft>
              <a:buClr>
                <a:srgbClr val="000000"/>
              </a:buClr>
              <a:buSzPts val="1600"/>
              <a:buChar char="•"/>
              <a:defRPr/>
            </a:lvl6pPr>
            <a:lvl7pPr marL="3200400" lvl="6" indent="-228600" algn="l" rtl="0">
              <a:lnSpc>
                <a:spcPct val="188888"/>
              </a:lnSpc>
              <a:spcBef>
                <a:spcPts val="0"/>
              </a:spcBef>
              <a:spcAft>
                <a:spcPts val="0"/>
              </a:spcAft>
              <a:buClr>
                <a:srgbClr val="000000"/>
              </a:buClr>
              <a:buSzPts val="1600"/>
              <a:buNone/>
              <a:defRPr/>
            </a:lvl7pPr>
            <a:lvl8pPr marL="3657600" lvl="7" indent="-330200" algn="l" rtl="0">
              <a:lnSpc>
                <a:spcPct val="188888"/>
              </a:lnSpc>
              <a:spcBef>
                <a:spcPts val="0"/>
              </a:spcBef>
              <a:spcAft>
                <a:spcPts val="0"/>
              </a:spcAft>
              <a:buClr>
                <a:srgbClr val="000000"/>
              </a:buClr>
              <a:buSzPts val="1600"/>
              <a:buChar char="•"/>
              <a:defRPr/>
            </a:lvl8pPr>
            <a:lvl9pPr marL="4114800" lvl="8" indent="-228600" algn="l" rtl="0">
              <a:lnSpc>
                <a:spcPct val="188888"/>
              </a:lnSpc>
              <a:spcBef>
                <a:spcPts val="0"/>
              </a:spcBef>
              <a:spcAft>
                <a:spcPts val="0"/>
              </a:spcAft>
              <a:buClr>
                <a:srgbClr val="000000"/>
              </a:buClr>
              <a:buSzPts val="1600"/>
              <a:buNone/>
              <a:defRPr/>
            </a:lvl9pPr>
          </a:lstStyle>
          <a:p>
            <a:endParaRPr/>
          </a:p>
        </p:txBody>
      </p:sp>
      <p:sp>
        <p:nvSpPr>
          <p:cNvPr id="186" name="Google Shape;186;g21f2b0b6ef6_0_1077"/>
          <p:cNvSpPr txBox="1">
            <a:spLocks noGrp="1"/>
          </p:cNvSpPr>
          <p:nvPr>
            <p:ph type="sldNum" idx="12"/>
          </p:nvPr>
        </p:nvSpPr>
        <p:spPr>
          <a:xfrm>
            <a:off x="5917311" y="6505277"/>
            <a:ext cx="345600" cy="267900"/>
          </a:xfrm>
          <a:prstGeom prst="rect">
            <a:avLst/>
          </a:prstGeom>
          <a:noFill/>
          <a:ln>
            <a:noFill/>
          </a:ln>
        </p:spPr>
        <p:txBody>
          <a:bodyPr spcFirstLastPara="1" wrap="square" lIns="44975" tIns="44975" rIns="44975" bIns="44975" anchor="t" anchorCtr="0">
            <a:normAutofit fontScale="85000" lnSpcReduction="20000"/>
          </a:bodyPr>
          <a:lstStyle>
            <a:lvl1pPr marL="0" marR="0" lvl="0" indent="0" algn="ctr" rtl="0">
              <a:lnSpc>
                <a:spcPct val="100000"/>
              </a:lnSpc>
              <a:spcBef>
                <a:spcPts val="0"/>
              </a:spcBef>
              <a:spcAft>
                <a:spcPts val="0"/>
              </a:spcAft>
              <a:buClr>
                <a:srgbClr val="000000"/>
              </a:buClr>
              <a:buSzPts val="1600"/>
              <a:buFont typeface="Helvetica Neue Light"/>
              <a:buNone/>
              <a:defRPr sz="16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1600"/>
              <a:buFont typeface="Helvetica Neue Light"/>
              <a:buNone/>
              <a:defRPr sz="16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1600"/>
              <a:buFont typeface="Helvetica Neue Light"/>
              <a:buNone/>
              <a:defRPr sz="16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1600"/>
              <a:buFont typeface="Helvetica Neue Light"/>
              <a:buNone/>
              <a:defRPr sz="16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1600"/>
              <a:buFont typeface="Helvetica Neue Light"/>
              <a:buNone/>
              <a:defRPr sz="16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1600"/>
              <a:buFont typeface="Helvetica Neue Light"/>
              <a:buNone/>
              <a:defRPr sz="16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1600"/>
              <a:buFont typeface="Helvetica Neue Light"/>
              <a:buNone/>
              <a:defRPr sz="16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1600"/>
              <a:buFont typeface="Helvetica Neue Light"/>
              <a:buNone/>
              <a:defRPr sz="16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1600"/>
              <a:buFont typeface="Helvetica Neue Light"/>
              <a:buNone/>
              <a:defRPr sz="16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sz="700">
              <a:solidFill>
                <a:srgbClr val="888888"/>
              </a:solidFill>
              <a:latin typeface="Arial"/>
              <a:ea typeface="Arial"/>
              <a:cs typeface="Arial"/>
              <a:sym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Title and Content 1 2">
  <p:cSld name="Title and Content_1_1">
    <p:spTree>
      <p:nvGrpSpPr>
        <p:cNvPr id="1" name="Shape 187"/>
        <p:cNvGrpSpPr/>
        <p:nvPr/>
      </p:nvGrpSpPr>
      <p:grpSpPr>
        <a:xfrm>
          <a:off x="0" y="0"/>
          <a:ext cx="0" cy="0"/>
          <a:chOff x="0" y="0"/>
          <a:chExt cx="0" cy="0"/>
        </a:xfrm>
      </p:grpSpPr>
      <p:sp>
        <p:nvSpPr>
          <p:cNvPr id="188" name="Google Shape;188;g21f2b0b6ef6_0_1081"/>
          <p:cNvSpPr txBox="1">
            <a:spLocks noGrp="1"/>
          </p:cNvSpPr>
          <p:nvPr>
            <p:ph type="title"/>
          </p:nvPr>
        </p:nvSpPr>
        <p:spPr>
          <a:xfrm>
            <a:off x="1981199" y="926308"/>
            <a:ext cx="8229600" cy="1131300"/>
          </a:xfrm>
          <a:prstGeom prst="rect">
            <a:avLst/>
          </a:prstGeom>
          <a:noFill/>
          <a:ln>
            <a:noFill/>
          </a:ln>
        </p:spPr>
        <p:txBody>
          <a:bodyPr spcFirstLastPara="1" wrap="square" lIns="43975" tIns="43975" rIns="43975" bIns="43975" anchor="ctr" anchorCtr="0">
            <a:normAutofit/>
          </a:bodyPr>
          <a:lstStyle>
            <a:lvl1pPr lvl="0" algn="ctr" rtl="0">
              <a:lnSpc>
                <a:spcPct val="100000"/>
              </a:lnSpc>
              <a:spcBef>
                <a:spcPts val="0"/>
              </a:spcBef>
              <a:spcAft>
                <a:spcPts val="0"/>
              </a:spcAft>
              <a:buClr>
                <a:srgbClr val="000000"/>
              </a:buClr>
              <a:buSzPts val="5600"/>
              <a:buFont typeface="Calibri"/>
              <a:buNone/>
              <a:defRPr sz="5600">
                <a:solidFill>
                  <a:srgbClr val="000000"/>
                </a:solidFill>
                <a:latin typeface="Calibri"/>
                <a:ea typeface="Calibri"/>
                <a:cs typeface="Calibri"/>
                <a:sym typeface="Calibri"/>
              </a:defRPr>
            </a:lvl1pPr>
            <a:lvl2pPr lvl="1" algn="l" rtl="0">
              <a:lnSpc>
                <a:spcPct val="244444"/>
              </a:lnSpc>
              <a:spcBef>
                <a:spcPts val="0"/>
              </a:spcBef>
              <a:spcAft>
                <a:spcPts val="0"/>
              </a:spcAft>
              <a:buClr>
                <a:srgbClr val="F21C0A"/>
              </a:buClr>
              <a:buSzPts val="1700"/>
              <a:buNone/>
              <a:defRPr/>
            </a:lvl2pPr>
            <a:lvl3pPr lvl="2" algn="l" rtl="0">
              <a:lnSpc>
                <a:spcPct val="244444"/>
              </a:lnSpc>
              <a:spcBef>
                <a:spcPts val="0"/>
              </a:spcBef>
              <a:spcAft>
                <a:spcPts val="0"/>
              </a:spcAft>
              <a:buClr>
                <a:srgbClr val="F21C0A"/>
              </a:buClr>
              <a:buSzPts val="1700"/>
              <a:buNone/>
              <a:defRPr/>
            </a:lvl3pPr>
            <a:lvl4pPr lvl="3" algn="l" rtl="0">
              <a:lnSpc>
                <a:spcPct val="244444"/>
              </a:lnSpc>
              <a:spcBef>
                <a:spcPts val="0"/>
              </a:spcBef>
              <a:spcAft>
                <a:spcPts val="0"/>
              </a:spcAft>
              <a:buClr>
                <a:srgbClr val="F21C0A"/>
              </a:buClr>
              <a:buSzPts val="1700"/>
              <a:buNone/>
              <a:defRPr/>
            </a:lvl4pPr>
            <a:lvl5pPr lvl="4" algn="l" rtl="0">
              <a:lnSpc>
                <a:spcPct val="244444"/>
              </a:lnSpc>
              <a:spcBef>
                <a:spcPts val="0"/>
              </a:spcBef>
              <a:spcAft>
                <a:spcPts val="0"/>
              </a:spcAft>
              <a:buClr>
                <a:srgbClr val="F21C0A"/>
              </a:buClr>
              <a:buSzPts val="1700"/>
              <a:buNone/>
              <a:defRPr/>
            </a:lvl5pPr>
            <a:lvl6pPr lvl="5" algn="l" rtl="0">
              <a:lnSpc>
                <a:spcPct val="244444"/>
              </a:lnSpc>
              <a:spcBef>
                <a:spcPts val="0"/>
              </a:spcBef>
              <a:spcAft>
                <a:spcPts val="0"/>
              </a:spcAft>
              <a:buClr>
                <a:srgbClr val="F21C0A"/>
              </a:buClr>
              <a:buSzPts val="1700"/>
              <a:buNone/>
              <a:defRPr/>
            </a:lvl6pPr>
            <a:lvl7pPr lvl="6" algn="l" rtl="0">
              <a:lnSpc>
                <a:spcPct val="244444"/>
              </a:lnSpc>
              <a:spcBef>
                <a:spcPts val="0"/>
              </a:spcBef>
              <a:spcAft>
                <a:spcPts val="0"/>
              </a:spcAft>
              <a:buClr>
                <a:srgbClr val="F21C0A"/>
              </a:buClr>
              <a:buSzPts val="1700"/>
              <a:buNone/>
              <a:defRPr/>
            </a:lvl7pPr>
            <a:lvl8pPr lvl="7" algn="l" rtl="0">
              <a:lnSpc>
                <a:spcPct val="244444"/>
              </a:lnSpc>
              <a:spcBef>
                <a:spcPts val="0"/>
              </a:spcBef>
              <a:spcAft>
                <a:spcPts val="0"/>
              </a:spcAft>
              <a:buClr>
                <a:srgbClr val="F21C0A"/>
              </a:buClr>
              <a:buSzPts val="1700"/>
              <a:buNone/>
              <a:defRPr/>
            </a:lvl8pPr>
            <a:lvl9pPr lvl="8" algn="l" rtl="0">
              <a:lnSpc>
                <a:spcPct val="244444"/>
              </a:lnSpc>
              <a:spcBef>
                <a:spcPts val="0"/>
              </a:spcBef>
              <a:spcAft>
                <a:spcPts val="0"/>
              </a:spcAft>
              <a:buClr>
                <a:srgbClr val="F21C0A"/>
              </a:buClr>
              <a:buSzPts val="1700"/>
              <a:buNone/>
              <a:defRPr/>
            </a:lvl9pPr>
          </a:lstStyle>
          <a:p>
            <a:endParaRPr/>
          </a:p>
        </p:txBody>
      </p:sp>
      <p:sp>
        <p:nvSpPr>
          <p:cNvPr id="189" name="Google Shape;189;g21f2b0b6ef6_0_1081"/>
          <p:cNvSpPr txBox="1">
            <a:spLocks noGrp="1"/>
          </p:cNvSpPr>
          <p:nvPr>
            <p:ph type="body" idx="1"/>
          </p:nvPr>
        </p:nvSpPr>
        <p:spPr>
          <a:xfrm>
            <a:off x="1981199" y="2057400"/>
            <a:ext cx="8229600" cy="3943500"/>
          </a:xfrm>
          <a:prstGeom prst="rect">
            <a:avLst/>
          </a:prstGeom>
          <a:noFill/>
          <a:ln>
            <a:noFill/>
          </a:ln>
        </p:spPr>
        <p:txBody>
          <a:bodyPr spcFirstLastPara="1" wrap="square" lIns="43975" tIns="43975" rIns="43975" bIns="43975" anchor="t" anchorCtr="0">
            <a:normAutofit/>
          </a:bodyPr>
          <a:lstStyle>
            <a:lvl1pPr marL="457200" lvl="0" indent="-476250" algn="l" rtl="0">
              <a:lnSpc>
                <a:spcPct val="100000"/>
              </a:lnSpc>
              <a:spcBef>
                <a:spcPts val="800"/>
              </a:spcBef>
              <a:spcAft>
                <a:spcPts val="0"/>
              </a:spcAft>
              <a:buClr>
                <a:srgbClr val="000000"/>
              </a:buClr>
              <a:buSzPts val="3900"/>
              <a:buFont typeface="Arial"/>
              <a:buChar char="•"/>
              <a:defRPr sz="3900">
                <a:latin typeface="Calibri"/>
                <a:ea typeface="Calibri"/>
                <a:cs typeface="Calibri"/>
                <a:sym typeface="Calibri"/>
              </a:defRPr>
            </a:lvl1pPr>
            <a:lvl2pPr marL="914400" lvl="1" indent="-476250" algn="l" rtl="0">
              <a:lnSpc>
                <a:spcPct val="100000"/>
              </a:lnSpc>
              <a:spcBef>
                <a:spcPts val="800"/>
              </a:spcBef>
              <a:spcAft>
                <a:spcPts val="0"/>
              </a:spcAft>
              <a:buClr>
                <a:srgbClr val="000000"/>
              </a:buClr>
              <a:buSzPts val="3900"/>
              <a:buFont typeface="Arial"/>
              <a:buChar char="–"/>
              <a:defRPr sz="3900">
                <a:latin typeface="Calibri"/>
                <a:ea typeface="Calibri"/>
                <a:cs typeface="Calibri"/>
                <a:sym typeface="Calibri"/>
              </a:defRPr>
            </a:lvl2pPr>
            <a:lvl3pPr marL="1371600" lvl="2" indent="-476250" algn="l" rtl="0">
              <a:lnSpc>
                <a:spcPct val="100000"/>
              </a:lnSpc>
              <a:spcBef>
                <a:spcPts val="800"/>
              </a:spcBef>
              <a:spcAft>
                <a:spcPts val="0"/>
              </a:spcAft>
              <a:buClr>
                <a:srgbClr val="000000"/>
              </a:buClr>
              <a:buSzPts val="3900"/>
              <a:buFont typeface="Arial"/>
              <a:buChar char="•"/>
              <a:defRPr sz="3900">
                <a:latin typeface="Calibri"/>
                <a:ea typeface="Calibri"/>
                <a:cs typeface="Calibri"/>
                <a:sym typeface="Calibri"/>
              </a:defRPr>
            </a:lvl3pPr>
            <a:lvl4pPr marL="1828800" lvl="3" indent="-476250" algn="l" rtl="0">
              <a:lnSpc>
                <a:spcPct val="100000"/>
              </a:lnSpc>
              <a:spcBef>
                <a:spcPts val="800"/>
              </a:spcBef>
              <a:spcAft>
                <a:spcPts val="0"/>
              </a:spcAft>
              <a:buClr>
                <a:srgbClr val="000000"/>
              </a:buClr>
              <a:buSzPts val="3900"/>
              <a:buFont typeface="Arial"/>
              <a:buChar char="–"/>
              <a:defRPr sz="3900">
                <a:latin typeface="Calibri"/>
                <a:ea typeface="Calibri"/>
                <a:cs typeface="Calibri"/>
                <a:sym typeface="Calibri"/>
              </a:defRPr>
            </a:lvl4pPr>
            <a:lvl5pPr marL="2286000" lvl="4" indent="-476250" algn="l" rtl="0">
              <a:lnSpc>
                <a:spcPct val="100000"/>
              </a:lnSpc>
              <a:spcBef>
                <a:spcPts val="800"/>
              </a:spcBef>
              <a:spcAft>
                <a:spcPts val="0"/>
              </a:spcAft>
              <a:buClr>
                <a:srgbClr val="000000"/>
              </a:buClr>
              <a:buSzPts val="3900"/>
              <a:buFont typeface="Arial"/>
              <a:buChar char="»"/>
              <a:defRPr sz="3900">
                <a:latin typeface="Calibri"/>
                <a:ea typeface="Calibri"/>
                <a:cs typeface="Calibri"/>
                <a:sym typeface="Calibri"/>
              </a:defRPr>
            </a:lvl5pPr>
            <a:lvl6pPr marL="2743200" lvl="5" indent="-336550" algn="l" rtl="0">
              <a:lnSpc>
                <a:spcPct val="188888"/>
              </a:lnSpc>
              <a:spcBef>
                <a:spcPts val="0"/>
              </a:spcBef>
              <a:spcAft>
                <a:spcPts val="0"/>
              </a:spcAft>
              <a:buClr>
                <a:srgbClr val="000000"/>
              </a:buClr>
              <a:buSzPts val="1700"/>
              <a:buChar char="•"/>
              <a:defRPr/>
            </a:lvl6pPr>
            <a:lvl7pPr marL="3200400" lvl="6" indent="-228600" algn="l" rtl="0">
              <a:lnSpc>
                <a:spcPct val="188888"/>
              </a:lnSpc>
              <a:spcBef>
                <a:spcPts val="0"/>
              </a:spcBef>
              <a:spcAft>
                <a:spcPts val="0"/>
              </a:spcAft>
              <a:buClr>
                <a:srgbClr val="000000"/>
              </a:buClr>
              <a:buSzPts val="1700"/>
              <a:buNone/>
              <a:defRPr/>
            </a:lvl7pPr>
            <a:lvl8pPr marL="3657600" lvl="7" indent="-336550" algn="l" rtl="0">
              <a:lnSpc>
                <a:spcPct val="188888"/>
              </a:lnSpc>
              <a:spcBef>
                <a:spcPts val="0"/>
              </a:spcBef>
              <a:spcAft>
                <a:spcPts val="0"/>
              </a:spcAft>
              <a:buClr>
                <a:srgbClr val="000000"/>
              </a:buClr>
              <a:buSzPts val="1700"/>
              <a:buChar char="•"/>
              <a:defRPr/>
            </a:lvl8pPr>
            <a:lvl9pPr marL="4114800" lvl="8" indent="-228600" algn="l" rtl="0">
              <a:lnSpc>
                <a:spcPct val="188888"/>
              </a:lnSpc>
              <a:spcBef>
                <a:spcPts val="0"/>
              </a:spcBef>
              <a:spcAft>
                <a:spcPts val="0"/>
              </a:spcAft>
              <a:buClr>
                <a:srgbClr val="000000"/>
              </a:buClr>
              <a:buSzPts val="1700"/>
              <a:buNone/>
              <a:defRPr/>
            </a:lvl9pPr>
          </a:lstStyle>
          <a:p>
            <a:endParaRPr/>
          </a:p>
        </p:txBody>
      </p:sp>
      <p:sp>
        <p:nvSpPr>
          <p:cNvPr id="190" name="Google Shape;190;g21f2b0b6ef6_0_1081"/>
          <p:cNvSpPr txBox="1">
            <a:spLocks noGrp="1"/>
          </p:cNvSpPr>
          <p:nvPr>
            <p:ph type="sldNum" idx="12"/>
          </p:nvPr>
        </p:nvSpPr>
        <p:spPr>
          <a:xfrm>
            <a:off x="8077200" y="5642313"/>
            <a:ext cx="2133600" cy="237900"/>
          </a:xfrm>
          <a:prstGeom prst="rect">
            <a:avLst/>
          </a:prstGeom>
          <a:noFill/>
          <a:ln>
            <a:noFill/>
          </a:ln>
        </p:spPr>
        <p:txBody>
          <a:bodyPr spcFirstLastPara="1" wrap="square" lIns="43975" tIns="43975" rIns="43975" bIns="43975" anchor="ctr" anchorCtr="0">
            <a:normAutofit fontScale="77500" lnSpcReduction="20000"/>
          </a:bodyPr>
          <a:lstStyle>
            <a:lvl1pPr marL="0" marR="0" lvl="0" indent="0" algn="r" rtl="0">
              <a:lnSpc>
                <a:spcPct val="100000"/>
              </a:lnSpc>
              <a:spcBef>
                <a:spcPts val="0"/>
              </a:spcBef>
              <a:spcAft>
                <a:spcPts val="0"/>
              </a:spcAft>
              <a:buClr>
                <a:srgbClr val="888888"/>
              </a:buClr>
              <a:buSzPts val="1500"/>
              <a:buFont typeface="Calibri"/>
              <a:buNone/>
              <a:defRPr sz="15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500"/>
              <a:buFont typeface="Calibri"/>
              <a:buNone/>
              <a:defRPr sz="15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500"/>
              <a:buFont typeface="Calibri"/>
              <a:buNone/>
              <a:defRPr sz="15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500"/>
              <a:buFont typeface="Calibri"/>
              <a:buNone/>
              <a:defRPr sz="15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500"/>
              <a:buFont typeface="Calibri"/>
              <a:buNone/>
              <a:defRPr sz="15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500"/>
              <a:buFont typeface="Calibri"/>
              <a:buNone/>
              <a:defRPr sz="15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500"/>
              <a:buFont typeface="Calibri"/>
              <a:buNone/>
              <a:defRPr sz="15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500"/>
              <a:buFont typeface="Calibri"/>
              <a:buNone/>
              <a:defRPr sz="15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500"/>
              <a:buFont typeface="Calibri"/>
              <a:buNone/>
              <a:defRPr sz="15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sz="700">
              <a:latin typeface="Arial"/>
              <a:ea typeface="Arial"/>
              <a:cs typeface="Arial"/>
              <a:sym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wo Content 1">
  <p:cSld name="TWO_OBJECTS_1">
    <p:spTree>
      <p:nvGrpSpPr>
        <p:cNvPr id="1" name="Shape 191"/>
        <p:cNvGrpSpPr/>
        <p:nvPr/>
      </p:nvGrpSpPr>
      <p:grpSpPr>
        <a:xfrm>
          <a:off x="0" y="0"/>
          <a:ext cx="0" cy="0"/>
          <a:chOff x="0" y="0"/>
          <a:chExt cx="0" cy="0"/>
        </a:xfrm>
      </p:grpSpPr>
      <p:sp>
        <p:nvSpPr>
          <p:cNvPr id="192" name="Google Shape;192;g21f2b0b6ef6_0_1085"/>
          <p:cNvSpPr txBox="1">
            <a:spLocks noGrp="1"/>
          </p:cNvSpPr>
          <p:nvPr>
            <p:ph type="title"/>
          </p:nvPr>
        </p:nvSpPr>
        <p:spPr>
          <a:xfrm>
            <a:off x="432000" y="288000"/>
            <a:ext cx="10515600" cy="581700"/>
          </a:xfrm>
          <a:prstGeom prst="rect">
            <a:avLst/>
          </a:prstGeom>
          <a:noFill/>
          <a:ln>
            <a:noFill/>
          </a:ln>
        </p:spPr>
        <p:txBody>
          <a:bodyPr spcFirstLastPara="1" wrap="square" lIns="0" tIns="0" rIns="0" bIns="0" anchor="t" anchorCtr="0">
            <a:spAutoFit/>
          </a:bodyPr>
          <a:lstStyle>
            <a:lvl1pPr lvl="0" algn="ctr" rtl="0">
              <a:lnSpc>
                <a:spcPct val="90000"/>
              </a:lnSpc>
              <a:spcBef>
                <a:spcPts val="0"/>
              </a:spcBef>
              <a:spcAft>
                <a:spcPts val="0"/>
              </a:spcAft>
              <a:buClr>
                <a:schemeClr val="dk1"/>
              </a:buClr>
              <a:buSzPts val="1900"/>
              <a:buNone/>
              <a:defRPr b="1" i="0">
                <a:latin typeface="Open Sans"/>
                <a:ea typeface="Open Sans"/>
                <a:cs typeface="Open Sans"/>
                <a:sym typeface="Open Sans"/>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93" name="Google Shape;193;g21f2b0b6ef6_0_1085"/>
          <p:cNvSpPr txBox="1">
            <a:spLocks noGrp="1"/>
          </p:cNvSpPr>
          <p:nvPr>
            <p:ph type="sldNum" idx="12"/>
          </p:nvPr>
        </p:nvSpPr>
        <p:spPr>
          <a:xfrm>
            <a:off x="9265508" y="6387437"/>
            <a:ext cx="2743200" cy="3651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SzPts val="900"/>
              <a:buNone/>
              <a:defRPr sz="900" b="1" i="0" u="none" strike="noStrike" cap="none">
                <a:solidFill>
                  <a:schemeClr val="dk1"/>
                </a:solidFill>
                <a:latin typeface="Open Sans"/>
                <a:ea typeface="Open Sans"/>
                <a:cs typeface="Open Sans"/>
                <a:sym typeface="Open Sans"/>
              </a:defRPr>
            </a:lvl1pPr>
            <a:lvl2pPr marL="0" lvl="1" indent="0" algn="r" rtl="0">
              <a:lnSpc>
                <a:spcPct val="100000"/>
              </a:lnSpc>
              <a:spcBef>
                <a:spcPts val="0"/>
              </a:spcBef>
              <a:spcAft>
                <a:spcPts val="0"/>
              </a:spcAft>
              <a:buSzPts val="900"/>
              <a:buNone/>
              <a:defRPr sz="900" b="1" i="0" u="none" strike="noStrike" cap="none">
                <a:solidFill>
                  <a:schemeClr val="dk1"/>
                </a:solidFill>
                <a:latin typeface="Open Sans"/>
                <a:ea typeface="Open Sans"/>
                <a:cs typeface="Open Sans"/>
                <a:sym typeface="Open Sans"/>
              </a:defRPr>
            </a:lvl2pPr>
            <a:lvl3pPr marL="0" lvl="2" indent="0" algn="r" rtl="0">
              <a:lnSpc>
                <a:spcPct val="100000"/>
              </a:lnSpc>
              <a:spcBef>
                <a:spcPts val="0"/>
              </a:spcBef>
              <a:spcAft>
                <a:spcPts val="0"/>
              </a:spcAft>
              <a:buSzPts val="900"/>
              <a:buNone/>
              <a:defRPr sz="900" b="1" i="0" u="none" strike="noStrike" cap="none">
                <a:solidFill>
                  <a:schemeClr val="dk1"/>
                </a:solidFill>
                <a:latin typeface="Open Sans"/>
                <a:ea typeface="Open Sans"/>
                <a:cs typeface="Open Sans"/>
                <a:sym typeface="Open Sans"/>
              </a:defRPr>
            </a:lvl3pPr>
            <a:lvl4pPr marL="0" lvl="3" indent="0" algn="r" rtl="0">
              <a:lnSpc>
                <a:spcPct val="100000"/>
              </a:lnSpc>
              <a:spcBef>
                <a:spcPts val="0"/>
              </a:spcBef>
              <a:spcAft>
                <a:spcPts val="0"/>
              </a:spcAft>
              <a:buSzPts val="900"/>
              <a:buNone/>
              <a:defRPr sz="900" b="1" i="0" u="none" strike="noStrike" cap="none">
                <a:solidFill>
                  <a:schemeClr val="dk1"/>
                </a:solidFill>
                <a:latin typeface="Open Sans"/>
                <a:ea typeface="Open Sans"/>
                <a:cs typeface="Open Sans"/>
                <a:sym typeface="Open Sans"/>
              </a:defRPr>
            </a:lvl4pPr>
            <a:lvl5pPr marL="0" lvl="4" indent="0" algn="r" rtl="0">
              <a:lnSpc>
                <a:spcPct val="100000"/>
              </a:lnSpc>
              <a:spcBef>
                <a:spcPts val="0"/>
              </a:spcBef>
              <a:spcAft>
                <a:spcPts val="0"/>
              </a:spcAft>
              <a:buSzPts val="900"/>
              <a:buNone/>
              <a:defRPr sz="900" b="1" i="0" u="none" strike="noStrike" cap="none">
                <a:solidFill>
                  <a:schemeClr val="dk1"/>
                </a:solidFill>
                <a:latin typeface="Open Sans"/>
                <a:ea typeface="Open Sans"/>
                <a:cs typeface="Open Sans"/>
                <a:sym typeface="Open Sans"/>
              </a:defRPr>
            </a:lvl5pPr>
            <a:lvl6pPr marL="0" lvl="5" indent="0" algn="r" rtl="0">
              <a:lnSpc>
                <a:spcPct val="100000"/>
              </a:lnSpc>
              <a:spcBef>
                <a:spcPts val="0"/>
              </a:spcBef>
              <a:spcAft>
                <a:spcPts val="0"/>
              </a:spcAft>
              <a:buSzPts val="900"/>
              <a:buNone/>
              <a:defRPr sz="900" b="1" i="0" u="none" strike="noStrike" cap="none">
                <a:solidFill>
                  <a:schemeClr val="dk1"/>
                </a:solidFill>
                <a:latin typeface="Open Sans"/>
                <a:ea typeface="Open Sans"/>
                <a:cs typeface="Open Sans"/>
                <a:sym typeface="Open Sans"/>
              </a:defRPr>
            </a:lvl6pPr>
            <a:lvl7pPr marL="0" lvl="6" indent="0" algn="r" rtl="0">
              <a:lnSpc>
                <a:spcPct val="100000"/>
              </a:lnSpc>
              <a:spcBef>
                <a:spcPts val="0"/>
              </a:spcBef>
              <a:spcAft>
                <a:spcPts val="0"/>
              </a:spcAft>
              <a:buSzPts val="900"/>
              <a:buNone/>
              <a:defRPr sz="900" b="1" i="0" u="none" strike="noStrike" cap="none">
                <a:solidFill>
                  <a:schemeClr val="dk1"/>
                </a:solidFill>
                <a:latin typeface="Open Sans"/>
                <a:ea typeface="Open Sans"/>
                <a:cs typeface="Open Sans"/>
                <a:sym typeface="Open Sans"/>
              </a:defRPr>
            </a:lvl7pPr>
            <a:lvl8pPr marL="0" lvl="7" indent="0" algn="r" rtl="0">
              <a:lnSpc>
                <a:spcPct val="100000"/>
              </a:lnSpc>
              <a:spcBef>
                <a:spcPts val="0"/>
              </a:spcBef>
              <a:spcAft>
                <a:spcPts val="0"/>
              </a:spcAft>
              <a:buSzPts val="900"/>
              <a:buNone/>
              <a:defRPr sz="900" b="1" i="0" u="none" strike="noStrike" cap="none">
                <a:solidFill>
                  <a:schemeClr val="dk1"/>
                </a:solidFill>
                <a:latin typeface="Open Sans"/>
                <a:ea typeface="Open Sans"/>
                <a:cs typeface="Open Sans"/>
                <a:sym typeface="Open Sans"/>
              </a:defRPr>
            </a:lvl8pPr>
            <a:lvl9pPr marL="0" lvl="8" indent="0" algn="r" rtl="0">
              <a:lnSpc>
                <a:spcPct val="100000"/>
              </a:lnSpc>
              <a:spcBef>
                <a:spcPts val="0"/>
              </a:spcBef>
              <a:spcAft>
                <a:spcPts val="0"/>
              </a:spcAft>
              <a:buSzPts val="900"/>
              <a:buNone/>
              <a:defRPr sz="900" b="1" i="0" u="none" strike="noStrike" cap="none">
                <a:solidFill>
                  <a:schemeClr val="dk1"/>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AUTOLAYOUT_2_1">
  <p:cSld name="AUTOLAYOUT_2_1">
    <p:spTree>
      <p:nvGrpSpPr>
        <p:cNvPr id="1" name="Shape 194"/>
        <p:cNvGrpSpPr/>
        <p:nvPr/>
      </p:nvGrpSpPr>
      <p:grpSpPr>
        <a:xfrm>
          <a:off x="0" y="0"/>
          <a:ext cx="0" cy="0"/>
          <a:chOff x="0" y="0"/>
          <a:chExt cx="0" cy="0"/>
        </a:xfrm>
      </p:grpSpPr>
      <p:sp>
        <p:nvSpPr>
          <p:cNvPr id="195" name="Google Shape;195;g21f2b0b6ef6_0_1088"/>
          <p:cNvSpPr/>
          <p:nvPr/>
        </p:nvSpPr>
        <p:spPr>
          <a:xfrm>
            <a:off x="-1" y="857249"/>
            <a:ext cx="12192000" cy="5143500"/>
          </a:xfrm>
          <a:prstGeom prst="rect">
            <a:avLst/>
          </a:prstGeom>
          <a:solidFill>
            <a:srgbClr val="FFFFFF"/>
          </a:solidFill>
          <a:ln>
            <a:noFill/>
          </a:ln>
        </p:spPr>
        <p:txBody>
          <a:bodyPr spcFirstLastPara="1" wrap="square" lIns="55875" tIns="55875" rIns="55875" bIns="558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000000"/>
              </a:solidFill>
              <a:latin typeface="Arial"/>
              <a:ea typeface="Arial"/>
              <a:cs typeface="Arial"/>
              <a:sym typeface="Arial"/>
            </a:endParaRPr>
          </a:p>
        </p:txBody>
      </p:sp>
      <p:sp>
        <p:nvSpPr>
          <p:cNvPr id="196" name="Google Shape;196;g21f2b0b6ef6_0_1088"/>
          <p:cNvSpPr txBox="1">
            <a:spLocks noGrp="1"/>
          </p:cNvSpPr>
          <p:nvPr>
            <p:ph type="title"/>
          </p:nvPr>
        </p:nvSpPr>
        <p:spPr>
          <a:xfrm>
            <a:off x="423599" y="1226575"/>
            <a:ext cx="9246300" cy="987600"/>
          </a:xfrm>
          <a:prstGeom prst="rect">
            <a:avLst/>
          </a:prstGeom>
          <a:noFill/>
          <a:ln>
            <a:noFill/>
          </a:ln>
        </p:spPr>
        <p:txBody>
          <a:bodyPr spcFirstLastPara="1" wrap="square" lIns="111725" tIns="111725" rIns="111725" bIns="111725" anchor="b" anchorCtr="0">
            <a:normAutofit/>
          </a:bodyPr>
          <a:lstStyle>
            <a:lvl1pPr lvl="0" algn="l" rtl="0">
              <a:lnSpc>
                <a:spcPct val="100000"/>
              </a:lnSpc>
              <a:spcBef>
                <a:spcPts val="0"/>
              </a:spcBef>
              <a:spcAft>
                <a:spcPts val="0"/>
              </a:spcAft>
              <a:buClr>
                <a:srgbClr val="000000"/>
              </a:buClr>
              <a:buSzPts val="5900"/>
              <a:buFont typeface="Roboto"/>
              <a:buNone/>
              <a:defRPr sz="5900" b="1">
                <a:solidFill>
                  <a:srgbClr val="000000"/>
                </a:solidFill>
                <a:latin typeface="Roboto"/>
                <a:ea typeface="Roboto"/>
                <a:cs typeface="Roboto"/>
                <a:sym typeface="Roboto"/>
              </a:defRPr>
            </a:lvl1pPr>
            <a:lvl2pPr lvl="1" algn="l" rtl="0">
              <a:lnSpc>
                <a:spcPct val="244444"/>
              </a:lnSpc>
              <a:spcBef>
                <a:spcPts val="0"/>
              </a:spcBef>
              <a:spcAft>
                <a:spcPts val="0"/>
              </a:spcAft>
              <a:buClr>
                <a:srgbClr val="F21C0A"/>
              </a:buClr>
              <a:buSzPts val="1600"/>
              <a:buNone/>
              <a:defRPr/>
            </a:lvl2pPr>
            <a:lvl3pPr lvl="2" algn="l" rtl="0">
              <a:lnSpc>
                <a:spcPct val="244444"/>
              </a:lnSpc>
              <a:spcBef>
                <a:spcPts val="0"/>
              </a:spcBef>
              <a:spcAft>
                <a:spcPts val="0"/>
              </a:spcAft>
              <a:buClr>
                <a:srgbClr val="F21C0A"/>
              </a:buClr>
              <a:buSzPts val="1600"/>
              <a:buNone/>
              <a:defRPr/>
            </a:lvl3pPr>
            <a:lvl4pPr lvl="3" algn="l" rtl="0">
              <a:lnSpc>
                <a:spcPct val="244444"/>
              </a:lnSpc>
              <a:spcBef>
                <a:spcPts val="0"/>
              </a:spcBef>
              <a:spcAft>
                <a:spcPts val="0"/>
              </a:spcAft>
              <a:buClr>
                <a:srgbClr val="F21C0A"/>
              </a:buClr>
              <a:buSzPts val="1600"/>
              <a:buNone/>
              <a:defRPr/>
            </a:lvl4pPr>
            <a:lvl5pPr lvl="4" algn="l" rtl="0">
              <a:lnSpc>
                <a:spcPct val="244444"/>
              </a:lnSpc>
              <a:spcBef>
                <a:spcPts val="0"/>
              </a:spcBef>
              <a:spcAft>
                <a:spcPts val="0"/>
              </a:spcAft>
              <a:buClr>
                <a:srgbClr val="F21C0A"/>
              </a:buClr>
              <a:buSzPts val="1600"/>
              <a:buNone/>
              <a:defRPr/>
            </a:lvl5pPr>
            <a:lvl6pPr lvl="5" algn="l" rtl="0">
              <a:lnSpc>
                <a:spcPct val="244444"/>
              </a:lnSpc>
              <a:spcBef>
                <a:spcPts val="0"/>
              </a:spcBef>
              <a:spcAft>
                <a:spcPts val="0"/>
              </a:spcAft>
              <a:buClr>
                <a:srgbClr val="F21C0A"/>
              </a:buClr>
              <a:buSzPts val="1600"/>
              <a:buNone/>
              <a:defRPr/>
            </a:lvl6pPr>
            <a:lvl7pPr lvl="6" algn="l" rtl="0">
              <a:lnSpc>
                <a:spcPct val="244444"/>
              </a:lnSpc>
              <a:spcBef>
                <a:spcPts val="0"/>
              </a:spcBef>
              <a:spcAft>
                <a:spcPts val="0"/>
              </a:spcAft>
              <a:buClr>
                <a:srgbClr val="F21C0A"/>
              </a:buClr>
              <a:buSzPts val="1600"/>
              <a:buNone/>
              <a:defRPr/>
            </a:lvl7pPr>
            <a:lvl8pPr lvl="7" algn="l" rtl="0">
              <a:lnSpc>
                <a:spcPct val="244444"/>
              </a:lnSpc>
              <a:spcBef>
                <a:spcPts val="0"/>
              </a:spcBef>
              <a:spcAft>
                <a:spcPts val="0"/>
              </a:spcAft>
              <a:buClr>
                <a:srgbClr val="F21C0A"/>
              </a:buClr>
              <a:buSzPts val="1600"/>
              <a:buNone/>
              <a:defRPr/>
            </a:lvl8pPr>
            <a:lvl9pPr lvl="8" algn="l" rtl="0">
              <a:lnSpc>
                <a:spcPct val="244444"/>
              </a:lnSpc>
              <a:spcBef>
                <a:spcPts val="0"/>
              </a:spcBef>
              <a:spcAft>
                <a:spcPts val="0"/>
              </a:spcAft>
              <a:buClr>
                <a:srgbClr val="F21C0A"/>
              </a:buClr>
              <a:buSzPts val="1600"/>
              <a:buNone/>
              <a:defRPr/>
            </a:lvl9pPr>
          </a:lstStyle>
          <a:p>
            <a:endParaRPr/>
          </a:p>
        </p:txBody>
      </p:sp>
      <p:sp>
        <p:nvSpPr>
          <p:cNvPr id="197" name="Google Shape;197;g21f2b0b6ef6_0_1088"/>
          <p:cNvSpPr txBox="1">
            <a:spLocks noGrp="1"/>
          </p:cNvSpPr>
          <p:nvPr>
            <p:ph type="body" idx="1"/>
          </p:nvPr>
        </p:nvSpPr>
        <p:spPr>
          <a:xfrm>
            <a:off x="451435" y="2322800"/>
            <a:ext cx="10641300" cy="3144000"/>
          </a:xfrm>
          <a:prstGeom prst="rect">
            <a:avLst/>
          </a:prstGeom>
          <a:noFill/>
          <a:ln>
            <a:noFill/>
          </a:ln>
        </p:spPr>
        <p:txBody>
          <a:bodyPr spcFirstLastPara="1" wrap="square" lIns="111725" tIns="111725" rIns="111725" bIns="111725" anchor="t" anchorCtr="0">
            <a:normAutofit/>
          </a:bodyPr>
          <a:lstStyle>
            <a:lvl1pPr marL="457200" lvl="0" indent="-412750" algn="l" rtl="0">
              <a:lnSpc>
                <a:spcPct val="115000"/>
              </a:lnSpc>
              <a:spcBef>
                <a:spcPts val="0"/>
              </a:spcBef>
              <a:spcAft>
                <a:spcPts val="0"/>
              </a:spcAft>
              <a:buClr>
                <a:srgbClr val="000000"/>
              </a:buClr>
              <a:buSzPts val="2900"/>
              <a:buFont typeface="Helvetica Neue"/>
              <a:buChar char="●"/>
              <a:defRPr sz="2900">
                <a:latin typeface="Roboto"/>
                <a:ea typeface="Roboto"/>
                <a:cs typeface="Roboto"/>
                <a:sym typeface="Roboto"/>
              </a:defRPr>
            </a:lvl1pPr>
            <a:lvl2pPr marL="914400" lvl="1" indent="-412750" algn="l" rtl="0">
              <a:lnSpc>
                <a:spcPct val="115000"/>
              </a:lnSpc>
              <a:spcBef>
                <a:spcPts val="0"/>
              </a:spcBef>
              <a:spcAft>
                <a:spcPts val="0"/>
              </a:spcAft>
              <a:buClr>
                <a:srgbClr val="000000"/>
              </a:buClr>
              <a:buSzPts val="2900"/>
              <a:buFont typeface="Helvetica Neue"/>
              <a:buChar char="○"/>
              <a:defRPr sz="2900">
                <a:latin typeface="Roboto"/>
                <a:ea typeface="Roboto"/>
                <a:cs typeface="Roboto"/>
                <a:sym typeface="Roboto"/>
              </a:defRPr>
            </a:lvl2pPr>
            <a:lvl3pPr marL="1371600" lvl="2" indent="-412750" algn="l" rtl="0">
              <a:lnSpc>
                <a:spcPct val="115000"/>
              </a:lnSpc>
              <a:spcBef>
                <a:spcPts val="0"/>
              </a:spcBef>
              <a:spcAft>
                <a:spcPts val="0"/>
              </a:spcAft>
              <a:buClr>
                <a:srgbClr val="000000"/>
              </a:buClr>
              <a:buSzPts val="2900"/>
              <a:buFont typeface="Helvetica Neue"/>
              <a:buChar char="■"/>
              <a:defRPr sz="2900">
                <a:latin typeface="Roboto"/>
                <a:ea typeface="Roboto"/>
                <a:cs typeface="Roboto"/>
                <a:sym typeface="Roboto"/>
              </a:defRPr>
            </a:lvl3pPr>
            <a:lvl4pPr marL="1828800" lvl="3" indent="-412750" algn="l" rtl="0">
              <a:lnSpc>
                <a:spcPct val="115000"/>
              </a:lnSpc>
              <a:spcBef>
                <a:spcPts val="0"/>
              </a:spcBef>
              <a:spcAft>
                <a:spcPts val="0"/>
              </a:spcAft>
              <a:buClr>
                <a:srgbClr val="000000"/>
              </a:buClr>
              <a:buSzPts val="2900"/>
              <a:buFont typeface="Helvetica Neue"/>
              <a:buChar char="●"/>
              <a:defRPr sz="2900">
                <a:latin typeface="Roboto"/>
                <a:ea typeface="Roboto"/>
                <a:cs typeface="Roboto"/>
                <a:sym typeface="Roboto"/>
              </a:defRPr>
            </a:lvl4pPr>
            <a:lvl5pPr marL="2286000" lvl="4" indent="-412750" algn="l" rtl="0">
              <a:lnSpc>
                <a:spcPct val="115000"/>
              </a:lnSpc>
              <a:spcBef>
                <a:spcPts val="0"/>
              </a:spcBef>
              <a:spcAft>
                <a:spcPts val="0"/>
              </a:spcAft>
              <a:buClr>
                <a:srgbClr val="000000"/>
              </a:buClr>
              <a:buSzPts val="2900"/>
              <a:buFont typeface="Helvetica Neue"/>
              <a:buChar char="○"/>
              <a:defRPr sz="2900">
                <a:latin typeface="Roboto"/>
                <a:ea typeface="Roboto"/>
                <a:cs typeface="Roboto"/>
                <a:sym typeface="Roboto"/>
              </a:defRPr>
            </a:lvl5pPr>
            <a:lvl6pPr marL="2743200" lvl="5" indent="-330200" algn="l" rtl="0">
              <a:lnSpc>
                <a:spcPct val="188888"/>
              </a:lnSpc>
              <a:spcBef>
                <a:spcPts val="0"/>
              </a:spcBef>
              <a:spcAft>
                <a:spcPts val="0"/>
              </a:spcAft>
              <a:buClr>
                <a:srgbClr val="000000"/>
              </a:buClr>
              <a:buSzPts val="1600"/>
              <a:buChar char="•"/>
              <a:defRPr/>
            </a:lvl6pPr>
            <a:lvl7pPr marL="3200400" lvl="6" indent="-228600" algn="l" rtl="0">
              <a:lnSpc>
                <a:spcPct val="188888"/>
              </a:lnSpc>
              <a:spcBef>
                <a:spcPts val="0"/>
              </a:spcBef>
              <a:spcAft>
                <a:spcPts val="0"/>
              </a:spcAft>
              <a:buClr>
                <a:srgbClr val="000000"/>
              </a:buClr>
              <a:buSzPts val="1600"/>
              <a:buNone/>
              <a:defRPr/>
            </a:lvl7pPr>
            <a:lvl8pPr marL="3657600" lvl="7" indent="-330200" algn="l" rtl="0">
              <a:lnSpc>
                <a:spcPct val="188888"/>
              </a:lnSpc>
              <a:spcBef>
                <a:spcPts val="0"/>
              </a:spcBef>
              <a:spcAft>
                <a:spcPts val="0"/>
              </a:spcAft>
              <a:buClr>
                <a:srgbClr val="000000"/>
              </a:buClr>
              <a:buSzPts val="1600"/>
              <a:buChar char="•"/>
              <a:defRPr/>
            </a:lvl8pPr>
            <a:lvl9pPr marL="4114800" lvl="8" indent="-228600" algn="l" rtl="0">
              <a:lnSpc>
                <a:spcPct val="188888"/>
              </a:lnSpc>
              <a:spcBef>
                <a:spcPts val="0"/>
              </a:spcBef>
              <a:spcAft>
                <a:spcPts val="0"/>
              </a:spcAft>
              <a:buClr>
                <a:srgbClr val="000000"/>
              </a:buClr>
              <a:buSzPts val="1600"/>
              <a:buNone/>
              <a:defRPr/>
            </a:lvl9pPr>
          </a:lstStyle>
          <a:p>
            <a:endParaRPr/>
          </a:p>
        </p:txBody>
      </p:sp>
      <p:sp>
        <p:nvSpPr>
          <p:cNvPr id="198" name="Google Shape;198;g21f2b0b6ef6_0_1088"/>
          <p:cNvSpPr txBox="1">
            <a:spLocks noGrp="1"/>
          </p:cNvSpPr>
          <p:nvPr>
            <p:ph type="sldNum" idx="12"/>
          </p:nvPr>
        </p:nvSpPr>
        <p:spPr>
          <a:xfrm>
            <a:off x="11534123" y="5527615"/>
            <a:ext cx="494100" cy="379200"/>
          </a:xfrm>
          <a:prstGeom prst="rect">
            <a:avLst/>
          </a:prstGeom>
          <a:noFill/>
          <a:ln>
            <a:noFill/>
          </a:ln>
        </p:spPr>
        <p:txBody>
          <a:bodyPr spcFirstLastPara="1" wrap="square" lIns="111725" tIns="111725" rIns="111725" bIns="111725" anchor="ctr" anchorCtr="0">
            <a:normAutofit fontScale="77500" lnSpcReduction="20000"/>
          </a:bodyPr>
          <a:lstStyle>
            <a:lvl1pPr marL="0" marR="0" lvl="0" indent="0" algn="r" rtl="0">
              <a:lnSpc>
                <a:spcPct val="100000"/>
              </a:lnSpc>
              <a:spcBef>
                <a:spcPts val="0"/>
              </a:spcBef>
              <a:spcAft>
                <a:spcPts val="0"/>
              </a:spcAft>
              <a:buClr>
                <a:srgbClr val="595959"/>
              </a:buClr>
              <a:buSzPts val="1600"/>
              <a:buFont typeface="Roboto"/>
              <a:buNone/>
              <a:defRPr sz="1600" b="0" i="0" u="none" strike="noStrike" cap="none">
                <a:solidFill>
                  <a:srgbClr val="595959"/>
                </a:solidFill>
                <a:latin typeface="Roboto"/>
                <a:ea typeface="Roboto"/>
                <a:cs typeface="Roboto"/>
                <a:sym typeface="Roboto"/>
              </a:defRPr>
            </a:lvl1pPr>
            <a:lvl2pPr marL="0" marR="0" lvl="1" indent="0" algn="r" rtl="0">
              <a:lnSpc>
                <a:spcPct val="100000"/>
              </a:lnSpc>
              <a:spcBef>
                <a:spcPts val="0"/>
              </a:spcBef>
              <a:spcAft>
                <a:spcPts val="0"/>
              </a:spcAft>
              <a:buClr>
                <a:srgbClr val="595959"/>
              </a:buClr>
              <a:buSzPts val="1600"/>
              <a:buFont typeface="Roboto"/>
              <a:buNone/>
              <a:defRPr sz="1600" b="0" i="0" u="none" strike="noStrike" cap="none">
                <a:solidFill>
                  <a:srgbClr val="595959"/>
                </a:solidFill>
                <a:latin typeface="Roboto"/>
                <a:ea typeface="Roboto"/>
                <a:cs typeface="Roboto"/>
                <a:sym typeface="Roboto"/>
              </a:defRPr>
            </a:lvl2pPr>
            <a:lvl3pPr marL="0" marR="0" lvl="2" indent="0" algn="r" rtl="0">
              <a:lnSpc>
                <a:spcPct val="100000"/>
              </a:lnSpc>
              <a:spcBef>
                <a:spcPts val="0"/>
              </a:spcBef>
              <a:spcAft>
                <a:spcPts val="0"/>
              </a:spcAft>
              <a:buClr>
                <a:srgbClr val="595959"/>
              </a:buClr>
              <a:buSzPts val="1600"/>
              <a:buFont typeface="Roboto"/>
              <a:buNone/>
              <a:defRPr sz="1600" b="0" i="0" u="none" strike="noStrike" cap="none">
                <a:solidFill>
                  <a:srgbClr val="595959"/>
                </a:solidFill>
                <a:latin typeface="Roboto"/>
                <a:ea typeface="Roboto"/>
                <a:cs typeface="Roboto"/>
                <a:sym typeface="Roboto"/>
              </a:defRPr>
            </a:lvl3pPr>
            <a:lvl4pPr marL="0" marR="0" lvl="3" indent="0" algn="r" rtl="0">
              <a:lnSpc>
                <a:spcPct val="100000"/>
              </a:lnSpc>
              <a:spcBef>
                <a:spcPts val="0"/>
              </a:spcBef>
              <a:spcAft>
                <a:spcPts val="0"/>
              </a:spcAft>
              <a:buClr>
                <a:srgbClr val="595959"/>
              </a:buClr>
              <a:buSzPts val="1600"/>
              <a:buFont typeface="Roboto"/>
              <a:buNone/>
              <a:defRPr sz="1600" b="0" i="0" u="none" strike="noStrike" cap="none">
                <a:solidFill>
                  <a:srgbClr val="595959"/>
                </a:solidFill>
                <a:latin typeface="Roboto"/>
                <a:ea typeface="Roboto"/>
                <a:cs typeface="Roboto"/>
                <a:sym typeface="Roboto"/>
              </a:defRPr>
            </a:lvl4pPr>
            <a:lvl5pPr marL="0" marR="0" lvl="4" indent="0" algn="r" rtl="0">
              <a:lnSpc>
                <a:spcPct val="100000"/>
              </a:lnSpc>
              <a:spcBef>
                <a:spcPts val="0"/>
              </a:spcBef>
              <a:spcAft>
                <a:spcPts val="0"/>
              </a:spcAft>
              <a:buClr>
                <a:srgbClr val="595959"/>
              </a:buClr>
              <a:buSzPts val="1600"/>
              <a:buFont typeface="Roboto"/>
              <a:buNone/>
              <a:defRPr sz="1600" b="0" i="0" u="none" strike="noStrike" cap="none">
                <a:solidFill>
                  <a:srgbClr val="595959"/>
                </a:solidFill>
                <a:latin typeface="Roboto"/>
                <a:ea typeface="Roboto"/>
                <a:cs typeface="Roboto"/>
                <a:sym typeface="Roboto"/>
              </a:defRPr>
            </a:lvl5pPr>
            <a:lvl6pPr marL="0" marR="0" lvl="5" indent="0" algn="r" rtl="0">
              <a:lnSpc>
                <a:spcPct val="100000"/>
              </a:lnSpc>
              <a:spcBef>
                <a:spcPts val="0"/>
              </a:spcBef>
              <a:spcAft>
                <a:spcPts val="0"/>
              </a:spcAft>
              <a:buClr>
                <a:srgbClr val="595959"/>
              </a:buClr>
              <a:buSzPts val="1600"/>
              <a:buFont typeface="Roboto"/>
              <a:buNone/>
              <a:defRPr sz="1600" b="0" i="0" u="none" strike="noStrike" cap="none">
                <a:solidFill>
                  <a:srgbClr val="595959"/>
                </a:solidFill>
                <a:latin typeface="Roboto"/>
                <a:ea typeface="Roboto"/>
                <a:cs typeface="Roboto"/>
                <a:sym typeface="Roboto"/>
              </a:defRPr>
            </a:lvl6pPr>
            <a:lvl7pPr marL="0" marR="0" lvl="6" indent="0" algn="r" rtl="0">
              <a:lnSpc>
                <a:spcPct val="100000"/>
              </a:lnSpc>
              <a:spcBef>
                <a:spcPts val="0"/>
              </a:spcBef>
              <a:spcAft>
                <a:spcPts val="0"/>
              </a:spcAft>
              <a:buClr>
                <a:srgbClr val="595959"/>
              </a:buClr>
              <a:buSzPts val="1600"/>
              <a:buFont typeface="Roboto"/>
              <a:buNone/>
              <a:defRPr sz="1600" b="0" i="0" u="none" strike="noStrike" cap="none">
                <a:solidFill>
                  <a:srgbClr val="595959"/>
                </a:solidFill>
                <a:latin typeface="Roboto"/>
                <a:ea typeface="Roboto"/>
                <a:cs typeface="Roboto"/>
                <a:sym typeface="Roboto"/>
              </a:defRPr>
            </a:lvl7pPr>
            <a:lvl8pPr marL="0" marR="0" lvl="7" indent="0" algn="r" rtl="0">
              <a:lnSpc>
                <a:spcPct val="100000"/>
              </a:lnSpc>
              <a:spcBef>
                <a:spcPts val="0"/>
              </a:spcBef>
              <a:spcAft>
                <a:spcPts val="0"/>
              </a:spcAft>
              <a:buClr>
                <a:srgbClr val="595959"/>
              </a:buClr>
              <a:buSzPts val="1600"/>
              <a:buFont typeface="Roboto"/>
              <a:buNone/>
              <a:defRPr sz="1600" b="0" i="0" u="none" strike="noStrike" cap="none">
                <a:solidFill>
                  <a:srgbClr val="595959"/>
                </a:solidFill>
                <a:latin typeface="Roboto"/>
                <a:ea typeface="Roboto"/>
                <a:cs typeface="Roboto"/>
                <a:sym typeface="Roboto"/>
              </a:defRPr>
            </a:lvl8pPr>
            <a:lvl9pPr marL="0" marR="0" lvl="8" indent="0" algn="r" rtl="0">
              <a:lnSpc>
                <a:spcPct val="100000"/>
              </a:lnSpc>
              <a:spcBef>
                <a:spcPts val="0"/>
              </a:spcBef>
              <a:spcAft>
                <a:spcPts val="0"/>
              </a:spcAft>
              <a:buClr>
                <a:srgbClr val="595959"/>
              </a:buClr>
              <a:buSzPts val="1600"/>
              <a:buFont typeface="Roboto"/>
              <a:buNone/>
              <a:defRPr sz="1600" b="0" i="0" u="none" strike="noStrike" cap="none">
                <a:solidFill>
                  <a:srgbClr val="595959"/>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GB"/>
              <a:t>‹#›</a:t>
            </a:fld>
            <a:endParaRPr sz="700">
              <a:solidFill>
                <a:srgbClr val="888888"/>
              </a:solidFill>
              <a:latin typeface="Arial"/>
              <a:ea typeface="Arial"/>
              <a:cs typeface="Arial"/>
              <a:sym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DTbyD" type="title">
  <p:cSld name="TITLE">
    <p:spTree>
      <p:nvGrpSpPr>
        <p:cNvPr id="1" name="Shape 203"/>
        <p:cNvGrpSpPr/>
        <p:nvPr/>
      </p:nvGrpSpPr>
      <p:grpSpPr>
        <a:xfrm>
          <a:off x="0" y="0"/>
          <a:ext cx="0" cy="0"/>
          <a:chOff x="0" y="0"/>
          <a:chExt cx="0" cy="0"/>
        </a:xfrm>
      </p:grpSpPr>
      <p:sp>
        <p:nvSpPr>
          <p:cNvPr id="204" name="Google Shape;204;g21f2b0b6ef6_0_1693"/>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205" name="Google Shape;205;g21f2b0b6ef6_0_1693"/>
          <p:cNvPicPr preferRelativeResize="0"/>
          <p:nvPr/>
        </p:nvPicPr>
        <p:blipFill rotWithShape="1">
          <a:blip r:embed="rId2">
            <a:alphaModFix/>
          </a:blip>
          <a:srcRect/>
          <a:stretch/>
        </p:blipFill>
        <p:spPr>
          <a:xfrm>
            <a:off x="0" y="7"/>
            <a:ext cx="12192005" cy="6857994"/>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6"/>
        <p:cNvGrpSpPr/>
        <p:nvPr/>
      </p:nvGrpSpPr>
      <p:grpSpPr>
        <a:xfrm>
          <a:off x="0" y="0"/>
          <a:ext cx="0" cy="0"/>
          <a:chOff x="0" y="0"/>
          <a:chExt cx="0" cy="0"/>
        </a:xfrm>
      </p:grpSpPr>
      <p:pic>
        <p:nvPicPr>
          <p:cNvPr id="207" name="Google Shape;207;g21f2b0b6ef6_0_1696"/>
          <p:cNvPicPr preferRelativeResize="0"/>
          <p:nvPr/>
        </p:nvPicPr>
        <p:blipFill rotWithShape="1">
          <a:blip r:embed="rId2">
            <a:alphaModFix/>
          </a:blip>
          <a:srcRect/>
          <a:stretch/>
        </p:blipFill>
        <p:spPr>
          <a:xfrm>
            <a:off x="0" y="7"/>
            <a:ext cx="12192005" cy="6857994"/>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8"/>
        <p:cNvGrpSpPr/>
        <p:nvPr/>
      </p:nvGrpSpPr>
      <p:grpSpPr>
        <a:xfrm>
          <a:off x="0" y="0"/>
          <a:ext cx="0" cy="0"/>
          <a:chOff x="0" y="0"/>
          <a:chExt cx="0" cy="0"/>
        </a:xfrm>
      </p:grpSpPr>
      <p:sp>
        <p:nvSpPr>
          <p:cNvPr id="209" name="Google Shape;209;g21f2b0b6ef6_0_1698"/>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210" name="Google Shape;210;g21f2b0b6ef6_0_1698"/>
          <p:cNvPicPr preferRelativeResize="0"/>
          <p:nvPr/>
        </p:nvPicPr>
        <p:blipFill rotWithShape="1">
          <a:blip r:embed="rId2">
            <a:alphaModFix/>
          </a:blip>
          <a:srcRect/>
          <a:stretch/>
        </p:blipFill>
        <p:spPr>
          <a:xfrm>
            <a:off x="0" y="7"/>
            <a:ext cx="12192005" cy="6857994"/>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1"/>
        <p:cNvGrpSpPr/>
        <p:nvPr/>
      </p:nvGrpSpPr>
      <p:grpSpPr>
        <a:xfrm>
          <a:off x="0" y="0"/>
          <a:ext cx="0" cy="0"/>
          <a:chOff x="0" y="0"/>
          <a:chExt cx="0" cy="0"/>
        </a:xfrm>
      </p:grpSpPr>
      <p:sp>
        <p:nvSpPr>
          <p:cNvPr id="212" name="Google Shape;212;g21f2b0b6ef6_0_1701"/>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213" name="Google Shape;213;g21f2b0b6ef6_0_1701"/>
          <p:cNvPicPr preferRelativeResize="0"/>
          <p:nvPr/>
        </p:nvPicPr>
        <p:blipFill rotWithShape="1">
          <a:blip r:embed="rId2">
            <a:alphaModFix/>
          </a:blip>
          <a:srcRect/>
          <a:stretch/>
        </p:blipFill>
        <p:spPr>
          <a:xfrm>
            <a:off x="0" y="7"/>
            <a:ext cx="12192005" cy="685799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4"/>
        <p:cNvGrpSpPr/>
        <p:nvPr/>
      </p:nvGrpSpPr>
      <p:grpSpPr>
        <a:xfrm>
          <a:off x="0" y="0"/>
          <a:ext cx="0" cy="0"/>
          <a:chOff x="0" y="0"/>
          <a:chExt cx="0" cy="0"/>
        </a:xfrm>
      </p:grpSpPr>
      <p:sp>
        <p:nvSpPr>
          <p:cNvPr id="215" name="Google Shape;215;g21f2b0b6ef6_0_1704"/>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216" name="Google Shape;216;g21f2b0b6ef6_0_1704"/>
          <p:cNvPicPr preferRelativeResize="0"/>
          <p:nvPr/>
        </p:nvPicPr>
        <p:blipFill rotWithShape="1">
          <a:blip r:embed="rId2">
            <a:alphaModFix/>
          </a:blip>
          <a:srcRect/>
          <a:stretch/>
        </p:blipFill>
        <p:spPr>
          <a:xfrm>
            <a:off x="0" y="7"/>
            <a:ext cx="12192005" cy="6857994"/>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17"/>
        <p:cNvGrpSpPr/>
        <p:nvPr/>
      </p:nvGrpSpPr>
      <p:grpSpPr>
        <a:xfrm>
          <a:off x="0" y="0"/>
          <a:ext cx="0" cy="0"/>
          <a:chOff x="0" y="0"/>
          <a:chExt cx="0" cy="0"/>
        </a:xfrm>
      </p:grpSpPr>
      <p:pic>
        <p:nvPicPr>
          <p:cNvPr id="218" name="Google Shape;218;g21f2b0b6ef6_0_1707"/>
          <p:cNvPicPr preferRelativeResize="0"/>
          <p:nvPr/>
        </p:nvPicPr>
        <p:blipFill rotWithShape="1">
          <a:blip r:embed="rId2">
            <a:alphaModFix/>
          </a:blip>
          <a:srcRect/>
          <a:stretch/>
        </p:blipFill>
        <p:spPr>
          <a:xfrm>
            <a:off x="0" y="7"/>
            <a:ext cx="12192005" cy="6857994"/>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19"/>
        <p:cNvGrpSpPr/>
        <p:nvPr/>
      </p:nvGrpSpPr>
      <p:grpSpPr>
        <a:xfrm>
          <a:off x="0" y="0"/>
          <a:ext cx="0" cy="0"/>
          <a:chOff x="0" y="0"/>
          <a:chExt cx="0" cy="0"/>
        </a:xfrm>
      </p:grpSpPr>
      <p:sp>
        <p:nvSpPr>
          <p:cNvPr id="220" name="Google Shape;220;g21f2b0b6ef6_0_1709"/>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221" name="Google Shape;221;g21f2b0b6ef6_0_1709"/>
          <p:cNvPicPr preferRelativeResize="0"/>
          <p:nvPr/>
        </p:nvPicPr>
        <p:blipFill rotWithShape="1">
          <a:blip r:embed="rId2">
            <a:alphaModFix/>
          </a:blip>
          <a:srcRect/>
          <a:stretch/>
        </p:blipFill>
        <p:spPr>
          <a:xfrm>
            <a:off x="0" y="7"/>
            <a:ext cx="12192005" cy="6857994"/>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222"/>
        <p:cNvGrpSpPr/>
        <p:nvPr/>
      </p:nvGrpSpPr>
      <p:grpSpPr>
        <a:xfrm>
          <a:off x="0" y="0"/>
          <a:ext cx="0" cy="0"/>
          <a:chOff x="0" y="0"/>
          <a:chExt cx="0" cy="0"/>
        </a:xfrm>
      </p:grpSpPr>
      <p:pic>
        <p:nvPicPr>
          <p:cNvPr id="223" name="Google Shape;223;g21f2b0b6ef6_0_1712"/>
          <p:cNvPicPr preferRelativeResize="0"/>
          <p:nvPr/>
        </p:nvPicPr>
        <p:blipFill rotWithShape="1">
          <a:blip r:embed="rId2">
            <a:alphaModFix/>
          </a:blip>
          <a:srcRect/>
          <a:stretch/>
        </p:blipFill>
        <p:spPr>
          <a:xfrm>
            <a:off x="0" y="7"/>
            <a:ext cx="12192005" cy="6857994"/>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ustom Layout 2">
  <p:cSld name="CUSTOM_1">
    <p:spTree>
      <p:nvGrpSpPr>
        <p:cNvPr id="1" name="Shape 224"/>
        <p:cNvGrpSpPr/>
        <p:nvPr/>
      </p:nvGrpSpPr>
      <p:grpSpPr>
        <a:xfrm>
          <a:off x="0" y="0"/>
          <a:ext cx="0" cy="0"/>
          <a:chOff x="0" y="0"/>
          <a:chExt cx="0" cy="0"/>
        </a:xfrm>
      </p:grpSpPr>
      <p:pic>
        <p:nvPicPr>
          <p:cNvPr id="225" name="Google Shape;225;g21f2b0b6ef6_0_1714"/>
          <p:cNvPicPr preferRelativeResize="0"/>
          <p:nvPr/>
        </p:nvPicPr>
        <p:blipFill rotWithShape="1">
          <a:blip r:embed="rId2">
            <a:alphaModFix/>
          </a:blip>
          <a:srcRect/>
          <a:stretch/>
        </p:blipFill>
        <p:spPr>
          <a:xfrm>
            <a:off x="0" y="7"/>
            <a:ext cx="12192005" cy="6857994"/>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26"/>
        <p:cNvGrpSpPr/>
        <p:nvPr/>
      </p:nvGrpSpPr>
      <p:grpSpPr>
        <a:xfrm>
          <a:off x="0" y="0"/>
          <a:ext cx="0" cy="0"/>
          <a:chOff x="0" y="0"/>
          <a:chExt cx="0" cy="0"/>
        </a:xfrm>
      </p:grpSpPr>
      <p:pic>
        <p:nvPicPr>
          <p:cNvPr id="227" name="Google Shape;227;g21f2b0b6ef6_0_1716"/>
          <p:cNvPicPr preferRelativeResize="0"/>
          <p:nvPr/>
        </p:nvPicPr>
        <p:blipFill rotWithShape="1">
          <a:blip r:embed="rId2">
            <a:alphaModFix/>
          </a:blip>
          <a:srcRect/>
          <a:stretch/>
        </p:blipFill>
        <p:spPr>
          <a:xfrm>
            <a:off x="0" y="0"/>
            <a:ext cx="12192005" cy="6857986"/>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28"/>
        <p:cNvGrpSpPr/>
        <p:nvPr/>
      </p:nvGrpSpPr>
      <p:grpSpPr>
        <a:xfrm>
          <a:off x="0" y="0"/>
          <a:ext cx="0" cy="0"/>
          <a:chOff x="0" y="0"/>
          <a:chExt cx="0" cy="0"/>
        </a:xfrm>
      </p:grpSpPr>
      <p:pic>
        <p:nvPicPr>
          <p:cNvPr id="229" name="Google Shape;229;g21f2b0b6ef6_0_1718"/>
          <p:cNvPicPr preferRelativeResize="0"/>
          <p:nvPr/>
        </p:nvPicPr>
        <p:blipFill rotWithShape="1">
          <a:blip r:embed="rId2">
            <a:alphaModFix/>
          </a:blip>
          <a:srcRect/>
          <a:stretch/>
        </p:blipFill>
        <p:spPr>
          <a:xfrm>
            <a:off x="0" y="7"/>
            <a:ext cx="12192005" cy="6857994"/>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30"/>
        <p:cNvGrpSpPr/>
        <p:nvPr/>
      </p:nvGrpSpPr>
      <p:grpSpPr>
        <a:xfrm>
          <a:off x="0" y="0"/>
          <a:ext cx="0" cy="0"/>
          <a:chOff x="0" y="0"/>
          <a:chExt cx="0" cy="0"/>
        </a:xfrm>
      </p:grpSpPr>
      <p:pic>
        <p:nvPicPr>
          <p:cNvPr id="231" name="Google Shape;231;g21f2b0b6ef6_0_1720"/>
          <p:cNvPicPr preferRelativeResize="0"/>
          <p:nvPr/>
        </p:nvPicPr>
        <p:blipFill rotWithShape="1">
          <a:blip r:embed="rId2">
            <a:alphaModFix/>
          </a:blip>
          <a:srcRect/>
          <a:stretch/>
        </p:blipFill>
        <p:spPr>
          <a:xfrm>
            <a:off x="0" y="7"/>
            <a:ext cx="12192005" cy="6857994"/>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2"/>
        <p:cNvGrpSpPr/>
        <p:nvPr/>
      </p:nvGrpSpPr>
      <p:grpSpPr>
        <a:xfrm>
          <a:off x="0" y="0"/>
          <a:ext cx="0" cy="0"/>
          <a:chOff x="0" y="0"/>
          <a:chExt cx="0" cy="0"/>
        </a:xfrm>
      </p:grpSpPr>
      <p:sp>
        <p:nvSpPr>
          <p:cNvPr id="233" name="Google Shape;233;g21f2b0b6ef6_0_1722"/>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234" name="Google Shape;234;g21f2b0b6ef6_0_1722"/>
          <p:cNvPicPr preferRelativeResize="0"/>
          <p:nvPr/>
        </p:nvPicPr>
        <p:blipFill rotWithShape="1">
          <a:blip r:embed="rId2">
            <a:alphaModFix/>
          </a:blip>
          <a:srcRect/>
          <a:stretch/>
        </p:blipFill>
        <p:spPr>
          <a:xfrm>
            <a:off x="0" y="7"/>
            <a:ext cx="12192005" cy="6857994"/>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235"/>
        <p:cNvGrpSpPr/>
        <p:nvPr/>
      </p:nvGrpSpPr>
      <p:grpSpPr>
        <a:xfrm>
          <a:off x="0" y="0"/>
          <a:ext cx="0" cy="0"/>
          <a:chOff x="0" y="0"/>
          <a:chExt cx="0" cy="0"/>
        </a:xfrm>
      </p:grpSpPr>
      <p:sp>
        <p:nvSpPr>
          <p:cNvPr id="236" name="Google Shape;236;g21f2b0b6ef6_0_1725"/>
          <p:cNvSpPr/>
          <p:nvPr/>
        </p:nvSpPr>
        <p:spPr>
          <a:xfrm>
            <a:off x="0" y="0"/>
            <a:ext cx="12192000" cy="17028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7" name="Google Shape;237;g21f2b0b6ef6_0_1725"/>
          <p:cNvSpPr txBox="1">
            <a:spLocks noGrp="1"/>
          </p:cNvSpPr>
          <p:nvPr>
            <p:ph type="title"/>
          </p:nvPr>
        </p:nvSpPr>
        <p:spPr>
          <a:xfrm>
            <a:off x="415633" y="667900"/>
            <a:ext cx="11360700" cy="831600"/>
          </a:xfrm>
          <a:prstGeom prst="rect">
            <a:avLst/>
          </a:prstGeom>
        </p:spPr>
        <p:txBody>
          <a:bodyPr spcFirstLastPara="1" wrap="square" lIns="121900" tIns="121900" rIns="121900" bIns="121900" anchor="t" anchorCtr="0">
            <a:normAutofit/>
          </a:bodyPr>
          <a:lstStyle>
            <a:lvl1pPr lvl="0" rtl="0">
              <a:spcBef>
                <a:spcPts val="0"/>
              </a:spcBef>
              <a:spcAft>
                <a:spcPts val="0"/>
              </a:spcAft>
              <a:buClr>
                <a:schemeClr val="lt1"/>
              </a:buClr>
              <a:buSzPts val="3700"/>
              <a:buNone/>
              <a:defRPr>
                <a:solidFill>
                  <a:schemeClr val="lt1"/>
                </a:solidFill>
              </a:defRPr>
            </a:lvl1pPr>
            <a:lvl2pPr lvl="1" rtl="0">
              <a:spcBef>
                <a:spcPts val="0"/>
              </a:spcBef>
              <a:spcAft>
                <a:spcPts val="0"/>
              </a:spcAft>
              <a:buClr>
                <a:schemeClr val="lt1"/>
              </a:buClr>
              <a:buSzPts val="3700"/>
              <a:buNone/>
              <a:defRPr>
                <a:solidFill>
                  <a:schemeClr val="lt1"/>
                </a:solidFill>
              </a:defRPr>
            </a:lvl2pPr>
            <a:lvl3pPr lvl="2" rtl="0">
              <a:spcBef>
                <a:spcPts val="0"/>
              </a:spcBef>
              <a:spcAft>
                <a:spcPts val="0"/>
              </a:spcAft>
              <a:buClr>
                <a:schemeClr val="lt1"/>
              </a:buClr>
              <a:buSzPts val="3700"/>
              <a:buNone/>
              <a:defRPr>
                <a:solidFill>
                  <a:schemeClr val="lt1"/>
                </a:solidFill>
              </a:defRPr>
            </a:lvl3pPr>
            <a:lvl4pPr lvl="3" rtl="0">
              <a:spcBef>
                <a:spcPts val="0"/>
              </a:spcBef>
              <a:spcAft>
                <a:spcPts val="0"/>
              </a:spcAft>
              <a:buClr>
                <a:schemeClr val="lt1"/>
              </a:buClr>
              <a:buSzPts val="3700"/>
              <a:buNone/>
              <a:defRPr>
                <a:solidFill>
                  <a:schemeClr val="lt1"/>
                </a:solidFill>
              </a:defRPr>
            </a:lvl4pPr>
            <a:lvl5pPr lvl="4" rtl="0">
              <a:spcBef>
                <a:spcPts val="0"/>
              </a:spcBef>
              <a:spcAft>
                <a:spcPts val="0"/>
              </a:spcAft>
              <a:buClr>
                <a:schemeClr val="lt1"/>
              </a:buClr>
              <a:buSzPts val="3700"/>
              <a:buNone/>
              <a:defRPr>
                <a:solidFill>
                  <a:schemeClr val="lt1"/>
                </a:solidFill>
              </a:defRPr>
            </a:lvl5pPr>
            <a:lvl6pPr lvl="5" rtl="0">
              <a:spcBef>
                <a:spcPts val="0"/>
              </a:spcBef>
              <a:spcAft>
                <a:spcPts val="0"/>
              </a:spcAft>
              <a:buClr>
                <a:schemeClr val="lt1"/>
              </a:buClr>
              <a:buSzPts val="3700"/>
              <a:buNone/>
              <a:defRPr>
                <a:solidFill>
                  <a:schemeClr val="lt1"/>
                </a:solidFill>
              </a:defRPr>
            </a:lvl6pPr>
            <a:lvl7pPr lvl="6" rtl="0">
              <a:spcBef>
                <a:spcPts val="0"/>
              </a:spcBef>
              <a:spcAft>
                <a:spcPts val="0"/>
              </a:spcAft>
              <a:buClr>
                <a:schemeClr val="lt1"/>
              </a:buClr>
              <a:buSzPts val="3700"/>
              <a:buNone/>
              <a:defRPr>
                <a:solidFill>
                  <a:schemeClr val="lt1"/>
                </a:solidFill>
              </a:defRPr>
            </a:lvl7pPr>
            <a:lvl8pPr lvl="7" rtl="0">
              <a:spcBef>
                <a:spcPts val="0"/>
              </a:spcBef>
              <a:spcAft>
                <a:spcPts val="0"/>
              </a:spcAft>
              <a:buClr>
                <a:schemeClr val="lt1"/>
              </a:buClr>
              <a:buSzPts val="3700"/>
              <a:buNone/>
              <a:defRPr>
                <a:solidFill>
                  <a:schemeClr val="lt1"/>
                </a:solidFill>
              </a:defRPr>
            </a:lvl8pPr>
            <a:lvl9pPr lvl="8" rtl="0">
              <a:spcBef>
                <a:spcPts val="0"/>
              </a:spcBef>
              <a:spcAft>
                <a:spcPts val="0"/>
              </a:spcAft>
              <a:buClr>
                <a:schemeClr val="lt1"/>
              </a:buClr>
              <a:buSzPts val="3700"/>
              <a:buNone/>
              <a:defRPr>
                <a:solidFill>
                  <a:schemeClr val="lt1"/>
                </a:solidFill>
              </a:defRPr>
            </a:lvl9pPr>
          </a:lstStyle>
          <a:p>
            <a:endParaRPr/>
          </a:p>
        </p:txBody>
      </p:sp>
      <p:sp>
        <p:nvSpPr>
          <p:cNvPr id="238" name="Google Shape;238;g21f2b0b6ef6_0_172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2">
  <p:cSld name="Title Only_2">
    <p:spTree>
      <p:nvGrpSpPr>
        <p:cNvPr id="1" name="Shape 239"/>
        <p:cNvGrpSpPr/>
        <p:nvPr/>
      </p:nvGrpSpPr>
      <p:grpSpPr>
        <a:xfrm>
          <a:off x="0" y="0"/>
          <a:ext cx="0" cy="0"/>
          <a:chOff x="0" y="0"/>
          <a:chExt cx="0" cy="0"/>
        </a:xfrm>
      </p:grpSpPr>
      <p:sp>
        <p:nvSpPr>
          <p:cNvPr id="240" name="Google Shape;240;g21f2b0b6ef6_0_1729"/>
          <p:cNvSpPr txBox="1">
            <a:spLocks noGrp="1"/>
          </p:cNvSpPr>
          <p:nvPr>
            <p:ph type="title"/>
          </p:nvPr>
        </p:nvSpPr>
        <p:spPr>
          <a:xfrm>
            <a:off x="646113" y="936000"/>
            <a:ext cx="10899900" cy="10533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dk2"/>
              </a:buClr>
              <a:buSzPts val="19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241" name="Google Shape;241;g21f2b0b6ef6_0_1729"/>
          <p:cNvSpPr txBox="1">
            <a:spLocks noGrp="1"/>
          </p:cNvSpPr>
          <p:nvPr>
            <p:ph type="ftr" idx="11"/>
          </p:nvPr>
        </p:nvSpPr>
        <p:spPr>
          <a:xfrm>
            <a:off x="646113" y="450001"/>
            <a:ext cx="3182100" cy="2313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500"/>
              <a:buNone/>
              <a:defRPr sz="1500"/>
            </a:lvl1pPr>
            <a:lvl2pPr lvl="1" algn="l" rtl="0">
              <a:lnSpc>
                <a:spcPct val="100000"/>
              </a:lnSpc>
              <a:spcBef>
                <a:spcPts val="0"/>
              </a:spcBef>
              <a:spcAft>
                <a:spcPts val="0"/>
              </a:spcAft>
              <a:buSzPts val="1500"/>
              <a:buNone/>
              <a:defRPr sz="1500"/>
            </a:lvl2pPr>
            <a:lvl3pPr lvl="2" algn="l" rtl="0">
              <a:lnSpc>
                <a:spcPct val="100000"/>
              </a:lnSpc>
              <a:spcBef>
                <a:spcPts val="0"/>
              </a:spcBef>
              <a:spcAft>
                <a:spcPts val="0"/>
              </a:spcAft>
              <a:buSzPts val="1500"/>
              <a:buNone/>
              <a:defRPr sz="1500"/>
            </a:lvl3pPr>
            <a:lvl4pPr lvl="3" algn="l" rtl="0">
              <a:lnSpc>
                <a:spcPct val="100000"/>
              </a:lnSpc>
              <a:spcBef>
                <a:spcPts val="0"/>
              </a:spcBef>
              <a:spcAft>
                <a:spcPts val="0"/>
              </a:spcAft>
              <a:buSzPts val="1500"/>
              <a:buNone/>
              <a:defRPr sz="1500"/>
            </a:lvl4pPr>
            <a:lvl5pPr lvl="4" algn="l" rtl="0">
              <a:lnSpc>
                <a:spcPct val="100000"/>
              </a:lnSpc>
              <a:spcBef>
                <a:spcPts val="0"/>
              </a:spcBef>
              <a:spcAft>
                <a:spcPts val="0"/>
              </a:spcAft>
              <a:buSzPts val="1500"/>
              <a:buNone/>
              <a:defRPr sz="1500"/>
            </a:lvl5pPr>
            <a:lvl6pPr lvl="5" algn="l" rtl="0">
              <a:lnSpc>
                <a:spcPct val="100000"/>
              </a:lnSpc>
              <a:spcBef>
                <a:spcPts val="0"/>
              </a:spcBef>
              <a:spcAft>
                <a:spcPts val="0"/>
              </a:spcAft>
              <a:buSzPts val="1500"/>
              <a:buNone/>
              <a:defRPr sz="1500"/>
            </a:lvl6pPr>
            <a:lvl7pPr lvl="6" algn="l" rtl="0">
              <a:lnSpc>
                <a:spcPct val="100000"/>
              </a:lnSpc>
              <a:spcBef>
                <a:spcPts val="0"/>
              </a:spcBef>
              <a:spcAft>
                <a:spcPts val="0"/>
              </a:spcAft>
              <a:buSzPts val="1500"/>
              <a:buNone/>
              <a:defRPr sz="1500"/>
            </a:lvl7pPr>
            <a:lvl8pPr lvl="7" algn="l" rtl="0">
              <a:lnSpc>
                <a:spcPct val="100000"/>
              </a:lnSpc>
              <a:spcBef>
                <a:spcPts val="0"/>
              </a:spcBef>
              <a:spcAft>
                <a:spcPts val="0"/>
              </a:spcAft>
              <a:buSzPts val="1500"/>
              <a:buNone/>
              <a:defRPr sz="1500"/>
            </a:lvl8pPr>
            <a:lvl9pPr lvl="8" algn="l" rtl="0">
              <a:lnSpc>
                <a:spcPct val="100000"/>
              </a:lnSpc>
              <a:spcBef>
                <a:spcPts val="0"/>
              </a:spcBef>
              <a:spcAft>
                <a:spcPts val="0"/>
              </a:spcAft>
              <a:buSzPts val="1500"/>
              <a:buNone/>
              <a:defRPr sz="1500"/>
            </a:lvl9pPr>
          </a:lstStyle>
          <a:p>
            <a:endParaRPr/>
          </a:p>
        </p:txBody>
      </p:sp>
      <p:sp>
        <p:nvSpPr>
          <p:cNvPr id="242" name="Google Shape;242;g21f2b0b6ef6_0_1729"/>
          <p:cNvSpPr txBox="1">
            <a:spLocks noGrp="1"/>
          </p:cNvSpPr>
          <p:nvPr>
            <p:ph type="sldNum" idx="12"/>
          </p:nvPr>
        </p:nvSpPr>
        <p:spPr>
          <a:xfrm>
            <a:off x="8802688" y="450001"/>
            <a:ext cx="2743200" cy="2313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1500"/>
              <a:buFont typeface="Arial"/>
              <a:buNone/>
              <a:defRPr sz="15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500"/>
              <a:buFont typeface="Arial"/>
              <a:buNone/>
              <a:defRPr sz="15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500"/>
              <a:buFont typeface="Arial"/>
              <a:buNone/>
              <a:defRPr sz="15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500"/>
              <a:buFont typeface="Arial"/>
              <a:buNone/>
              <a:defRPr sz="15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500"/>
              <a:buFont typeface="Arial"/>
              <a:buNone/>
              <a:defRPr sz="15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500"/>
              <a:buFont typeface="Arial"/>
              <a:buNone/>
              <a:defRPr sz="15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500"/>
              <a:buFont typeface="Arial"/>
              <a:buNone/>
              <a:defRPr sz="15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500"/>
              <a:buFont typeface="Arial"/>
              <a:buNone/>
              <a:defRPr sz="15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500"/>
              <a:buFont typeface="Arial"/>
              <a:buNone/>
              <a:defRPr sz="15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243"/>
        <p:cNvGrpSpPr/>
        <p:nvPr/>
      </p:nvGrpSpPr>
      <p:grpSpPr>
        <a:xfrm>
          <a:off x="0" y="0"/>
          <a:ext cx="0" cy="0"/>
          <a:chOff x="0" y="0"/>
          <a:chExt cx="0" cy="0"/>
        </a:xfrm>
      </p:grpSpPr>
      <p:sp>
        <p:nvSpPr>
          <p:cNvPr id="244" name="Google Shape;244;g21f2b0b6ef6_0_1733"/>
          <p:cNvSpPr txBox="1">
            <a:spLocks noGrp="1"/>
          </p:cNvSpPr>
          <p:nvPr>
            <p:ph type="title"/>
          </p:nvPr>
        </p:nvSpPr>
        <p:spPr>
          <a:xfrm>
            <a:off x="614600" y="2753800"/>
            <a:ext cx="10962900" cy="1350300"/>
          </a:xfrm>
          <a:prstGeom prst="rect">
            <a:avLst/>
          </a:prstGeom>
        </p:spPr>
        <p:txBody>
          <a:bodyPr spcFirstLastPara="1" wrap="square" lIns="121900" tIns="121900" rIns="121900" bIns="121900" anchor="ctr" anchorCtr="0">
            <a:normAutofit/>
          </a:bodyPr>
          <a:lstStyle>
            <a:lvl1pPr lvl="0" rtl="0">
              <a:spcBef>
                <a:spcPts val="0"/>
              </a:spcBef>
              <a:spcAft>
                <a:spcPts val="0"/>
              </a:spcAft>
              <a:buSzPts val="5600"/>
              <a:buNone/>
              <a:defRPr sz="5600"/>
            </a:lvl1pPr>
            <a:lvl2pPr lvl="1" rtl="0">
              <a:spcBef>
                <a:spcPts val="0"/>
              </a:spcBef>
              <a:spcAft>
                <a:spcPts val="0"/>
              </a:spcAft>
              <a:buSzPts val="5600"/>
              <a:buNone/>
              <a:defRPr sz="5600"/>
            </a:lvl2pPr>
            <a:lvl3pPr lvl="2" rtl="0">
              <a:spcBef>
                <a:spcPts val="0"/>
              </a:spcBef>
              <a:spcAft>
                <a:spcPts val="0"/>
              </a:spcAft>
              <a:buSzPts val="5600"/>
              <a:buNone/>
              <a:defRPr sz="5600"/>
            </a:lvl3pPr>
            <a:lvl4pPr lvl="3" rtl="0">
              <a:spcBef>
                <a:spcPts val="0"/>
              </a:spcBef>
              <a:spcAft>
                <a:spcPts val="0"/>
              </a:spcAft>
              <a:buSzPts val="5600"/>
              <a:buNone/>
              <a:defRPr sz="5600"/>
            </a:lvl4pPr>
            <a:lvl5pPr lvl="4" rtl="0">
              <a:spcBef>
                <a:spcPts val="0"/>
              </a:spcBef>
              <a:spcAft>
                <a:spcPts val="0"/>
              </a:spcAft>
              <a:buSzPts val="5600"/>
              <a:buNone/>
              <a:defRPr sz="5600"/>
            </a:lvl5pPr>
            <a:lvl6pPr lvl="5" rtl="0">
              <a:spcBef>
                <a:spcPts val="0"/>
              </a:spcBef>
              <a:spcAft>
                <a:spcPts val="0"/>
              </a:spcAft>
              <a:buSzPts val="5600"/>
              <a:buNone/>
              <a:defRPr sz="5600"/>
            </a:lvl6pPr>
            <a:lvl7pPr lvl="6" rtl="0">
              <a:spcBef>
                <a:spcPts val="0"/>
              </a:spcBef>
              <a:spcAft>
                <a:spcPts val="0"/>
              </a:spcAft>
              <a:buSzPts val="5600"/>
              <a:buNone/>
              <a:defRPr sz="5600"/>
            </a:lvl7pPr>
            <a:lvl8pPr lvl="7" rtl="0">
              <a:spcBef>
                <a:spcPts val="0"/>
              </a:spcBef>
              <a:spcAft>
                <a:spcPts val="0"/>
              </a:spcAft>
              <a:buSzPts val="5600"/>
              <a:buNone/>
              <a:defRPr sz="5600"/>
            </a:lvl8pPr>
            <a:lvl9pPr lvl="8" rtl="0">
              <a:spcBef>
                <a:spcPts val="0"/>
              </a:spcBef>
              <a:spcAft>
                <a:spcPts val="0"/>
              </a:spcAft>
              <a:buSzPts val="5600"/>
              <a:buNone/>
              <a:defRPr sz="5600"/>
            </a:lvl9pPr>
          </a:lstStyle>
          <a:p>
            <a:endParaRPr/>
          </a:p>
        </p:txBody>
      </p:sp>
      <p:sp>
        <p:nvSpPr>
          <p:cNvPr id="245" name="Google Shape;245;g21f2b0b6ef6_0_1733"/>
          <p:cNvSpPr txBox="1">
            <a:spLocks noGrp="1"/>
          </p:cNvSpPr>
          <p:nvPr>
            <p:ph type="sldNum" idx="12"/>
          </p:nvPr>
        </p:nvSpPr>
        <p:spPr>
          <a:xfrm>
            <a:off x="11364722" y="6260831"/>
            <a:ext cx="731700" cy="524700"/>
          </a:xfrm>
          <a:prstGeom prst="rect">
            <a:avLst/>
          </a:prstGeom>
        </p:spPr>
        <p:txBody>
          <a:bodyPr spcFirstLastPara="1" wrap="square" lIns="121900" tIns="121900" rIns="121900" bIns="121900"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0"/>
        <p:cNvGrpSpPr/>
        <p:nvPr/>
      </p:nvGrpSpPr>
      <p:grpSpPr>
        <a:xfrm>
          <a:off x="0" y="0"/>
          <a:ext cx="0" cy="0"/>
          <a:chOff x="0" y="0"/>
          <a:chExt cx="0" cy="0"/>
        </a:xfrm>
      </p:grpSpPr>
      <p:sp>
        <p:nvSpPr>
          <p:cNvPr id="251" name="Google Shape;251;g21f2b0b6ef6_0_2423"/>
          <p:cNvSpPr/>
          <p:nvPr/>
        </p:nvSpPr>
        <p:spPr>
          <a:xfrm flipH="1">
            <a:off x="10995300" y="5661233"/>
            <a:ext cx="1196700" cy="1196700"/>
          </a:xfrm>
          <a:prstGeom prst="rtTriangl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2" name="Google Shape;252;g21f2b0b6ef6_0_2423"/>
          <p:cNvSpPr/>
          <p:nvPr/>
        </p:nvSpPr>
        <p:spPr>
          <a:xfrm flipH="1">
            <a:off x="10995300" y="5661167"/>
            <a:ext cx="1196700" cy="1196700"/>
          </a:xfrm>
          <a:prstGeom prst="round1Rect">
            <a:avLst>
              <a:gd name="adj" fmla="val 16667"/>
            </a:avLst>
          </a:prstGeom>
          <a:solidFill>
            <a:schemeClr val="lt1">
              <a:alpha val="680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3" name="Google Shape;253;g21f2b0b6ef6_0_2423"/>
          <p:cNvSpPr txBox="1">
            <a:spLocks noGrp="1"/>
          </p:cNvSpPr>
          <p:nvPr>
            <p:ph type="ctrTitle"/>
          </p:nvPr>
        </p:nvSpPr>
        <p:spPr>
          <a:xfrm>
            <a:off x="520700" y="2425700"/>
            <a:ext cx="10962900" cy="1244700"/>
          </a:xfrm>
          <a:prstGeom prst="rect">
            <a:avLst/>
          </a:prstGeom>
        </p:spPr>
        <p:txBody>
          <a:bodyPr spcFirstLastPara="1" wrap="square" lIns="121900" tIns="121900" rIns="121900" bIns="121900" anchor="b" anchorCtr="0">
            <a:norm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a:endParaRPr/>
          </a:p>
        </p:txBody>
      </p:sp>
      <p:sp>
        <p:nvSpPr>
          <p:cNvPr id="254" name="Google Shape;254;g21f2b0b6ef6_0_2423"/>
          <p:cNvSpPr txBox="1">
            <a:spLocks noGrp="1"/>
          </p:cNvSpPr>
          <p:nvPr>
            <p:ph type="subTitle" idx="1"/>
          </p:nvPr>
        </p:nvSpPr>
        <p:spPr>
          <a:xfrm>
            <a:off x="520700" y="3718840"/>
            <a:ext cx="10962900" cy="577200"/>
          </a:xfrm>
          <a:prstGeom prst="rect">
            <a:avLst/>
          </a:prstGeom>
        </p:spPr>
        <p:txBody>
          <a:bodyPr spcFirstLastPara="1" wrap="square" lIns="121900" tIns="121900" rIns="121900" bIns="121900" anchor="t" anchorCtr="0">
            <a:normAutofit/>
          </a:bodyPr>
          <a:lstStyle>
            <a:lvl1pPr lvl="0" rtl="0">
              <a:lnSpc>
                <a:spcPct val="100000"/>
              </a:lnSpc>
              <a:spcBef>
                <a:spcPts val="0"/>
              </a:spcBef>
              <a:spcAft>
                <a:spcPts val="0"/>
              </a:spcAft>
              <a:buClr>
                <a:schemeClr val="lt1"/>
              </a:buClr>
              <a:buSzPts val="2400"/>
              <a:buNone/>
              <a:defRPr>
                <a:solidFill>
                  <a:schemeClr val="lt1"/>
                </a:solidFill>
              </a:defRPr>
            </a:lvl1pPr>
            <a:lvl2pPr lvl="1" rtl="0">
              <a:lnSpc>
                <a:spcPct val="100000"/>
              </a:lnSpc>
              <a:spcBef>
                <a:spcPts val="0"/>
              </a:spcBef>
              <a:spcAft>
                <a:spcPts val="0"/>
              </a:spcAft>
              <a:buClr>
                <a:schemeClr val="lt1"/>
              </a:buClr>
              <a:buSzPts val="2400"/>
              <a:buNone/>
              <a:defRPr sz="2400">
                <a:solidFill>
                  <a:schemeClr val="lt1"/>
                </a:solidFill>
              </a:defRPr>
            </a:lvl2pPr>
            <a:lvl3pPr lvl="2" rtl="0">
              <a:lnSpc>
                <a:spcPct val="100000"/>
              </a:lnSpc>
              <a:spcBef>
                <a:spcPts val="0"/>
              </a:spcBef>
              <a:spcAft>
                <a:spcPts val="0"/>
              </a:spcAft>
              <a:buClr>
                <a:schemeClr val="lt1"/>
              </a:buClr>
              <a:buSzPts val="2400"/>
              <a:buNone/>
              <a:defRPr sz="2400">
                <a:solidFill>
                  <a:schemeClr val="lt1"/>
                </a:solidFill>
              </a:defRPr>
            </a:lvl3pPr>
            <a:lvl4pPr lvl="3" rtl="0">
              <a:lnSpc>
                <a:spcPct val="100000"/>
              </a:lnSpc>
              <a:spcBef>
                <a:spcPts val="0"/>
              </a:spcBef>
              <a:spcAft>
                <a:spcPts val="0"/>
              </a:spcAft>
              <a:buClr>
                <a:schemeClr val="lt1"/>
              </a:buClr>
              <a:buSzPts val="2400"/>
              <a:buNone/>
              <a:defRPr sz="2400">
                <a:solidFill>
                  <a:schemeClr val="lt1"/>
                </a:solidFill>
              </a:defRPr>
            </a:lvl4pPr>
            <a:lvl5pPr lvl="4" rtl="0">
              <a:lnSpc>
                <a:spcPct val="100000"/>
              </a:lnSpc>
              <a:spcBef>
                <a:spcPts val="0"/>
              </a:spcBef>
              <a:spcAft>
                <a:spcPts val="0"/>
              </a:spcAft>
              <a:buClr>
                <a:schemeClr val="lt1"/>
              </a:buClr>
              <a:buSzPts val="2400"/>
              <a:buNone/>
              <a:defRPr sz="2400">
                <a:solidFill>
                  <a:schemeClr val="lt1"/>
                </a:solidFill>
              </a:defRPr>
            </a:lvl5pPr>
            <a:lvl6pPr lvl="5" rtl="0">
              <a:lnSpc>
                <a:spcPct val="100000"/>
              </a:lnSpc>
              <a:spcBef>
                <a:spcPts val="0"/>
              </a:spcBef>
              <a:spcAft>
                <a:spcPts val="0"/>
              </a:spcAft>
              <a:buClr>
                <a:schemeClr val="lt1"/>
              </a:buClr>
              <a:buSzPts val="2400"/>
              <a:buNone/>
              <a:defRPr sz="2400">
                <a:solidFill>
                  <a:schemeClr val="lt1"/>
                </a:solidFill>
              </a:defRPr>
            </a:lvl6pPr>
            <a:lvl7pPr lvl="6" rtl="0">
              <a:lnSpc>
                <a:spcPct val="100000"/>
              </a:lnSpc>
              <a:spcBef>
                <a:spcPts val="0"/>
              </a:spcBef>
              <a:spcAft>
                <a:spcPts val="0"/>
              </a:spcAft>
              <a:buClr>
                <a:schemeClr val="lt1"/>
              </a:buClr>
              <a:buSzPts val="2400"/>
              <a:buNone/>
              <a:defRPr sz="2400">
                <a:solidFill>
                  <a:schemeClr val="lt1"/>
                </a:solidFill>
              </a:defRPr>
            </a:lvl7pPr>
            <a:lvl8pPr lvl="7" rtl="0">
              <a:lnSpc>
                <a:spcPct val="100000"/>
              </a:lnSpc>
              <a:spcBef>
                <a:spcPts val="0"/>
              </a:spcBef>
              <a:spcAft>
                <a:spcPts val="0"/>
              </a:spcAft>
              <a:buClr>
                <a:schemeClr val="lt1"/>
              </a:buClr>
              <a:buSzPts val="2400"/>
              <a:buNone/>
              <a:defRPr sz="2400">
                <a:solidFill>
                  <a:schemeClr val="lt1"/>
                </a:solidFill>
              </a:defRPr>
            </a:lvl8pPr>
            <a:lvl9pPr lvl="8" rtl="0">
              <a:lnSpc>
                <a:spcPct val="100000"/>
              </a:lnSpc>
              <a:spcBef>
                <a:spcPts val="0"/>
              </a:spcBef>
              <a:spcAft>
                <a:spcPts val="0"/>
              </a:spcAft>
              <a:buClr>
                <a:schemeClr val="lt1"/>
              </a:buClr>
              <a:buSzPts val="2400"/>
              <a:buNone/>
              <a:defRPr sz="2400">
                <a:solidFill>
                  <a:schemeClr val="lt1"/>
                </a:solidFill>
              </a:defRPr>
            </a:lvl9pPr>
          </a:lstStyle>
          <a:p>
            <a:endParaRPr/>
          </a:p>
        </p:txBody>
      </p:sp>
      <p:sp>
        <p:nvSpPr>
          <p:cNvPr id="255" name="Google Shape;255;g21f2b0b6ef6_0_2423"/>
          <p:cNvSpPr txBox="1">
            <a:spLocks noGrp="1"/>
          </p:cNvSpPr>
          <p:nvPr>
            <p:ph type="sldNum" idx="12"/>
          </p:nvPr>
        </p:nvSpPr>
        <p:spPr>
          <a:xfrm>
            <a:off x="11364722" y="6260831"/>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6"/>
        <p:cNvGrpSpPr/>
        <p:nvPr/>
      </p:nvGrpSpPr>
      <p:grpSpPr>
        <a:xfrm>
          <a:off x="0" y="0"/>
          <a:ext cx="0" cy="0"/>
          <a:chOff x="0" y="0"/>
          <a:chExt cx="0" cy="0"/>
        </a:xfrm>
      </p:grpSpPr>
      <p:sp>
        <p:nvSpPr>
          <p:cNvPr id="257" name="Google Shape;257;g21f2b0b6ef6_0_2429"/>
          <p:cNvSpPr txBox="1">
            <a:spLocks noGrp="1"/>
          </p:cNvSpPr>
          <p:nvPr>
            <p:ph type="title"/>
          </p:nvPr>
        </p:nvSpPr>
        <p:spPr>
          <a:xfrm>
            <a:off x="614600" y="2753800"/>
            <a:ext cx="10962900" cy="1350300"/>
          </a:xfrm>
          <a:prstGeom prst="rect">
            <a:avLst/>
          </a:prstGeom>
        </p:spPr>
        <p:txBody>
          <a:bodyPr spcFirstLastPara="1" wrap="square" lIns="121900" tIns="121900" rIns="121900" bIns="121900" anchor="ctr" anchorCtr="0">
            <a:normAutofit/>
          </a:bodyPr>
          <a:lstStyle>
            <a:lvl1pPr lvl="0" rtl="0">
              <a:spcBef>
                <a:spcPts val="0"/>
              </a:spcBef>
              <a:spcAft>
                <a:spcPts val="0"/>
              </a:spcAft>
              <a:buSzPts val="5600"/>
              <a:buNone/>
              <a:defRPr sz="5600"/>
            </a:lvl1pPr>
            <a:lvl2pPr lvl="1" rtl="0">
              <a:spcBef>
                <a:spcPts val="0"/>
              </a:spcBef>
              <a:spcAft>
                <a:spcPts val="0"/>
              </a:spcAft>
              <a:buSzPts val="5600"/>
              <a:buNone/>
              <a:defRPr sz="5600"/>
            </a:lvl2pPr>
            <a:lvl3pPr lvl="2" rtl="0">
              <a:spcBef>
                <a:spcPts val="0"/>
              </a:spcBef>
              <a:spcAft>
                <a:spcPts val="0"/>
              </a:spcAft>
              <a:buSzPts val="5600"/>
              <a:buNone/>
              <a:defRPr sz="5600"/>
            </a:lvl3pPr>
            <a:lvl4pPr lvl="3" rtl="0">
              <a:spcBef>
                <a:spcPts val="0"/>
              </a:spcBef>
              <a:spcAft>
                <a:spcPts val="0"/>
              </a:spcAft>
              <a:buSzPts val="5600"/>
              <a:buNone/>
              <a:defRPr sz="5600"/>
            </a:lvl4pPr>
            <a:lvl5pPr lvl="4" rtl="0">
              <a:spcBef>
                <a:spcPts val="0"/>
              </a:spcBef>
              <a:spcAft>
                <a:spcPts val="0"/>
              </a:spcAft>
              <a:buSzPts val="5600"/>
              <a:buNone/>
              <a:defRPr sz="5600"/>
            </a:lvl5pPr>
            <a:lvl6pPr lvl="5" rtl="0">
              <a:spcBef>
                <a:spcPts val="0"/>
              </a:spcBef>
              <a:spcAft>
                <a:spcPts val="0"/>
              </a:spcAft>
              <a:buSzPts val="5600"/>
              <a:buNone/>
              <a:defRPr sz="5600"/>
            </a:lvl6pPr>
            <a:lvl7pPr lvl="6" rtl="0">
              <a:spcBef>
                <a:spcPts val="0"/>
              </a:spcBef>
              <a:spcAft>
                <a:spcPts val="0"/>
              </a:spcAft>
              <a:buSzPts val="5600"/>
              <a:buNone/>
              <a:defRPr sz="5600"/>
            </a:lvl7pPr>
            <a:lvl8pPr lvl="7" rtl="0">
              <a:spcBef>
                <a:spcPts val="0"/>
              </a:spcBef>
              <a:spcAft>
                <a:spcPts val="0"/>
              </a:spcAft>
              <a:buSzPts val="5600"/>
              <a:buNone/>
              <a:defRPr sz="5600"/>
            </a:lvl8pPr>
            <a:lvl9pPr lvl="8" rtl="0">
              <a:spcBef>
                <a:spcPts val="0"/>
              </a:spcBef>
              <a:spcAft>
                <a:spcPts val="0"/>
              </a:spcAft>
              <a:buSzPts val="5600"/>
              <a:buNone/>
              <a:defRPr sz="5600"/>
            </a:lvl9pPr>
          </a:lstStyle>
          <a:p>
            <a:endParaRPr/>
          </a:p>
        </p:txBody>
      </p:sp>
      <p:sp>
        <p:nvSpPr>
          <p:cNvPr id="258" name="Google Shape;258;g21f2b0b6ef6_0_2429"/>
          <p:cNvSpPr txBox="1">
            <a:spLocks noGrp="1"/>
          </p:cNvSpPr>
          <p:nvPr>
            <p:ph type="sldNum" idx="12"/>
          </p:nvPr>
        </p:nvSpPr>
        <p:spPr>
          <a:xfrm>
            <a:off x="11364722" y="6260831"/>
            <a:ext cx="731700" cy="524700"/>
          </a:xfrm>
          <a:prstGeom prst="rect">
            <a:avLst/>
          </a:prstGeom>
        </p:spPr>
        <p:txBody>
          <a:bodyPr spcFirstLastPara="1" wrap="square" lIns="121900" tIns="121900" rIns="121900" bIns="121900"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9"/>
        <p:cNvGrpSpPr/>
        <p:nvPr/>
      </p:nvGrpSpPr>
      <p:grpSpPr>
        <a:xfrm>
          <a:off x="0" y="0"/>
          <a:ext cx="0" cy="0"/>
          <a:chOff x="0" y="0"/>
          <a:chExt cx="0" cy="0"/>
        </a:xfrm>
      </p:grpSpPr>
      <p:sp>
        <p:nvSpPr>
          <p:cNvPr id="260" name="Google Shape;260;g21f2b0b6ef6_0_2432"/>
          <p:cNvSpPr/>
          <p:nvPr/>
        </p:nvSpPr>
        <p:spPr>
          <a:xfrm rot="10800000" flipH="1">
            <a:off x="0" y="2247900"/>
            <a:ext cx="12192000" cy="46101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1" name="Google Shape;261;g21f2b0b6ef6_0_2432"/>
          <p:cNvSpPr/>
          <p:nvPr/>
        </p:nvSpPr>
        <p:spPr>
          <a:xfrm>
            <a:off x="0" y="2248000"/>
            <a:ext cx="12192000" cy="1449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2" name="Google Shape;262;g21f2b0b6ef6_0_2432"/>
          <p:cNvSpPr txBox="1">
            <a:spLocks noGrp="1"/>
          </p:cNvSpPr>
          <p:nvPr>
            <p:ph type="title"/>
          </p:nvPr>
        </p:nvSpPr>
        <p:spPr>
          <a:xfrm>
            <a:off x="629200" y="984967"/>
            <a:ext cx="10962900" cy="1023600"/>
          </a:xfrm>
          <a:prstGeom prst="rect">
            <a:avLst/>
          </a:prstGeom>
        </p:spPr>
        <p:txBody>
          <a:bodyPr spcFirstLastPara="1" wrap="square" lIns="121900" tIns="121900" rIns="121900" bIns="121900" anchor="b" anchorCtr="0">
            <a:normAutofit/>
          </a:bodyPr>
          <a:lstStyle>
            <a:lvl1pPr lvl="0" rtl="0">
              <a:spcBef>
                <a:spcPts val="0"/>
              </a:spcBef>
              <a:spcAft>
                <a:spcPts val="0"/>
              </a:spcAft>
              <a:buSzPts val="4300"/>
              <a:buNone/>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a:p>
        </p:txBody>
      </p:sp>
      <p:sp>
        <p:nvSpPr>
          <p:cNvPr id="263" name="Google Shape;263;g21f2b0b6ef6_0_2432"/>
          <p:cNvSpPr txBox="1">
            <a:spLocks noGrp="1"/>
          </p:cNvSpPr>
          <p:nvPr>
            <p:ph type="body" idx="1"/>
          </p:nvPr>
        </p:nvSpPr>
        <p:spPr>
          <a:xfrm>
            <a:off x="629200" y="2558767"/>
            <a:ext cx="10962900" cy="3613500"/>
          </a:xfrm>
          <a:prstGeom prst="rect">
            <a:avLst/>
          </a:prstGeom>
        </p:spPr>
        <p:txBody>
          <a:bodyPr spcFirstLastPara="1" wrap="square" lIns="121900" tIns="121900" rIns="121900" bIns="121900" anchor="t" anchorCtr="0">
            <a:normAutofit/>
          </a:bodyPr>
          <a:lstStyle>
            <a:lvl1pPr marL="457200" lvl="0" indent="-381000" rtl="0">
              <a:spcBef>
                <a:spcPts val="0"/>
              </a:spcBef>
              <a:spcAft>
                <a:spcPts val="0"/>
              </a:spcAft>
              <a:buSzPts val="2400"/>
              <a:buChar char="●"/>
              <a:defRPr/>
            </a:lvl1pPr>
            <a:lvl2pPr marL="914400" lvl="1" indent="-349250" rtl="0">
              <a:spcBef>
                <a:spcPts val="0"/>
              </a:spcBef>
              <a:spcAft>
                <a:spcPts val="0"/>
              </a:spcAft>
              <a:buSzPts val="1900"/>
              <a:buChar char="○"/>
              <a:defRPr/>
            </a:lvl2pPr>
            <a:lvl3pPr marL="1371600" lvl="2" indent="-349250" rtl="0">
              <a:spcBef>
                <a:spcPts val="0"/>
              </a:spcBef>
              <a:spcAft>
                <a:spcPts val="0"/>
              </a:spcAft>
              <a:buSzPts val="1900"/>
              <a:buChar char="■"/>
              <a:defRPr/>
            </a:lvl3pPr>
            <a:lvl4pPr marL="1828800" lvl="3" indent="-349250" rtl="0">
              <a:spcBef>
                <a:spcPts val="0"/>
              </a:spcBef>
              <a:spcAft>
                <a:spcPts val="0"/>
              </a:spcAft>
              <a:buSzPts val="1900"/>
              <a:buChar char="●"/>
              <a:defRPr/>
            </a:lvl4pPr>
            <a:lvl5pPr marL="2286000" lvl="4" indent="-349250" rtl="0">
              <a:spcBef>
                <a:spcPts val="0"/>
              </a:spcBef>
              <a:spcAft>
                <a:spcPts val="0"/>
              </a:spcAft>
              <a:buSzPts val="1900"/>
              <a:buChar char="○"/>
              <a:defRPr/>
            </a:lvl5pPr>
            <a:lvl6pPr marL="2743200" lvl="5" indent="-349250" rtl="0">
              <a:spcBef>
                <a:spcPts val="0"/>
              </a:spcBef>
              <a:spcAft>
                <a:spcPts val="0"/>
              </a:spcAft>
              <a:buSzPts val="1900"/>
              <a:buChar char="■"/>
              <a:defRPr/>
            </a:lvl6pPr>
            <a:lvl7pPr marL="3200400" lvl="6" indent="-349250" rtl="0">
              <a:spcBef>
                <a:spcPts val="0"/>
              </a:spcBef>
              <a:spcAft>
                <a:spcPts val="0"/>
              </a:spcAft>
              <a:buSzPts val="1900"/>
              <a:buChar char="●"/>
              <a:defRPr/>
            </a:lvl7pPr>
            <a:lvl8pPr marL="3657600" lvl="7" indent="-349250" rtl="0">
              <a:spcBef>
                <a:spcPts val="0"/>
              </a:spcBef>
              <a:spcAft>
                <a:spcPts val="0"/>
              </a:spcAft>
              <a:buSzPts val="1900"/>
              <a:buChar char="○"/>
              <a:defRPr/>
            </a:lvl8pPr>
            <a:lvl9pPr marL="4114800" lvl="8" indent="-349250" rtl="0">
              <a:spcBef>
                <a:spcPts val="0"/>
              </a:spcBef>
              <a:spcAft>
                <a:spcPts val="0"/>
              </a:spcAft>
              <a:buSzPts val="1900"/>
              <a:buChar char="■"/>
              <a:defRPr/>
            </a:lvl9pPr>
          </a:lstStyle>
          <a:p>
            <a:endParaRPr/>
          </a:p>
        </p:txBody>
      </p:sp>
      <p:sp>
        <p:nvSpPr>
          <p:cNvPr id="264" name="Google Shape;264;g21f2b0b6ef6_0_2432"/>
          <p:cNvSpPr txBox="1">
            <a:spLocks noGrp="1"/>
          </p:cNvSpPr>
          <p:nvPr>
            <p:ph type="sldNum" idx="12"/>
          </p:nvPr>
        </p:nvSpPr>
        <p:spPr>
          <a:xfrm>
            <a:off x="11364722" y="6260831"/>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5"/>
        <p:cNvGrpSpPr/>
        <p:nvPr/>
      </p:nvGrpSpPr>
      <p:grpSpPr>
        <a:xfrm>
          <a:off x="0" y="0"/>
          <a:ext cx="0" cy="0"/>
          <a:chOff x="0" y="0"/>
          <a:chExt cx="0" cy="0"/>
        </a:xfrm>
      </p:grpSpPr>
      <p:sp>
        <p:nvSpPr>
          <p:cNvPr id="266" name="Google Shape;266;g21f2b0b6ef6_0_2438"/>
          <p:cNvSpPr/>
          <p:nvPr/>
        </p:nvSpPr>
        <p:spPr>
          <a:xfrm rot="10800000" flipH="1">
            <a:off x="0" y="2247900"/>
            <a:ext cx="12192000" cy="46101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7" name="Google Shape;267;g21f2b0b6ef6_0_2438"/>
          <p:cNvSpPr/>
          <p:nvPr/>
        </p:nvSpPr>
        <p:spPr>
          <a:xfrm>
            <a:off x="0" y="2248000"/>
            <a:ext cx="12192000" cy="1449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8" name="Google Shape;268;g21f2b0b6ef6_0_2438"/>
          <p:cNvSpPr txBox="1">
            <a:spLocks noGrp="1"/>
          </p:cNvSpPr>
          <p:nvPr>
            <p:ph type="title"/>
          </p:nvPr>
        </p:nvSpPr>
        <p:spPr>
          <a:xfrm>
            <a:off x="629200" y="984967"/>
            <a:ext cx="10962900" cy="1023600"/>
          </a:xfrm>
          <a:prstGeom prst="rect">
            <a:avLst/>
          </a:prstGeom>
        </p:spPr>
        <p:txBody>
          <a:bodyPr spcFirstLastPara="1" wrap="square" lIns="121900" tIns="121900" rIns="121900" bIns="121900" anchor="b" anchorCtr="0">
            <a:normAutofit/>
          </a:bodyPr>
          <a:lstStyle>
            <a:lvl1pPr lvl="0" rtl="0">
              <a:spcBef>
                <a:spcPts val="0"/>
              </a:spcBef>
              <a:spcAft>
                <a:spcPts val="0"/>
              </a:spcAft>
              <a:buSzPts val="4300"/>
              <a:buNone/>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a:p>
        </p:txBody>
      </p:sp>
      <p:sp>
        <p:nvSpPr>
          <p:cNvPr id="269" name="Google Shape;269;g21f2b0b6ef6_0_2438"/>
          <p:cNvSpPr txBox="1">
            <a:spLocks noGrp="1"/>
          </p:cNvSpPr>
          <p:nvPr>
            <p:ph type="body" idx="1"/>
          </p:nvPr>
        </p:nvSpPr>
        <p:spPr>
          <a:xfrm>
            <a:off x="629200" y="2558767"/>
            <a:ext cx="5333100" cy="3613500"/>
          </a:xfrm>
          <a:prstGeom prst="rect">
            <a:avLst/>
          </a:prstGeom>
        </p:spPr>
        <p:txBody>
          <a:bodyPr spcFirstLastPara="1" wrap="square" lIns="121900" tIns="121900" rIns="121900" bIns="121900" anchor="t" anchorCtr="0">
            <a:normAutofit/>
          </a:bodyPr>
          <a:lstStyle>
            <a:lvl1pPr marL="457200" lvl="0" indent="-349250" rtl="0">
              <a:spcBef>
                <a:spcPts val="0"/>
              </a:spcBef>
              <a:spcAft>
                <a:spcPts val="0"/>
              </a:spcAft>
              <a:buSzPts val="1900"/>
              <a:buChar char="●"/>
              <a:defRPr sz="19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270" name="Google Shape;270;g21f2b0b6ef6_0_2438"/>
          <p:cNvSpPr txBox="1">
            <a:spLocks noGrp="1"/>
          </p:cNvSpPr>
          <p:nvPr>
            <p:ph type="body" idx="2"/>
          </p:nvPr>
        </p:nvSpPr>
        <p:spPr>
          <a:xfrm>
            <a:off x="6259000" y="2558767"/>
            <a:ext cx="5333100" cy="3613500"/>
          </a:xfrm>
          <a:prstGeom prst="rect">
            <a:avLst/>
          </a:prstGeom>
        </p:spPr>
        <p:txBody>
          <a:bodyPr spcFirstLastPara="1" wrap="square" lIns="121900" tIns="121900" rIns="121900" bIns="121900" anchor="t" anchorCtr="0">
            <a:normAutofit/>
          </a:bodyPr>
          <a:lstStyle>
            <a:lvl1pPr marL="457200" lvl="0" indent="-349250" rtl="0">
              <a:spcBef>
                <a:spcPts val="0"/>
              </a:spcBef>
              <a:spcAft>
                <a:spcPts val="0"/>
              </a:spcAft>
              <a:buSzPts val="1900"/>
              <a:buChar char="●"/>
              <a:defRPr sz="19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271" name="Google Shape;271;g21f2b0b6ef6_0_2438"/>
          <p:cNvSpPr txBox="1">
            <a:spLocks noGrp="1"/>
          </p:cNvSpPr>
          <p:nvPr>
            <p:ph type="sldNum" idx="12"/>
          </p:nvPr>
        </p:nvSpPr>
        <p:spPr>
          <a:xfrm>
            <a:off x="11364722" y="6260831"/>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2"/>
        <p:cNvGrpSpPr/>
        <p:nvPr/>
      </p:nvGrpSpPr>
      <p:grpSpPr>
        <a:xfrm>
          <a:off x="0" y="0"/>
          <a:ext cx="0" cy="0"/>
          <a:chOff x="0" y="0"/>
          <a:chExt cx="0" cy="0"/>
        </a:xfrm>
      </p:grpSpPr>
      <p:sp>
        <p:nvSpPr>
          <p:cNvPr id="273" name="Google Shape;273;g21f2b0b6ef6_0_2445"/>
          <p:cNvSpPr/>
          <p:nvPr/>
        </p:nvSpPr>
        <p:spPr>
          <a:xfrm rot="10800000" flipH="1">
            <a:off x="0" y="875100"/>
            <a:ext cx="12192000" cy="59829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4" name="Google Shape;274;g21f2b0b6ef6_0_2445"/>
          <p:cNvSpPr/>
          <p:nvPr/>
        </p:nvSpPr>
        <p:spPr>
          <a:xfrm>
            <a:off x="0" y="875133"/>
            <a:ext cx="12192000" cy="1449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5" name="Google Shape;275;g21f2b0b6ef6_0_2445"/>
          <p:cNvSpPr txBox="1">
            <a:spLocks noGrp="1"/>
          </p:cNvSpPr>
          <p:nvPr>
            <p:ph type="title"/>
          </p:nvPr>
        </p:nvSpPr>
        <p:spPr>
          <a:xfrm>
            <a:off x="131000" y="21800"/>
            <a:ext cx="11768700" cy="803700"/>
          </a:xfrm>
          <a:prstGeom prst="rect">
            <a:avLst/>
          </a:prstGeom>
        </p:spPr>
        <p:txBody>
          <a:bodyPr spcFirstLastPara="1" wrap="square" lIns="121900" tIns="121900" rIns="121900" bIns="121900" anchor="ctr"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76" name="Google Shape;276;g21f2b0b6ef6_0_2445"/>
          <p:cNvSpPr txBox="1">
            <a:spLocks noGrp="1"/>
          </p:cNvSpPr>
          <p:nvPr>
            <p:ph type="sldNum" idx="12"/>
          </p:nvPr>
        </p:nvSpPr>
        <p:spPr>
          <a:xfrm>
            <a:off x="11364722" y="6260831"/>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77"/>
        <p:cNvGrpSpPr/>
        <p:nvPr/>
      </p:nvGrpSpPr>
      <p:grpSpPr>
        <a:xfrm>
          <a:off x="0" y="0"/>
          <a:ext cx="0" cy="0"/>
          <a:chOff x="0" y="0"/>
          <a:chExt cx="0" cy="0"/>
        </a:xfrm>
      </p:grpSpPr>
      <p:sp>
        <p:nvSpPr>
          <p:cNvPr id="278" name="Google Shape;278;g21f2b0b6ef6_0_2450"/>
          <p:cNvSpPr txBox="1"/>
          <p:nvPr/>
        </p:nvSpPr>
        <p:spPr>
          <a:xfrm rot="10800000" flipH="1">
            <a:off x="4368800" y="33"/>
            <a:ext cx="7823100" cy="68580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9" name="Google Shape;279;g21f2b0b6ef6_0_2450"/>
          <p:cNvSpPr/>
          <p:nvPr/>
        </p:nvSpPr>
        <p:spPr>
          <a:xfrm rot="-5400000">
            <a:off x="1012250" y="3356550"/>
            <a:ext cx="6858000" cy="1449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0" name="Google Shape;280;g21f2b0b6ef6_0_2450"/>
          <p:cNvSpPr txBox="1">
            <a:spLocks noGrp="1"/>
          </p:cNvSpPr>
          <p:nvPr>
            <p:ph type="title"/>
          </p:nvPr>
        </p:nvSpPr>
        <p:spPr>
          <a:xfrm>
            <a:off x="301437" y="477067"/>
            <a:ext cx="3744000" cy="1271100"/>
          </a:xfrm>
          <a:prstGeom prst="rect">
            <a:avLst/>
          </a:prstGeom>
        </p:spPr>
        <p:txBody>
          <a:bodyPr spcFirstLastPara="1" wrap="square" lIns="121900" tIns="121900" rIns="121900" bIns="121900" anchor="b" anchorCtr="0">
            <a:norm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281" name="Google Shape;281;g21f2b0b6ef6_0_2450"/>
          <p:cNvSpPr txBox="1">
            <a:spLocks noGrp="1"/>
          </p:cNvSpPr>
          <p:nvPr>
            <p:ph type="body" idx="1"/>
          </p:nvPr>
        </p:nvSpPr>
        <p:spPr>
          <a:xfrm>
            <a:off x="301433" y="1954400"/>
            <a:ext cx="3744000" cy="4218000"/>
          </a:xfrm>
          <a:prstGeom prst="rect">
            <a:avLst/>
          </a:prstGeom>
        </p:spPr>
        <p:txBody>
          <a:bodyPr spcFirstLastPara="1" wrap="square" lIns="121900" tIns="121900" rIns="121900" bIns="121900" anchor="t" anchorCtr="0">
            <a:normAutofit/>
          </a:bodyPr>
          <a:lstStyle>
            <a:lvl1pPr marL="457200" lvl="0" indent="-330200" rtl="0">
              <a:spcBef>
                <a:spcPts val="0"/>
              </a:spcBef>
              <a:spcAft>
                <a:spcPts val="0"/>
              </a:spcAft>
              <a:buClr>
                <a:schemeClr val="lt1"/>
              </a:buClr>
              <a:buSzPts val="1600"/>
              <a:buChar char="●"/>
              <a:defRPr sz="1600">
                <a:solidFill>
                  <a:schemeClr val="lt1"/>
                </a:solidFill>
              </a:defRPr>
            </a:lvl1pPr>
            <a:lvl2pPr marL="914400" lvl="1" indent="-330200" rtl="0">
              <a:spcBef>
                <a:spcPts val="0"/>
              </a:spcBef>
              <a:spcAft>
                <a:spcPts val="0"/>
              </a:spcAft>
              <a:buClr>
                <a:schemeClr val="lt1"/>
              </a:buClr>
              <a:buSzPts val="1600"/>
              <a:buChar char="○"/>
              <a:defRPr sz="1600">
                <a:solidFill>
                  <a:schemeClr val="lt1"/>
                </a:solidFill>
              </a:defRPr>
            </a:lvl2pPr>
            <a:lvl3pPr marL="1371600" lvl="2" indent="-330200" rtl="0">
              <a:spcBef>
                <a:spcPts val="0"/>
              </a:spcBef>
              <a:spcAft>
                <a:spcPts val="0"/>
              </a:spcAft>
              <a:buClr>
                <a:schemeClr val="lt1"/>
              </a:buClr>
              <a:buSzPts val="1600"/>
              <a:buChar char="■"/>
              <a:defRPr sz="1600">
                <a:solidFill>
                  <a:schemeClr val="lt1"/>
                </a:solidFill>
              </a:defRPr>
            </a:lvl3pPr>
            <a:lvl4pPr marL="1828800" lvl="3" indent="-330200" rtl="0">
              <a:spcBef>
                <a:spcPts val="0"/>
              </a:spcBef>
              <a:spcAft>
                <a:spcPts val="0"/>
              </a:spcAft>
              <a:buClr>
                <a:schemeClr val="lt1"/>
              </a:buClr>
              <a:buSzPts val="1600"/>
              <a:buChar char="●"/>
              <a:defRPr sz="1600">
                <a:solidFill>
                  <a:schemeClr val="lt1"/>
                </a:solidFill>
              </a:defRPr>
            </a:lvl4pPr>
            <a:lvl5pPr marL="2286000" lvl="4" indent="-330200" rtl="0">
              <a:spcBef>
                <a:spcPts val="0"/>
              </a:spcBef>
              <a:spcAft>
                <a:spcPts val="0"/>
              </a:spcAft>
              <a:buClr>
                <a:schemeClr val="lt1"/>
              </a:buClr>
              <a:buSzPts val="1600"/>
              <a:buChar char="○"/>
              <a:defRPr sz="1600">
                <a:solidFill>
                  <a:schemeClr val="lt1"/>
                </a:solidFill>
              </a:defRPr>
            </a:lvl5pPr>
            <a:lvl6pPr marL="2743200" lvl="5" indent="-330200" rtl="0">
              <a:spcBef>
                <a:spcPts val="0"/>
              </a:spcBef>
              <a:spcAft>
                <a:spcPts val="0"/>
              </a:spcAft>
              <a:buClr>
                <a:schemeClr val="lt1"/>
              </a:buClr>
              <a:buSzPts val="1600"/>
              <a:buChar char="■"/>
              <a:defRPr sz="1600">
                <a:solidFill>
                  <a:schemeClr val="lt1"/>
                </a:solidFill>
              </a:defRPr>
            </a:lvl6pPr>
            <a:lvl7pPr marL="3200400" lvl="6" indent="-330200" rtl="0">
              <a:spcBef>
                <a:spcPts val="0"/>
              </a:spcBef>
              <a:spcAft>
                <a:spcPts val="0"/>
              </a:spcAft>
              <a:buClr>
                <a:schemeClr val="lt1"/>
              </a:buClr>
              <a:buSzPts val="1600"/>
              <a:buChar char="●"/>
              <a:defRPr sz="1600">
                <a:solidFill>
                  <a:schemeClr val="lt1"/>
                </a:solidFill>
              </a:defRPr>
            </a:lvl7pPr>
            <a:lvl8pPr marL="3657600" lvl="7" indent="-330200" rtl="0">
              <a:spcBef>
                <a:spcPts val="0"/>
              </a:spcBef>
              <a:spcAft>
                <a:spcPts val="0"/>
              </a:spcAft>
              <a:buClr>
                <a:schemeClr val="lt1"/>
              </a:buClr>
              <a:buSzPts val="1600"/>
              <a:buChar char="○"/>
              <a:defRPr sz="1600">
                <a:solidFill>
                  <a:schemeClr val="lt1"/>
                </a:solidFill>
              </a:defRPr>
            </a:lvl8pPr>
            <a:lvl9pPr marL="4114800" lvl="8" indent="-330200" rtl="0">
              <a:spcBef>
                <a:spcPts val="0"/>
              </a:spcBef>
              <a:spcAft>
                <a:spcPts val="0"/>
              </a:spcAft>
              <a:buClr>
                <a:schemeClr val="lt1"/>
              </a:buClr>
              <a:buSzPts val="1600"/>
              <a:buChar char="■"/>
              <a:defRPr sz="1600">
                <a:solidFill>
                  <a:schemeClr val="lt1"/>
                </a:solidFill>
              </a:defRPr>
            </a:lvl9pPr>
          </a:lstStyle>
          <a:p>
            <a:endParaRPr/>
          </a:p>
        </p:txBody>
      </p:sp>
      <p:sp>
        <p:nvSpPr>
          <p:cNvPr id="282" name="Google Shape;282;g21f2b0b6ef6_0_2450"/>
          <p:cNvSpPr txBox="1">
            <a:spLocks noGrp="1"/>
          </p:cNvSpPr>
          <p:nvPr>
            <p:ph type="sldNum" idx="12"/>
          </p:nvPr>
        </p:nvSpPr>
        <p:spPr>
          <a:xfrm>
            <a:off x="11364722" y="6260831"/>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83"/>
        <p:cNvGrpSpPr/>
        <p:nvPr/>
      </p:nvGrpSpPr>
      <p:grpSpPr>
        <a:xfrm>
          <a:off x="0" y="0"/>
          <a:ext cx="0" cy="0"/>
          <a:chOff x="0" y="0"/>
          <a:chExt cx="0" cy="0"/>
        </a:xfrm>
      </p:grpSpPr>
      <p:sp>
        <p:nvSpPr>
          <p:cNvPr id="284" name="Google Shape;284;g21f2b0b6ef6_0_2456"/>
          <p:cNvSpPr txBox="1">
            <a:spLocks noGrp="1"/>
          </p:cNvSpPr>
          <p:nvPr>
            <p:ph type="title"/>
          </p:nvPr>
        </p:nvSpPr>
        <p:spPr>
          <a:xfrm>
            <a:off x="653667" y="651000"/>
            <a:ext cx="8302800" cy="5454300"/>
          </a:xfrm>
          <a:prstGeom prst="rect">
            <a:avLst/>
          </a:prstGeom>
        </p:spPr>
        <p:txBody>
          <a:bodyPr spcFirstLastPara="1" wrap="square" lIns="121900" tIns="121900" rIns="121900" bIns="121900" anchor="ctr" anchorCtr="0">
            <a:normAutofit/>
          </a:bodyPr>
          <a:lstStyle>
            <a:lvl1pPr lvl="0" rtl="0">
              <a:spcBef>
                <a:spcPts val="0"/>
              </a:spcBef>
              <a:spcAft>
                <a:spcPts val="0"/>
              </a:spcAft>
              <a:buSzPts val="8000"/>
              <a:buNone/>
              <a:defRPr sz="8000"/>
            </a:lvl1pPr>
            <a:lvl2pPr lvl="1" rtl="0">
              <a:spcBef>
                <a:spcPts val="0"/>
              </a:spcBef>
              <a:spcAft>
                <a:spcPts val="0"/>
              </a:spcAft>
              <a:buSzPts val="8000"/>
              <a:buNone/>
              <a:defRPr sz="8000"/>
            </a:lvl2pPr>
            <a:lvl3pPr lvl="2" rtl="0">
              <a:spcBef>
                <a:spcPts val="0"/>
              </a:spcBef>
              <a:spcAft>
                <a:spcPts val="0"/>
              </a:spcAft>
              <a:buSzPts val="8000"/>
              <a:buNone/>
              <a:defRPr sz="8000"/>
            </a:lvl3pPr>
            <a:lvl4pPr lvl="3" rtl="0">
              <a:spcBef>
                <a:spcPts val="0"/>
              </a:spcBef>
              <a:spcAft>
                <a:spcPts val="0"/>
              </a:spcAft>
              <a:buSzPts val="8000"/>
              <a:buNone/>
              <a:defRPr sz="8000"/>
            </a:lvl4pPr>
            <a:lvl5pPr lvl="4" rtl="0">
              <a:spcBef>
                <a:spcPts val="0"/>
              </a:spcBef>
              <a:spcAft>
                <a:spcPts val="0"/>
              </a:spcAft>
              <a:buSzPts val="8000"/>
              <a:buNone/>
              <a:defRPr sz="8000"/>
            </a:lvl5pPr>
            <a:lvl6pPr lvl="5" rtl="0">
              <a:spcBef>
                <a:spcPts val="0"/>
              </a:spcBef>
              <a:spcAft>
                <a:spcPts val="0"/>
              </a:spcAft>
              <a:buSzPts val="8000"/>
              <a:buNone/>
              <a:defRPr sz="8000"/>
            </a:lvl6pPr>
            <a:lvl7pPr lvl="6" rtl="0">
              <a:spcBef>
                <a:spcPts val="0"/>
              </a:spcBef>
              <a:spcAft>
                <a:spcPts val="0"/>
              </a:spcAft>
              <a:buSzPts val="8000"/>
              <a:buNone/>
              <a:defRPr sz="8000"/>
            </a:lvl7pPr>
            <a:lvl8pPr lvl="7" rtl="0">
              <a:spcBef>
                <a:spcPts val="0"/>
              </a:spcBef>
              <a:spcAft>
                <a:spcPts val="0"/>
              </a:spcAft>
              <a:buSzPts val="8000"/>
              <a:buNone/>
              <a:defRPr sz="8000"/>
            </a:lvl8pPr>
            <a:lvl9pPr lvl="8" rtl="0">
              <a:spcBef>
                <a:spcPts val="0"/>
              </a:spcBef>
              <a:spcAft>
                <a:spcPts val="0"/>
              </a:spcAft>
              <a:buSzPts val="8000"/>
              <a:buNone/>
              <a:defRPr sz="8000"/>
            </a:lvl9pPr>
          </a:lstStyle>
          <a:p>
            <a:endParaRPr/>
          </a:p>
        </p:txBody>
      </p:sp>
      <p:sp>
        <p:nvSpPr>
          <p:cNvPr id="285" name="Google Shape;285;g21f2b0b6ef6_0_2456"/>
          <p:cNvSpPr txBox="1">
            <a:spLocks noGrp="1"/>
          </p:cNvSpPr>
          <p:nvPr>
            <p:ph type="sldNum" idx="12"/>
          </p:nvPr>
        </p:nvSpPr>
        <p:spPr>
          <a:xfrm>
            <a:off x="11364722" y="6260831"/>
            <a:ext cx="731700" cy="524700"/>
          </a:xfrm>
          <a:prstGeom prst="rect">
            <a:avLst/>
          </a:prstGeom>
        </p:spPr>
        <p:txBody>
          <a:bodyPr spcFirstLastPara="1" wrap="square" lIns="121900" tIns="121900" rIns="121900" bIns="121900"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86"/>
        <p:cNvGrpSpPr/>
        <p:nvPr/>
      </p:nvGrpSpPr>
      <p:grpSpPr>
        <a:xfrm>
          <a:off x="0" y="0"/>
          <a:ext cx="0" cy="0"/>
          <a:chOff x="0" y="0"/>
          <a:chExt cx="0" cy="0"/>
        </a:xfrm>
      </p:grpSpPr>
      <p:sp>
        <p:nvSpPr>
          <p:cNvPr id="287" name="Google Shape;287;g21f2b0b6ef6_0_2459"/>
          <p:cNvSpPr/>
          <p:nvPr/>
        </p:nvSpPr>
        <p:spPr>
          <a:xfrm flipH="1">
            <a:off x="0" y="0"/>
            <a:ext cx="6096000" cy="68580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8" name="Google Shape;288;g21f2b0b6ef6_0_2459"/>
          <p:cNvSpPr/>
          <p:nvPr/>
        </p:nvSpPr>
        <p:spPr>
          <a:xfrm rot="5400000">
            <a:off x="2595233" y="3356900"/>
            <a:ext cx="6857100" cy="1449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9" name="Google Shape;289;g21f2b0b6ef6_0_2459"/>
          <p:cNvSpPr txBox="1">
            <a:spLocks noGrp="1"/>
          </p:cNvSpPr>
          <p:nvPr>
            <p:ph type="title"/>
          </p:nvPr>
        </p:nvSpPr>
        <p:spPr>
          <a:xfrm>
            <a:off x="354000" y="1644233"/>
            <a:ext cx="5393700" cy="1976400"/>
          </a:xfrm>
          <a:prstGeom prst="rect">
            <a:avLst/>
          </a:prstGeom>
        </p:spPr>
        <p:txBody>
          <a:bodyPr spcFirstLastPara="1" wrap="square" lIns="121900" tIns="121900" rIns="121900" bIns="121900" anchor="b" anchorCtr="0">
            <a:normAutofit/>
          </a:bodyPr>
          <a:lstStyle>
            <a:lvl1pPr lvl="0" algn="ctr" rtl="0">
              <a:spcBef>
                <a:spcPts val="0"/>
              </a:spcBef>
              <a:spcAft>
                <a:spcPts val="0"/>
              </a:spcAft>
              <a:buClr>
                <a:schemeClr val="dk2"/>
              </a:buClr>
              <a:buSzPts val="5600"/>
              <a:buNone/>
              <a:defRPr sz="5600">
                <a:solidFill>
                  <a:schemeClr val="dk2"/>
                </a:solidFill>
              </a:defRPr>
            </a:lvl1pPr>
            <a:lvl2pPr lvl="1" algn="ctr" rtl="0">
              <a:spcBef>
                <a:spcPts val="0"/>
              </a:spcBef>
              <a:spcAft>
                <a:spcPts val="0"/>
              </a:spcAft>
              <a:buClr>
                <a:schemeClr val="dk2"/>
              </a:buClr>
              <a:buSzPts val="5600"/>
              <a:buNone/>
              <a:defRPr sz="5600">
                <a:solidFill>
                  <a:schemeClr val="dk2"/>
                </a:solidFill>
              </a:defRPr>
            </a:lvl2pPr>
            <a:lvl3pPr lvl="2" algn="ctr" rtl="0">
              <a:spcBef>
                <a:spcPts val="0"/>
              </a:spcBef>
              <a:spcAft>
                <a:spcPts val="0"/>
              </a:spcAft>
              <a:buClr>
                <a:schemeClr val="dk2"/>
              </a:buClr>
              <a:buSzPts val="5600"/>
              <a:buNone/>
              <a:defRPr sz="5600">
                <a:solidFill>
                  <a:schemeClr val="dk2"/>
                </a:solidFill>
              </a:defRPr>
            </a:lvl3pPr>
            <a:lvl4pPr lvl="3" algn="ctr" rtl="0">
              <a:spcBef>
                <a:spcPts val="0"/>
              </a:spcBef>
              <a:spcAft>
                <a:spcPts val="0"/>
              </a:spcAft>
              <a:buClr>
                <a:schemeClr val="dk2"/>
              </a:buClr>
              <a:buSzPts val="5600"/>
              <a:buNone/>
              <a:defRPr sz="5600">
                <a:solidFill>
                  <a:schemeClr val="dk2"/>
                </a:solidFill>
              </a:defRPr>
            </a:lvl4pPr>
            <a:lvl5pPr lvl="4" algn="ctr" rtl="0">
              <a:spcBef>
                <a:spcPts val="0"/>
              </a:spcBef>
              <a:spcAft>
                <a:spcPts val="0"/>
              </a:spcAft>
              <a:buClr>
                <a:schemeClr val="dk2"/>
              </a:buClr>
              <a:buSzPts val="5600"/>
              <a:buNone/>
              <a:defRPr sz="5600">
                <a:solidFill>
                  <a:schemeClr val="dk2"/>
                </a:solidFill>
              </a:defRPr>
            </a:lvl5pPr>
            <a:lvl6pPr lvl="5" algn="ctr" rtl="0">
              <a:spcBef>
                <a:spcPts val="0"/>
              </a:spcBef>
              <a:spcAft>
                <a:spcPts val="0"/>
              </a:spcAft>
              <a:buClr>
                <a:schemeClr val="dk2"/>
              </a:buClr>
              <a:buSzPts val="5600"/>
              <a:buNone/>
              <a:defRPr sz="5600">
                <a:solidFill>
                  <a:schemeClr val="dk2"/>
                </a:solidFill>
              </a:defRPr>
            </a:lvl6pPr>
            <a:lvl7pPr lvl="6" algn="ctr" rtl="0">
              <a:spcBef>
                <a:spcPts val="0"/>
              </a:spcBef>
              <a:spcAft>
                <a:spcPts val="0"/>
              </a:spcAft>
              <a:buClr>
                <a:schemeClr val="dk2"/>
              </a:buClr>
              <a:buSzPts val="5600"/>
              <a:buNone/>
              <a:defRPr sz="5600">
                <a:solidFill>
                  <a:schemeClr val="dk2"/>
                </a:solidFill>
              </a:defRPr>
            </a:lvl7pPr>
            <a:lvl8pPr lvl="7" algn="ctr" rtl="0">
              <a:spcBef>
                <a:spcPts val="0"/>
              </a:spcBef>
              <a:spcAft>
                <a:spcPts val="0"/>
              </a:spcAft>
              <a:buClr>
                <a:schemeClr val="dk2"/>
              </a:buClr>
              <a:buSzPts val="5600"/>
              <a:buNone/>
              <a:defRPr sz="5600">
                <a:solidFill>
                  <a:schemeClr val="dk2"/>
                </a:solidFill>
              </a:defRPr>
            </a:lvl8pPr>
            <a:lvl9pPr lvl="8" algn="ctr" rtl="0">
              <a:spcBef>
                <a:spcPts val="0"/>
              </a:spcBef>
              <a:spcAft>
                <a:spcPts val="0"/>
              </a:spcAft>
              <a:buClr>
                <a:schemeClr val="dk2"/>
              </a:buClr>
              <a:buSzPts val="5600"/>
              <a:buNone/>
              <a:defRPr sz="5600">
                <a:solidFill>
                  <a:schemeClr val="dk2"/>
                </a:solidFill>
              </a:defRPr>
            </a:lvl9pPr>
          </a:lstStyle>
          <a:p>
            <a:endParaRPr/>
          </a:p>
        </p:txBody>
      </p:sp>
      <p:sp>
        <p:nvSpPr>
          <p:cNvPr id="290" name="Google Shape;290;g21f2b0b6ef6_0_2459"/>
          <p:cNvSpPr txBox="1">
            <a:spLocks noGrp="1"/>
          </p:cNvSpPr>
          <p:nvPr>
            <p:ph type="subTitle" idx="1"/>
          </p:nvPr>
        </p:nvSpPr>
        <p:spPr>
          <a:xfrm>
            <a:off x="354000" y="3705956"/>
            <a:ext cx="5393700" cy="1646700"/>
          </a:xfrm>
          <a:prstGeom prst="rect">
            <a:avLst/>
          </a:prstGeom>
        </p:spPr>
        <p:txBody>
          <a:bodyPr spcFirstLastPara="1" wrap="square" lIns="121900" tIns="121900" rIns="121900" bIns="121900"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91" name="Google Shape;291;g21f2b0b6ef6_0_2459"/>
          <p:cNvSpPr txBox="1">
            <a:spLocks noGrp="1"/>
          </p:cNvSpPr>
          <p:nvPr>
            <p:ph type="body" idx="2"/>
          </p:nvPr>
        </p:nvSpPr>
        <p:spPr>
          <a:xfrm>
            <a:off x="6586000" y="965600"/>
            <a:ext cx="5115900" cy="4926900"/>
          </a:xfrm>
          <a:prstGeom prst="rect">
            <a:avLst/>
          </a:prstGeom>
        </p:spPr>
        <p:txBody>
          <a:bodyPr spcFirstLastPara="1" wrap="square" lIns="121900" tIns="121900" rIns="121900" bIns="121900" anchor="ctr" anchorCtr="0">
            <a:normAutofit/>
          </a:bodyPr>
          <a:lstStyle>
            <a:lvl1pPr marL="457200" lvl="0" indent="-381000" rtl="0">
              <a:spcBef>
                <a:spcPts val="0"/>
              </a:spcBef>
              <a:spcAft>
                <a:spcPts val="0"/>
              </a:spcAft>
              <a:buClr>
                <a:schemeClr val="lt1"/>
              </a:buClr>
              <a:buSzPts val="2400"/>
              <a:buChar char="●"/>
              <a:defRPr>
                <a:solidFill>
                  <a:schemeClr val="lt1"/>
                </a:solidFill>
              </a:defRPr>
            </a:lvl1pPr>
            <a:lvl2pPr marL="914400" lvl="1" indent="-349250" rtl="0">
              <a:spcBef>
                <a:spcPts val="0"/>
              </a:spcBef>
              <a:spcAft>
                <a:spcPts val="0"/>
              </a:spcAft>
              <a:buClr>
                <a:schemeClr val="lt1"/>
              </a:buClr>
              <a:buSzPts val="1900"/>
              <a:buChar char="○"/>
              <a:defRPr>
                <a:solidFill>
                  <a:schemeClr val="lt1"/>
                </a:solidFill>
              </a:defRPr>
            </a:lvl2pPr>
            <a:lvl3pPr marL="1371600" lvl="2" indent="-349250" rtl="0">
              <a:spcBef>
                <a:spcPts val="0"/>
              </a:spcBef>
              <a:spcAft>
                <a:spcPts val="0"/>
              </a:spcAft>
              <a:buClr>
                <a:schemeClr val="lt1"/>
              </a:buClr>
              <a:buSzPts val="1900"/>
              <a:buChar char="■"/>
              <a:defRPr>
                <a:solidFill>
                  <a:schemeClr val="lt1"/>
                </a:solidFill>
              </a:defRPr>
            </a:lvl3pPr>
            <a:lvl4pPr marL="1828800" lvl="3" indent="-349250" rtl="0">
              <a:spcBef>
                <a:spcPts val="0"/>
              </a:spcBef>
              <a:spcAft>
                <a:spcPts val="0"/>
              </a:spcAft>
              <a:buClr>
                <a:schemeClr val="lt1"/>
              </a:buClr>
              <a:buSzPts val="1900"/>
              <a:buChar char="●"/>
              <a:defRPr>
                <a:solidFill>
                  <a:schemeClr val="lt1"/>
                </a:solidFill>
              </a:defRPr>
            </a:lvl4pPr>
            <a:lvl5pPr marL="2286000" lvl="4" indent="-349250" rtl="0">
              <a:spcBef>
                <a:spcPts val="0"/>
              </a:spcBef>
              <a:spcAft>
                <a:spcPts val="0"/>
              </a:spcAft>
              <a:buClr>
                <a:schemeClr val="lt1"/>
              </a:buClr>
              <a:buSzPts val="1900"/>
              <a:buChar char="○"/>
              <a:defRPr>
                <a:solidFill>
                  <a:schemeClr val="lt1"/>
                </a:solidFill>
              </a:defRPr>
            </a:lvl5pPr>
            <a:lvl6pPr marL="2743200" lvl="5" indent="-349250" rtl="0">
              <a:spcBef>
                <a:spcPts val="0"/>
              </a:spcBef>
              <a:spcAft>
                <a:spcPts val="0"/>
              </a:spcAft>
              <a:buClr>
                <a:schemeClr val="lt1"/>
              </a:buClr>
              <a:buSzPts val="1900"/>
              <a:buChar char="■"/>
              <a:defRPr>
                <a:solidFill>
                  <a:schemeClr val="lt1"/>
                </a:solidFill>
              </a:defRPr>
            </a:lvl6pPr>
            <a:lvl7pPr marL="3200400" lvl="6" indent="-349250" rtl="0">
              <a:spcBef>
                <a:spcPts val="0"/>
              </a:spcBef>
              <a:spcAft>
                <a:spcPts val="0"/>
              </a:spcAft>
              <a:buClr>
                <a:schemeClr val="lt1"/>
              </a:buClr>
              <a:buSzPts val="1900"/>
              <a:buChar char="●"/>
              <a:defRPr>
                <a:solidFill>
                  <a:schemeClr val="lt1"/>
                </a:solidFill>
              </a:defRPr>
            </a:lvl7pPr>
            <a:lvl8pPr marL="3657600" lvl="7" indent="-349250" rtl="0">
              <a:spcBef>
                <a:spcPts val="0"/>
              </a:spcBef>
              <a:spcAft>
                <a:spcPts val="0"/>
              </a:spcAft>
              <a:buClr>
                <a:schemeClr val="lt1"/>
              </a:buClr>
              <a:buSzPts val="1900"/>
              <a:buChar char="○"/>
              <a:defRPr>
                <a:solidFill>
                  <a:schemeClr val="lt1"/>
                </a:solidFill>
              </a:defRPr>
            </a:lvl8pPr>
            <a:lvl9pPr marL="4114800" lvl="8" indent="-349250" rtl="0">
              <a:spcBef>
                <a:spcPts val="0"/>
              </a:spcBef>
              <a:spcAft>
                <a:spcPts val="0"/>
              </a:spcAft>
              <a:buClr>
                <a:schemeClr val="lt1"/>
              </a:buClr>
              <a:buSzPts val="1900"/>
              <a:buChar char="■"/>
              <a:defRPr>
                <a:solidFill>
                  <a:schemeClr val="lt1"/>
                </a:solidFill>
              </a:defRPr>
            </a:lvl9pPr>
          </a:lstStyle>
          <a:p>
            <a:endParaRPr/>
          </a:p>
        </p:txBody>
      </p:sp>
      <p:sp>
        <p:nvSpPr>
          <p:cNvPr id="292" name="Google Shape;292;g21f2b0b6ef6_0_2459"/>
          <p:cNvSpPr txBox="1">
            <a:spLocks noGrp="1"/>
          </p:cNvSpPr>
          <p:nvPr>
            <p:ph type="sldNum" idx="12"/>
          </p:nvPr>
        </p:nvSpPr>
        <p:spPr>
          <a:xfrm>
            <a:off x="11364722" y="6260831"/>
            <a:ext cx="731700" cy="524700"/>
          </a:xfrm>
          <a:prstGeom prst="rect">
            <a:avLst/>
          </a:prstGeom>
        </p:spPr>
        <p:txBody>
          <a:bodyPr spcFirstLastPara="1" wrap="square" lIns="121900" tIns="121900" rIns="121900" bIns="121900"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93"/>
        <p:cNvGrpSpPr/>
        <p:nvPr/>
      </p:nvGrpSpPr>
      <p:grpSpPr>
        <a:xfrm>
          <a:off x="0" y="0"/>
          <a:ext cx="0" cy="0"/>
          <a:chOff x="0" y="0"/>
          <a:chExt cx="0" cy="0"/>
        </a:xfrm>
      </p:grpSpPr>
      <p:sp>
        <p:nvSpPr>
          <p:cNvPr id="294" name="Google Shape;294;g21f2b0b6ef6_0_2466"/>
          <p:cNvSpPr txBox="1"/>
          <p:nvPr/>
        </p:nvSpPr>
        <p:spPr>
          <a:xfrm rot="10800000" flipH="1">
            <a:off x="0" y="-100"/>
            <a:ext cx="12192000" cy="62613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5" name="Google Shape;295;g21f2b0b6ef6_0_2466"/>
          <p:cNvSpPr/>
          <p:nvPr/>
        </p:nvSpPr>
        <p:spPr>
          <a:xfrm rot="10800000" flipH="1">
            <a:off x="0" y="6163733"/>
            <a:ext cx="12192000" cy="987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6" name="Google Shape;296;g21f2b0b6ef6_0_2466"/>
          <p:cNvSpPr txBox="1">
            <a:spLocks noGrp="1"/>
          </p:cNvSpPr>
          <p:nvPr>
            <p:ph type="body" idx="1"/>
          </p:nvPr>
        </p:nvSpPr>
        <p:spPr>
          <a:xfrm>
            <a:off x="76200" y="6262433"/>
            <a:ext cx="11175900" cy="595500"/>
          </a:xfrm>
          <a:prstGeom prst="rect">
            <a:avLst/>
          </a:prstGeom>
        </p:spPr>
        <p:txBody>
          <a:bodyPr spcFirstLastPara="1" wrap="square" lIns="121900" tIns="121900" rIns="121900" bIns="121900" anchor="ctr" anchorCtr="0">
            <a:normAutofit/>
          </a:bodyPr>
          <a:lstStyle>
            <a:lvl1pPr marL="457200" lvl="0" indent="-228600" rtl="0">
              <a:lnSpc>
                <a:spcPct val="100000"/>
              </a:lnSpc>
              <a:spcBef>
                <a:spcPts val="0"/>
              </a:spcBef>
              <a:spcAft>
                <a:spcPts val="0"/>
              </a:spcAft>
              <a:buClr>
                <a:schemeClr val="lt1"/>
              </a:buClr>
              <a:buSzPts val="1600"/>
              <a:buNone/>
              <a:defRPr sz="1600">
                <a:solidFill>
                  <a:schemeClr val="lt1"/>
                </a:solidFill>
              </a:defRPr>
            </a:lvl1pPr>
          </a:lstStyle>
          <a:p>
            <a:endParaRPr/>
          </a:p>
        </p:txBody>
      </p:sp>
      <p:sp>
        <p:nvSpPr>
          <p:cNvPr id="297" name="Google Shape;297;g21f2b0b6ef6_0_2466"/>
          <p:cNvSpPr txBox="1">
            <a:spLocks noGrp="1"/>
          </p:cNvSpPr>
          <p:nvPr>
            <p:ph type="sldNum" idx="12"/>
          </p:nvPr>
        </p:nvSpPr>
        <p:spPr>
          <a:xfrm>
            <a:off x="11364722" y="6260831"/>
            <a:ext cx="731700" cy="524700"/>
          </a:xfrm>
          <a:prstGeom prst="rect">
            <a:avLst/>
          </a:prstGeom>
        </p:spPr>
        <p:txBody>
          <a:bodyPr spcFirstLastPara="1" wrap="square" lIns="121900" tIns="121900" rIns="121900" bIns="121900"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4"/>
        </a:solidFill>
        <a:effectLst/>
      </p:bgPr>
    </p:bg>
    <p:spTree>
      <p:nvGrpSpPr>
        <p:cNvPr id="1" name="Shape 298"/>
        <p:cNvGrpSpPr/>
        <p:nvPr/>
      </p:nvGrpSpPr>
      <p:grpSpPr>
        <a:xfrm>
          <a:off x="0" y="0"/>
          <a:ext cx="0" cy="0"/>
          <a:chOff x="0" y="0"/>
          <a:chExt cx="0" cy="0"/>
        </a:xfrm>
      </p:grpSpPr>
      <p:sp>
        <p:nvSpPr>
          <p:cNvPr id="299" name="Google Shape;299;g21f2b0b6ef6_0_2471"/>
          <p:cNvSpPr txBox="1">
            <a:spLocks noGrp="1"/>
          </p:cNvSpPr>
          <p:nvPr>
            <p:ph type="title" hasCustomPrompt="1"/>
          </p:nvPr>
        </p:nvSpPr>
        <p:spPr>
          <a:xfrm>
            <a:off x="634000" y="1678033"/>
            <a:ext cx="10962900" cy="2618100"/>
          </a:xfrm>
          <a:prstGeom prst="rect">
            <a:avLst/>
          </a:prstGeom>
        </p:spPr>
        <p:txBody>
          <a:bodyPr spcFirstLastPara="1" wrap="square" lIns="121900" tIns="121900" rIns="121900" bIns="121900" anchor="b" anchorCtr="0">
            <a:normAutofit/>
          </a:bodyPr>
          <a:lstStyle>
            <a:lvl1pPr lvl="0" algn="ctr" rtl="0">
              <a:spcBef>
                <a:spcPts val="0"/>
              </a:spcBef>
              <a:spcAft>
                <a:spcPts val="0"/>
              </a:spcAft>
              <a:buClr>
                <a:schemeClr val="dk2"/>
              </a:buClr>
              <a:buSzPts val="16000"/>
              <a:buNone/>
              <a:defRPr sz="16000">
                <a:solidFill>
                  <a:schemeClr val="dk2"/>
                </a:solidFill>
              </a:defRPr>
            </a:lvl1pPr>
            <a:lvl2pPr lvl="1" algn="ctr" rtl="0">
              <a:spcBef>
                <a:spcPts val="0"/>
              </a:spcBef>
              <a:spcAft>
                <a:spcPts val="0"/>
              </a:spcAft>
              <a:buClr>
                <a:schemeClr val="dk2"/>
              </a:buClr>
              <a:buSzPts val="16000"/>
              <a:buNone/>
              <a:defRPr sz="16000">
                <a:solidFill>
                  <a:schemeClr val="dk2"/>
                </a:solidFill>
              </a:defRPr>
            </a:lvl2pPr>
            <a:lvl3pPr lvl="2" algn="ctr" rtl="0">
              <a:spcBef>
                <a:spcPts val="0"/>
              </a:spcBef>
              <a:spcAft>
                <a:spcPts val="0"/>
              </a:spcAft>
              <a:buClr>
                <a:schemeClr val="dk2"/>
              </a:buClr>
              <a:buSzPts val="16000"/>
              <a:buNone/>
              <a:defRPr sz="16000">
                <a:solidFill>
                  <a:schemeClr val="dk2"/>
                </a:solidFill>
              </a:defRPr>
            </a:lvl3pPr>
            <a:lvl4pPr lvl="3" algn="ctr" rtl="0">
              <a:spcBef>
                <a:spcPts val="0"/>
              </a:spcBef>
              <a:spcAft>
                <a:spcPts val="0"/>
              </a:spcAft>
              <a:buClr>
                <a:schemeClr val="dk2"/>
              </a:buClr>
              <a:buSzPts val="16000"/>
              <a:buNone/>
              <a:defRPr sz="16000">
                <a:solidFill>
                  <a:schemeClr val="dk2"/>
                </a:solidFill>
              </a:defRPr>
            </a:lvl4pPr>
            <a:lvl5pPr lvl="4" algn="ctr" rtl="0">
              <a:spcBef>
                <a:spcPts val="0"/>
              </a:spcBef>
              <a:spcAft>
                <a:spcPts val="0"/>
              </a:spcAft>
              <a:buClr>
                <a:schemeClr val="dk2"/>
              </a:buClr>
              <a:buSzPts val="16000"/>
              <a:buNone/>
              <a:defRPr sz="16000">
                <a:solidFill>
                  <a:schemeClr val="dk2"/>
                </a:solidFill>
              </a:defRPr>
            </a:lvl5pPr>
            <a:lvl6pPr lvl="5" algn="ctr" rtl="0">
              <a:spcBef>
                <a:spcPts val="0"/>
              </a:spcBef>
              <a:spcAft>
                <a:spcPts val="0"/>
              </a:spcAft>
              <a:buClr>
                <a:schemeClr val="dk2"/>
              </a:buClr>
              <a:buSzPts val="16000"/>
              <a:buNone/>
              <a:defRPr sz="16000">
                <a:solidFill>
                  <a:schemeClr val="dk2"/>
                </a:solidFill>
              </a:defRPr>
            </a:lvl6pPr>
            <a:lvl7pPr lvl="6" algn="ctr" rtl="0">
              <a:spcBef>
                <a:spcPts val="0"/>
              </a:spcBef>
              <a:spcAft>
                <a:spcPts val="0"/>
              </a:spcAft>
              <a:buClr>
                <a:schemeClr val="dk2"/>
              </a:buClr>
              <a:buSzPts val="16000"/>
              <a:buNone/>
              <a:defRPr sz="16000">
                <a:solidFill>
                  <a:schemeClr val="dk2"/>
                </a:solidFill>
              </a:defRPr>
            </a:lvl7pPr>
            <a:lvl8pPr lvl="7" algn="ctr" rtl="0">
              <a:spcBef>
                <a:spcPts val="0"/>
              </a:spcBef>
              <a:spcAft>
                <a:spcPts val="0"/>
              </a:spcAft>
              <a:buClr>
                <a:schemeClr val="dk2"/>
              </a:buClr>
              <a:buSzPts val="16000"/>
              <a:buNone/>
              <a:defRPr sz="16000">
                <a:solidFill>
                  <a:schemeClr val="dk2"/>
                </a:solidFill>
              </a:defRPr>
            </a:lvl8pPr>
            <a:lvl9pPr lvl="8" algn="ctr" rtl="0">
              <a:spcBef>
                <a:spcPts val="0"/>
              </a:spcBef>
              <a:spcAft>
                <a:spcPts val="0"/>
              </a:spcAft>
              <a:buClr>
                <a:schemeClr val="dk2"/>
              </a:buClr>
              <a:buSzPts val="16000"/>
              <a:buNone/>
              <a:defRPr sz="16000">
                <a:solidFill>
                  <a:schemeClr val="dk2"/>
                </a:solidFill>
              </a:defRPr>
            </a:lvl9pPr>
          </a:lstStyle>
          <a:p>
            <a:r>
              <a:t>xx%</a:t>
            </a:r>
          </a:p>
        </p:txBody>
      </p:sp>
      <p:sp>
        <p:nvSpPr>
          <p:cNvPr id="300" name="Google Shape;300;g21f2b0b6ef6_0_2471"/>
          <p:cNvSpPr txBox="1">
            <a:spLocks noGrp="1"/>
          </p:cNvSpPr>
          <p:nvPr>
            <p:ph type="body" idx="1"/>
          </p:nvPr>
        </p:nvSpPr>
        <p:spPr>
          <a:xfrm>
            <a:off x="634000" y="4406167"/>
            <a:ext cx="10962900" cy="1734300"/>
          </a:xfrm>
          <a:prstGeom prst="rect">
            <a:avLst/>
          </a:prstGeom>
        </p:spPr>
        <p:txBody>
          <a:bodyPr spcFirstLastPara="1" wrap="square" lIns="121900" tIns="121900" rIns="121900" bIns="121900" anchor="t" anchorCtr="0">
            <a:normAutofit/>
          </a:bodyPr>
          <a:lstStyle>
            <a:lvl1pPr marL="457200" lvl="0" indent="-381000" algn="ctr" rtl="0">
              <a:spcBef>
                <a:spcPts val="0"/>
              </a:spcBef>
              <a:spcAft>
                <a:spcPts val="0"/>
              </a:spcAft>
              <a:buSzPts val="2400"/>
              <a:buChar char="●"/>
              <a:defRPr/>
            </a:lvl1pPr>
            <a:lvl2pPr marL="914400" lvl="1" indent="-349250" algn="ctr" rtl="0">
              <a:spcBef>
                <a:spcPts val="0"/>
              </a:spcBef>
              <a:spcAft>
                <a:spcPts val="0"/>
              </a:spcAft>
              <a:buSzPts val="1900"/>
              <a:buChar char="○"/>
              <a:defRPr/>
            </a:lvl2pPr>
            <a:lvl3pPr marL="1371600" lvl="2" indent="-349250" algn="ctr" rtl="0">
              <a:spcBef>
                <a:spcPts val="0"/>
              </a:spcBef>
              <a:spcAft>
                <a:spcPts val="0"/>
              </a:spcAft>
              <a:buSzPts val="1900"/>
              <a:buChar char="■"/>
              <a:defRPr/>
            </a:lvl3pPr>
            <a:lvl4pPr marL="1828800" lvl="3" indent="-349250" algn="ctr" rtl="0">
              <a:spcBef>
                <a:spcPts val="0"/>
              </a:spcBef>
              <a:spcAft>
                <a:spcPts val="0"/>
              </a:spcAft>
              <a:buSzPts val="1900"/>
              <a:buChar char="●"/>
              <a:defRPr/>
            </a:lvl4pPr>
            <a:lvl5pPr marL="2286000" lvl="4" indent="-349250" algn="ctr" rtl="0">
              <a:spcBef>
                <a:spcPts val="0"/>
              </a:spcBef>
              <a:spcAft>
                <a:spcPts val="0"/>
              </a:spcAft>
              <a:buSzPts val="1900"/>
              <a:buChar char="○"/>
              <a:defRPr/>
            </a:lvl5pPr>
            <a:lvl6pPr marL="2743200" lvl="5" indent="-349250" algn="ctr" rtl="0">
              <a:spcBef>
                <a:spcPts val="0"/>
              </a:spcBef>
              <a:spcAft>
                <a:spcPts val="0"/>
              </a:spcAft>
              <a:buSzPts val="1900"/>
              <a:buChar char="■"/>
              <a:defRPr/>
            </a:lvl6pPr>
            <a:lvl7pPr marL="3200400" lvl="6" indent="-349250" algn="ctr" rtl="0">
              <a:spcBef>
                <a:spcPts val="0"/>
              </a:spcBef>
              <a:spcAft>
                <a:spcPts val="0"/>
              </a:spcAft>
              <a:buSzPts val="1900"/>
              <a:buChar char="●"/>
              <a:defRPr/>
            </a:lvl7pPr>
            <a:lvl8pPr marL="3657600" lvl="7" indent="-349250" algn="ctr" rtl="0">
              <a:spcBef>
                <a:spcPts val="0"/>
              </a:spcBef>
              <a:spcAft>
                <a:spcPts val="0"/>
              </a:spcAft>
              <a:buSzPts val="1900"/>
              <a:buChar char="○"/>
              <a:defRPr/>
            </a:lvl8pPr>
            <a:lvl9pPr marL="4114800" lvl="8" indent="-349250" algn="ctr" rtl="0">
              <a:spcBef>
                <a:spcPts val="0"/>
              </a:spcBef>
              <a:spcAft>
                <a:spcPts val="0"/>
              </a:spcAft>
              <a:buSzPts val="1900"/>
              <a:buChar char="■"/>
              <a:defRPr/>
            </a:lvl9pPr>
          </a:lstStyle>
          <a:p>
            <a:endParaRPr/>
          </a:p>
        </p:txBody>
      </p:sp>
      <p:sp>
        <p:nvSpPr>
          <p:cNvPr id="301" name="Google Shape;301;g21f2b0b6ef6_0_2471"/>
          <p:cNvSpPr txBox="1">
            <a:spLocks noGrp="1"/>
          </p:cNvSpPr>
          <p:nvPr>
            <p:ph type="sldNum" idx="12"/>
          </p:nvPr>
        </p:nvSpPr>
        <p:spPr>
          <a:xfrm>
            <a:off x="11364722" y="6260831"/>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4"/>
        </a:solidFill>
        <a:effectLst/>
      </p:bgPr>
    </p:bg>
    <p:spTree>
      <p:nvGrpSpPr>
        <p:cNvPr id="1" name="Shape 302"/>
        <p:cNvGrpSpPr/>
        <p:nvPr/>
      </p:nvGrpSpPr>
      <p:grpSpPr>
        <a:xfrm>
          <a:off x="0" y="0"/>
          <a:ext cx="0" cy="0"/>
          <a:chOff x="0" y="0"/>
          <a:chExt cx="0" cy="0"/>
        </a:xfrm>
      </p:grpSpPr>
      <p:sp>
        <p:nvSpPr>
          <p:cNvPr id="303" name="Google Shape;303;g21f2b0b6ef6_0_2475"/>
          <p:cNvSpPr txBox="1">
            <a:spLocks noGrp="1"/>
          </p:cNvSpPr>
          <p:nvPr>
            <p:ph type="sldNum" idx="12"/>
          </p:nvPr>
        </p:nvSpPr>
        <p:spPr>
          <a:xfrm>
            <a:off x="11364722" y="6260831"/>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4"/>
        <p:cNvGrpSpPr/>
        <p:nvPr/>
      </p:nvGrpSpPr>
      <p:grpSpPr>
        <a:xfrm>
          <a:off x="0" y="0"/>
          <a:ext cx="0" cy="0"/>
          <a:chOff x="0" y="0"/>
          <a:chExt cx="0" cy="0"/>
        </a:xfrm>
      </p:grpSpPr>
      <p:sp>
        <p:nvSpPr>
          <p:cNvPr id="305" name="Google Shape;305;g21f2b0b6ef6_0_2477"/>
          <p:cNvSpPr txBox="1">
            <a:spLocks noGrp="1"/>
          </p:cNvSpPr>
          <p:nvPr>
            <p:ph type="title"/>
          </p:nvPr>
        </p:nvSpPr>
        <p:spPr>
          <a:xfrm>
            <a:off x="837209" y="752867"/>
            <a:ext cx="10517700" cy="1324800"/>
          </a:xfrm>
          <a:prstGeom prst="rect">
            <a:avLst/>
          </a:prstGeom>
          <a:noFill/>
          <a:ln>
            <a:noFill/>
          </a:ln>
        </p:spPr>
        <p:txBody>
          <a:bodyPr spcFirstLastPara="1" wrap="square" lIns="121900" tIns="60925" rIns="121900" bIns="60925" anchor="ctr" anchorCtr="0">
            <a:normAutofit/>
          </a:bodyPr>
          <a:lstStyle>
            <a:lvl1pPr lvl="0" algn="l" rtl="0">
              <a:lnSpc>
                <a:spcPct val="90000"/>
              </a:lnSpc>
              <a:spcBef>
                <a:spcPts val="0"/>
              </a:spcBef>
              <a:spcAft>
                <a:spcPts val="0"/>
              </a:spcAft>
              <a:buClr>
                <a:schemeClr val="dk1"/>
              </a:buClr>
              <a:buSzPts val="2400"/>
              <a:buNone/>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a:p>
        </p:txBody>
      </p:sp>
      <p:sp>
        <p:nvSpPr>
          <p:cNvPr id="306" name="Google Shape;306;g21f2b0b6ef6_0_2477"/>
          <p:cNvSpPr txBox="1">
            <a:spLocks noGrp="1"/>
          </p:cNvSpPr>
          <p:nvPr>
            <p:ph type="body" idx="1"/>
          </p:nvPr>
        </p:nvSpPr>
        <p:spPr>
          <a:xfrm>
            <a:off x="837209" y="2213056"/>
            <a:ext cx="10517700" cy="3476400"/>
          </a:xfrm>
          <a:prstGeom prst="rect">
            <a:avLst/>
          </a:prstGeom>
          <a:noFill/>
          <a:ln>
            <a:noFill/>
          </a:ln>
        </p:spPr>
        <p:txBody>
          <a:bodyPr spcFirstLastPara="1" wrap="square" lIns="121900" tIns="60925" rIns="121900" bIns="60925" anchor="t" anchorCtr="0">
            <a:normAutofit/>
          </a:bodyPr>
          <a:lstStyle>
            <a:lvl1pPr marL="457200" lvl="0" indent="-381000" algn="l" rtl="0">
              <a:lnSpc>
                <a:spcPct val="90000"/>
              </a:lnSpc>
              <a:spcBef>
                <a:spcPts val="1300"/>
              </a:spcBef>
              <a:spcAft>
                <a:spcPts val="0"/>
              </a:spcAft>
              <a:buClr>
                <a:schemeClr val="dk1"/>
              </a:buClr>
              <a:buSzPts val="2400"/>
              <a:buChar char="●"/>
              <a:defRPr/>
            </a:lvl1pPr>
            <a:lvl2pPr marL="914400" lvl="1" indent="-381000" algn="l" rtl="0">
              <a:lnSpc>
                <a:spcPct val="90000"/>
              </a:lnSpc>
              <a:spcBef>
                <a:spcPts val="1600"/>
              </a:spcBef>
              <a:spcAft>
                <a:spcPts val="0"/>
              </a:spcAft>
              <a:buClr>
                <a:schemeClr val="dk1"/>
              </a:buClr>
              <a:buSzPts val="2400"/>
              <a:buChar char="○"/>
              <a:defRPr/>
            </a:lvl2pPr>
            <a:lvl3pPr marL="1371600" lvl="2" indent="-381000" algn="l" rtl="0">
              <a:lnSpc>
                <a:spcPct val="90000"/>
              </a:lnSpc>
              <a:spcBef>
                <a:spcPts val="1600"/>
              </a:spcBef>
              <a:spcAft>
                <a:spcPts val="0"/>
              </a:spcAft>
              <a:buClr>
                <a:schemeClr val="dk1"/>
              </a:buClr>
              <a:buSzPts val="2400"/>
              <a:buChar char="■"/>
              <a:defRPr/>
            </a:lvl3pPr>
            <a:lvl4pPr marL="1828800" lvl="3" indent="-381000" algn="l" rtl="0">
              <a:lnSpc>
                <a:spcPct val="90000"/>
              </a:lnSpc>
              <a:spcBef>
                <a:spcPts val="1600"/>
              </a:spcBef>
              <a:spcAft>
                <a:spcPts val="0"/>
              </a:spcAft>
              <a:buClr>
                <a:schemeClr val="dk1"/>
              </a:buClr>
              <a:buSzPts val="2400"/>
              <a:buChar char="●"/>
              <a:defRPr/>
            </a:lvl4pPr>
            <a:lvl5pPr marL="2286000" lvl="4" indent="-381000" algn="l" rtl="0">
              <a:lnSpc>
                <a:spcPct val="90000"/>
              </a:lnSpc>
              <a:spcBef>
                <a:spcPts val="1600"/>
              </a:spcBef>
              <a:spcAft>
                <a:spcPts val="0"/>
              </a:spcAft>
              <a:buClr>
                <a:schemeClr val="dk1"/>
              </a:buClr>
              <a:buSzPts val="2400"/>
              <a:buChar char="○"/>
              <a:defRPr/>
            </a:lvl5pPr>
            <a:lvl6pPr marL="2743200" lvl="5" indent="-381000" algn="l" rtl="0">
              <a:lnSpc>
                <a:spcPct val="90000"/>
              </a:lnSpc>
              <a:spcBef>
                <a:spcPts val="1600"/>
              </a:spcBef>
              <a:spcAft>
                <a:spcPts val="0"/>
              </a:spcAft>
              <a:buClr>
                <a:schemeClr val="dk1"/>
              </a:buClr>
              <a:buSzPts val="2400"/>
              <a:buChar char="■"/>
              <a:defRPr/>
            </a:lvl6pPr>
            <a:lvl7pPr marL="3200400" lvl="6" indent="-381000" algn="l" rtl="0">
              <a:lnSpc>
                <a:spcPct val="90000"/>
              </a:lnSpc>
              <a:spcBef>
                <a:spcPts val="1600"/>
              </a:spcBef>
              <a:spcAft>
                <a:spcPts val="0"/>
              </a:spcAft>
              <a:buClr>
                <a:schemeClr val="dk1"/>
              </a:buClr>
              <a:buSzPts val="2400"/>
              <a:buChar char="●"/>
              <a:defRPr/>
            </a:lvl7pPr>
            <a:lvl8pPr marL="3657600" lvl="7" indent="-381000" algn="l" rtl="0">
              <a:lnSpc>
                <a:spcPct val="90000"/>
              </a:lnSpc>
              <a:spcBef>
                <a:spcPts val="1600"/>
              </a:spcBef>
              <a:spcAft>
                <a:spcPts val="0"/>
              </a:spcAft>
              <a:buClr>
                <a:schemeClr val="dk1"/>
              </a:buClr>
              <a:buSzPts val="2400"/>
              <a:buChar char="○"/>
              <a:defRPr/>
            </a:lvl8pPr>
            <a:lvl9pPr marL="4114800" lvl="8" indent="-381000" algn="l" rtl="0">
              <a:lnSpc>
                <a:spcPct val="90000"/>
              </a:lnSpc>
              <a:spcBef>
                <a:spcPts val="1600"/>
              </a:spcBef>
              <a:spcAft>
                <a:spcPts val="1600"/>
              </a:spcAft>
              <a:buClr>
                <a:schemeClr val="dk1"/>
              </a:buClr>
              <a:buSzPts val="2400"/>
              <a:buChar char="■"/>
              <a:defRPr/>
            </a:lvl9pPr>
          </a:lstStyle>
          <a:p>
            <a:endParaRPr/>
          </a:p>
        </p:txBody>
      </p:sp>
      <p:sp>
        <p:nvSpPr>
          <p:cNvPr id="307" name="Google Shape;307;g21f2b0b6ef6_0_2477"/>
          <p:cNvSpPr txBox="1">
            <a:spLocks noGrp="1"/>
          </p:cNvSpPr>
          <p:nvPr>
            <p:ph type="dt" idx="10"/>
          </p:nvPr>
        </p:nvSpPr>
        <p:spPr>
          <a:xfrm>
            <a:off x="837209" y="6355996"/>
            <a:ext cx="2744700" cy="365700"/>
          </a:xfrm>
          <a:prstGeom prst="rect">
            <a:avLst/>
          </a:prstGeom>
          <a:noFill/>
          <a:ln>
            <a:noFill/>
          </a:ln>
        </p:spPr>
        <p:txBody>
          <a:bodyPr spcFirstLastPara="1" wrap="square" lIns="121900" tIns="60925" rIns="121900" bIns="60925" anchor="ctr" anchorCtr="0">
            <a:noAutofit/>
          </a:bodyPr>
          <a:lstStyle>
            <a:lvl1pPr lvl="0" algn="l" rtl="0">
              <a:spcBef>
                <a:spcPts val="0"/>
              </a:spcBef>
              <a:spcAft>
                <a:spcPts val="0"/>
              </a:spcAft>
              <a:buSzPts val="1900"/>
              <a:buNone/>
              <a:defRPr sz="1900"/>
            </a:lvl1pPr>
            <a:lvl2pPr lvl="1" algn="l" rtl="0">
              <a:spcBef>
                <a:spcPts val="0"/>
              </a:spcBef>
              <a:spcAft>
                <a:spcPts val="0"/>
              </a:spcAft>
              <a:buSzPts val="1900"/>
              <a:buNone/>
              <a:defRPr sz="1900"/>
            </a:lvl2pPr>
            <a:lvl3pPr lvl="2" algn="l" rtl="0">
              <a:spcBef>
                <a:spcPts val="0"/>
              </a:spcBef>
              <a:spcAft>
                <a:spcPts val="0"/>
              </a:spcAft>
              <a:buSzPts val="1900"/>
              <a:buNone/>
              <a:defRPr sz="1900"/>
            </a:lvl3pPr>
            <a:lvl4pPr lvl="3" algn="l" rtl="0">
              <a:spcBef>
                <a:spcPts val="0"/>
              </a:spcBef>
              <a:spcAft>
                <a:spcPts val="0"/>
              </a:spcAft>
              <a:buSzPts val="1900"/>
              <a:buNone/>
              <a:defRPr sz="1900"/>
            </a:lvl4pPr>
            <a:lvl5pPr lvl="4" algn="l" rtl="0">
              <a:spcBef>
                <a:spcPts val="0"/>
              </a:spcBef>
              <a:spcAft>
                <a:spcPts val="0"/>
              </a:spcAft>
              <a:buSzPts val="1900"/>
              <a:buNone/>
              <a:defRPr sz="1900"/>
            </a:lvl5pPr>
            <a:lvl6pPr lvl="5" algn="l" rtl="0">
              <a:spcBef>
                <a:spcPts val="0"/>
              </a:spcBef>
              <a:spcAft>
                <a:spcPts val="0"/>
              </a:spcAft>
              <a:buSzPts val="1900"/>
              <a:buNone/>
              <a:defRPr sz="1900"/>
            </a:lvl6pPr>
            <a:lvl7pPr lvl="6" algn="l" rtl="0">
              <a:spcBef>
                <a:spcPts val="0"/>
              </a:spcBef>
              <a:spcAft>
                <a:spcPts val="0"/>
              </a:spcAft>
              <a:buSzPts val="1900"/>
              <a:buNone/>
              <a:defRPr sz="1900"/>
            </a:lvl7pPr>
            <a:lvl8pPr lvl="7" algn="l" rtl="0">
              <a:spcBef>
                <a:spcPts val="0"/>
              </a:spcBef>
              <a:spcAft>
                <a:spcPts val="0"/>
              </a:spcAft>
              <a:buSzPts val="1900"/>
              <a:buNone/>
              <a:defRPr sz="1900"/>
            </a:lvl8pPr>
            <a:lvl9pPr lvl="8" algn="l" rtl="0">
              <a:spcBef>
                <a:spcPts val="0"/>
              </a:spcBef>
              <a:spcAft>
                <a:spcPts val="0"/>
              </a:spcAft>
              <a:buSzPts val="1900"/>
              <a:buNone/>
              <a:defRPr sz="1900"/>
            </a:lvl9pPr>
          </a:lstStyle>
          <a:p>
            <a:endParaRPr/>
          </a:p>
        </p:txBody>
      </p:sp>
      <p:sp>
        <p:nvSpPr>
          <p:cNvPr id="308" name="Google Shape;308;g21f2b0b6ef6_0_2477"/>
          <p:cNvSpPr txBox="1">
            <a:spLocks noGrp="1"/>
          </p:cNvSpPr>
          <p:nvPr>
            <p:ph type="ftr" idx="11"/>
          </p:nvPr>
        </p:nvSpPr>
        <p:spPr>
          <a:xfrm>
            <a:off x="4037545" y="6355996"/>
            <a:ext cx="4116900" cy="365700"/>
          </a:xfrm>
          <a:prstGeom prst="rect">
            <a:avLst/>
          </a:prstGeom>
          <a:noFill/>
          <a:ln>
            <a:noFill/>
          </a:ln>
        </p:spPr>
        <p:txBody>
          <a:bodyPr spcFirstLastPara="1" wrap="square" lIns="121900" tIns="60925" rIns="121900" bIns="60925" anchor="ctr" anchorCtr="0">
            <a:noAutofit/>
          </a:bodyPr>
          <a:lstStyle>
            <a:lvl1pPr lvl="0" algn="ctr" rtl="0">
              <a:spcBef>
                <a:spcPts val="0"/>
              </a:spcBef>
              <a:spcAft>
                <a:spcPts val="0"/>
              </a:spcAft>
              <a:buSzPts val="1900"/>
              <a:buNone/>
              <a:defRPr sz="1900"/>
            </a:lvl1pPr>
            <a:lvl2pPr lvl="1" algn="l" rtl="0">
              <a:spcBef>
                <a:spcPts val="0"/>
              </a:spcBef>
              <a:spcAft>
                <a:spcPts val="0"/>
              </a:spcAft>
              <a:buSzPts val="1900"/>
              <a:buNone/>
              <a:defRPr sz="1900"/>
            </a:lvl2pPr>
            <a:lvl3pPr lvl="2" algn="l" rtl="0">
              <a:spcBef>
                <a:spcPts val="0"/>
              </a:spcBef>
              <a:spcAft>
                <a:spcPts val="0"/>
              </a:spcAft>
              <a:buSzPts val="1900"/>
              <a:buNone/>
              <a:defRPr sz="1900"/>
            </a:lvl3pPr>
            <a:lvl4pPr lvl="3" algn="l" rtl="0">
              <a:spcBef>
                <a:spcPts val="0"/>
              </a:spcBef>
              <a:spcAft>
                <a:spcPts val="0"/>
              </a:spcAft>
              <a:buSzPts val="1900"/>
              <a:buNone/>
              <a:defRPr sz="1900"/>
            </a:lvl4pPr>
            <a:lvl5pPr lvl="4" algn="l" rtl="0">
              <a:spcBef>
                <a:spcPts val="0"/>
              </a:spcBef>
              <a:spcAft>
                <a:spcPts val="0"/>
              </a:spcAft>
              <a:buSzPts val="1900"/>
              <a:buNone/>
              <a:defRPr sz="1900"/>
            </a:lvl5pPr>
            <a:lvl6pPr lvl="5" algn="l" rtl="0">
              <a:spcBef>
                <a:spcPts val="0"/>
              </a:spcBef>
              <a:spcAft>
                <a:spcPts val="0"/>
              </a:spcAft>
              <a:buSzPts val="1900"/>
              <a:buNone/>
              <a:defRPr sz="1900"/>
            </a:lvl6pPr>
            <a:lvl7pPr lvl="6" algn="l" rtl="0">
              <a:spcBef>
                <a:spcPts val="0"/>
              </a:spcBef>
              <a:spcAft>
                <a:spcPts val="0"/>
              </a:spcAft>
              <a:buSzPts val="1900"/>
              <a:buNone/>
              <a:defRPr sz="1900"/>
            </a:lvl7pPr>
            <a:lvl8pPr lvl="7" algn="l" rtl="0">
              <a:spcBef>
                <a:spcPts val="0"/>
              </a:spcBef>
              <a:spcAft>
                <a:spcPts val="0"/>
              </a:spcAft>
              <a:buSzPts val="1900"/>
              <a:buNone/>
              <a:defRPr sz="1900"/>
            </a:lvl8pPr>
            <a:lvl9pPr lvl="8" algn="l" rtl="0">
              <a:spcBef>
                <a:spcPts val="0"/>
              </a:spcBef>
              <a:spcAft>
                <a:spcPts val="0"/>
              </a:spcAft>
              <a:buSzPts val="1900"/>
              <a:buNone/>
              <a:defRPr sz="1900"/>
            </a:lvl9pPr>
          </a:lstStyle>
          <a:p>
            <a:endParaRPr/>
          </a:p>
        </p:txBody>
      </p:sp>
      <p:sp>
        <p:nvSpPr>
          <p:cNvPr id="309" name="Google Shape;309;g21f2b0b6ef6_0_2477"/>
          <p:cNvSpPr txBox="1">
            <a:spLocks noGrp="1"/>
          </p:cNvSpPr>
          <p:nvPr>
            <p:ph type="sldNum" idx="12"/>
          </p:nvPr>
        </p:nvSpPr>
        <p:spPr>
          <a:xfrm>
            <a:off x="8610185" y="6355996"/>
            <a:ext cx="2744700" cy="365700"/>
          </a:xfrm>
          <a:prstGeom prst="rect">
            <a:avLst/>
          </a:prstGeom>
          <a:noFill/>
          <a:ln>
            <a:noFill/>
          </a:ln>
        </p:spPr>
        <p:txBody>
          <a:bodyPr spcFirstLastPara="1" wrap="square" lIns="121900" tIns="60925" rIns="121900" bIns="6092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10"/>
        <p:cNvGrpSpPr/>
        <p:nvPr/>
      </p:nvGrpSpPr>
      <p:grpSpPr>
        <a:xfrm>
          <a:off x="0" y="0"/>
          <a:ext cx="0" cy="0"/>
          <a:chOff x="0" y="0"/>
          <a:chExt cx="0" cy="0"/>
        </a:xfrm>
      </p:grpSpPr>
      <p:sp>
        <p:nvSpPr>
          <p:cNvPr id="311" name="Google Shape;311;g21f2b0b6ef6_0_2483"/>
          <p:cNvSpPr txBox="1">
            <a:spLocks noGrp="1"/>
          </p:cNvSpPr>
          <p:nvPr>
            <p:ph type="title"/>
          </p:nvPr>
        </p:nvSpPr>
        <p:spPr>
          <a:xfrm>
            <a:off x="837209" y="752867"/>
            <a:ext cx="10517700" cy="1324800"/>
          </a:xfrm>
          <a:prstGeom prst="rect">
            <a:avLst/>
          </a:prstGeom>
          <a:noFill/>
          <a:ln>
            <a:noFill/>
          </a:ln>
        </p:spPr>
        <p:txBody>
          <a:bodyPr spcFirstLastPara="1" wrap="square" lIns="121900" tIns="60925" rIns="121900" bIns="60925" anchor="ctr" anchorCtr="0">
            <a:normAutofit/>
          </a:bodyPr>
          <a:lstStyle>
            <a:lvl1pPr lvl="0" algn="l" rtl="0">
              <a:lnSpc>
                <a:spcPct val="90000"/>
              </a:lnSpc>
              <a:spcBef>
                <a:spcPts val="0"/>
              </a:spcBef>
              <a:spcAft>
                <a:spcPts val="0"/>
              </a:spcAft>
              <a:buClr>
                <a:schemeClr val="dk1"/>
              </a:buClr>
              <a:buSzPts val="2400"/>
              <a:buNone/>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a:p>
        </p:txBody>
      </p:sp>
      <p:sp>
        <p:nvSpPr>
          <p:cNvPr id="312" name="Google Shape;312;g21f2b0b6ef6_0_2483"/>
          <p:cNvSpPr txBox="1">
            <a:spLocks noGrp="1"/>
          </p:cNvSpPr>
          <p:nvPr>
            <p:ph type="body" idx="1"/>
          </p:nvPr>
        </p:nvSpPr>
        <p:spPr>
          <a:xfrm>
            <a:off x="837208" y="1825746"/>
            <a:ext cx="5136000" cy="4350900"/>
          </a:xfrm>
          <a:prstGeom prst="rect">
            <a:avLst/>
          </a:prstGeom>
          <a:noFill/>
          <a:ln>
            <a:noFill/>
          </a:ln>
        </p:spPr>
        <p:txBody>
          <a:bodyPr spcFirstLastPara="1" wrap="square" lIns="121900" tIns="60925" rIns="121900" bIns="60925" anchor="t" anchorCtr="0">
            <a:normAutofit/>
          </a:bodyPr>
          <a:lstStyle>
            <a:lvl1pPr marL="457200" lvl="0" indent="-381000" algn="l" rtl="0">
              <a:lnSpc>
                <a:spcPct val="90000"/>
              </a:lnSpc>
              <a:spcBef>
                <a:spcPts val="1300"/>
              </a:spcBef>
              <a:spcAft>
                <a:spcPts val="0"/>
              </a:spcAft>
              <a:buClr>
                <a:schemeClr val="dk1"/>
              </a:buClr>
              <a:buSzPts val="2400"/>
              <a:buChar char="●"/>
              <a:defRPr/>
            </a:lvl1pPr>
            <a:lvl2pPr marL="914400" lvl="1" indent="-381000" algn="l" rtl="0">
              <a:lnSpc>
                <a:spcPct val="90000"/>
              </a:lnSpc>
              <a:spcBef>
                <a:spcPts val="1600"/>
              </a:spcBef>
              <a:spcAft>
                <a:spcPts val="0"/>
              </a:spcAft>
              <a:buClr>
                <a:schemeClr val="dk1"/>
              </a:buClr>
              <a:buSzPts val="2400"/>
              <a:buChar char="○"/>
              <a:defRPr/>
            </a:lvl2pPr>
            <a:lvl3pPr marL="1371600" lvl="2" indent="-381000" algn="l" rtl="0">
              <a:lnSpc>
                <a:spcPct val="90000"/>
              </a:lnSpc>
              <a:spcBef>
                <a:spcPts val="1600"/>
              </a:spcBef>
              <a:spcAft>
                <a:spcPts val="0"/>
              </a:spcAft>
              <a:buClr>
                <a:schemeClr val="dk1"/>
              </a:buClr>
              <a:buSzPts val="2400"/>
              <a:buChar char="■"/>
              <a:defRPr/>
            </a:lvl3pPr>
            <a:lvl4pPr marL="1828800" lvl="3" indent="-381000" algn="l" rtl="0">
              <a:lnSpc>
                <a:spcPct val="90000"/>
              </a:lnSpc>
              <a:spcBef>
                <a:spcPts val="1600"/>
              </a:spcBef>
              <a:spcAft>
                <a:spcPts val="0"/>
              </a:spcAft>
              <a:buClr>
                <a:schemeClr val="dk1"/>
              </a:buClr>
              <a:buSzPts val="2400"/>
              <a:buChar char="●"/>
              <a:defRPr/>
            </a:lvl4pPr>
            <a:lvl5pPr marL="2286000" lvl="4" indent="-381000" algn="l" rtl="0">
              <a:lnSpc>
                <a:spcPct val="90000"/>
              </a:lnSpc>
              <a:spcBef>
                <a:spcPts val="1600"/>
              </a:spcBef>
              <a:spcAft>
                <a:spcPts val="0"/>
              </a:spcAft>
              <a:buClr>
                <a:schemeClr val="dk1"/>
              </a:buClr>
              <a:buSzPts val="2400"/>
              <a:buChar char="○"/>
              <a:defRPr/>
            </a:lvl5pPr>
            <a:lvl6pPr marL="2743200" lvl="5" indent="-381000" algn="l" rtl="0">
              <a:lnSpc>
                <a:spcPct val="90000"/>
              </a:lnSpc>
              <a:spcBef>
                <a:spcPts val="1600"/>
              </a:spcBef>
              <a:spcAft>
                <a:spcPts val="0"/>
              </a:spcAft>
              <a:buClr>
                <a:schemeClr val="dk1"/>
              </a:buClr>
              <a:buSzPts val="2400"/>
              <a:buChar char="■"/>
              <a:defRPr/>
            </a:lvl6pPr>
            <a:lvl7pPr marL="3200400" lvl="6" indent="-381000" algn="l" rtl="0">
              <a:lnSpc>
                <a:spcPct val="90000"/>
              </a:lnSpc>
              <a:spcBef>
                <a:spcPts val="1600"/>
              </a:spcBef>
              <a:spcAft>
                <a:spcPts val="0"/>
              </a:spcAft>
              <a:buClr>
                <a:schemeClr val="dk1"/>
              </a:buClr>
              <a:buSzPts val="2400"/>
              <a:buChar char="●"/>
              <a:defRPr/>
            </a:lvl7pPr>
            <a:lvl8pPr marL="3657600" lvl="7" indent="-381000" algn="l" rtl="0">
              <a:lnSpc>
                <a:spcPct val="90000"/>
              </a:lnSpc>
              <a:spcBef>
                <a:spcPts val="1600"/>
              </a:spcBef>
              <a:spcAft>
                <a:spcPts val="0"/>
              </a:spcAft>
              <a:buClr>
                <a:schemeClr val="dk1"/>
              </a:buClr>
              <a:buSzPts val="2400"/>
              <a:buChar char="○"/>
              <a:defRPr/>
            </a:lvl8pPr>
            <a:lvl9pPr marL="4114800" lvl="8" indent="-381000" algn="l" rtl="0">
              <a:lnSpc>
                <a:spcPct val="90000"/>
              </a:lnSpc>
              <a:spcBef>
                <a:spcPts val="1600"/>
              </a:spcBef>
              <a:spcAft>
                <a:spcPts val="1600"/>
              </a:spcAft>
              <a:buClr>
                <a:schemeClr val="dk1"/>
              </a:buClr>
              <a:buSzPts val="2400"/>
              <a:buChar char="■"/>
              <a:defRPr/>
            </a:lvl9pPr>
          </a:lstStyle>
          <a:p>
            <a:endParaRPr/>
          </a:p>
        </p:txBody>
      </p:sp>
      <p:sp>
        <p:nvSpPr>
          <p:cNvPr id="313" name="Google Shape;313;g21f2b0b6ef6_0_2483"/>
          <p:cNvSpPr txBox="1">
            <a:spLocks noGrp="1"/>
          </p:cNvSpPr>
          <p:nvPr>
            <p:ph type="body" idx="2"/>
          </p:nvPr>
        </p:nvSpPr>
        <p:spPr>
          <a:xfrm>
            <a:off x="6218895" y="1825746"/>
            <a:ext cx="5136000" cy="4350900"/>
          </a:xfrm>
          <a:prstGeom prst="rect">
            <a:avLst/>
          </a:prstGeom>
          <a:noFill/>
          <a:ln>
            <a:noFill/>
          </a:ln>
        </p:spPr>
        <p:txBody>
          <a:bodyPr spcFirstLastPara="1" wrap="square" lIns="121900" tIns="60925" rIns="121900" bIns="60925" anchor="t" anchorCtr="0">
            <a:normAutofit/>
          </a:bodyPr>
          <a:lstStyle>
            <a:lvl1pPr marL="457200" lvl="0" indent="-381000" algn="l" rtl="0">
              <a:lnSpc>
                <a:spcPct val="90000"/>
              </a:lnSpc>
              <a:spcBef>
                <a:spcPts val="1300"/>
              </a:spcBef>
              <a:spcAft>
                <a:spcPts val="0"/>
              </a:spcAft>
              <a:buClr>
                <a:schemeClr val="dk1"/>
              </a:buClr>
              <a:buSzPts val="2400"/>
              <a:buChar char="●"/>
              <a:defRPr/>
            </a:lvl1pPr>
            <a:lvl2pPr marL="914400" lvl="1" indent="-381000" algn="l" rtl="0">
              <a:lnSpc>
                <a:spcPct val="90000"/>
              </a:lnSpc>
              <a:spcBef>
                <a:spcPts val="1600"/>
              </a:spcBef>
              <a:spcAft>
                <a:spcPts val="0"/>
              </a:spcAft>
              <a:buClr>
                <a:schemeClr val="dk1"/>
              </a:buClr>
              <a:buSzPts val="2400"/>
              <a:buChar char="○"/>
              <a:defRPr/>
            </a:lvl2pPr>
            <a:lvl3pPr marL="1371600" lvl="2" indent="-381000" algn="l" rtl="0">
              <a:lnSpc>
                <a:spcPct val="90000"/>
              </a:lnSpc>
              <a:spcBef>
                <a:spcPts val="1600"/>
              </a:spcBef>
              <a:spcAft>
                <a:spcPts val="0"/>
              </a:spcAft>
              <a:buClr>
                <a:schemeClr val="dk1"/>
              </a:buClr>
              <a:buSzPts val="2400"/>
              <a:buChar char="■"/>
              <a:defRPr/>
            </a:lvl3pPr>
            <a:lvl4pPr marL="1828800" lvl="3" indent="-381000" algn="l" rtl="0">
              <a:lnSpc>
                <a:spcPct val="90000"/>
              </a:lnSpc>
              <a:spcBef>
                <a:spcPts val="1600"/>
              </a:spcBef>
              <a:spcAft>
                <a:spcPts val="0"/>
              </a:spcAft>
              <a:buClr>
                <a:schemeClr val="dk1"/>
              </a:buClr>
              <a:buSzPts val="2400"/>
              <a:buChar char="●"/>
              <a:defRPr/>
            </a:lvl4pPr>
            <a:lvl5pPr marL="2286000" lvl="4" indent="-381000" algn="l" rtl="0">
              <a:lnSpc>
                <a:spcPct val="90000"/>
              </a:lnSpc>
              <a:spcBef>
                <a:spcPts val="1600"/>
              </a:spcBef>
              <a:spcAft>
                <a:spcPts val="0"/>
              </a:spcAft>
              <a:buClr>
                <a:schemeClr val="dk1"/>
              </a:buClr>
              <a:buSzPts val="2400"/>
              <a:buChar char="○"/>
              <a:defRPr/>
            </a:lvl5pPr>
            <a:lvl6pPr marL="2743200" lvl="5" indent="-381000" algn="l" rtl="0">
              <a:lnSpc>
                <a:spcPct val="90000"/>
              </a:lnSpc>
              <a:spcBef>
                <a:spcPts val="1600"/>
              </a:spcBef>
              <a:spcAft>
                <a:spcPts val="0"/>
              </a:spcAft>
              <a:buClr>
                <a:schemeClr val="dk1"/>
              </a:buClr>
              <a:buSzPts val="2400"/>
              <a:buChar char="■"/>
              <a:defRPr/>
            </a:lvl6pPr>
            <a:lvl7pPr marL="3200400" lvl="6" indent="-381000" algn="l" rtl="0">
              <a:lnSpc>
                <a:spcPct val="90000"/>
              </a:lnSpc>
              <a:spcBef>
                <a:spcPts val="1600"/>
              </a:spcBef>
              <a:spcAft>
                <a:spcPts val="0"/>
              </a:spcAft>
              <a:buClr>
                <a:schemeClr val="dk1"/>
              </a:buClr>
              <a:buSzPts val="2400"/>
              <a:buChar char="●"/>
              <a:defRPr/>
            </a:lvl7pPr>
            <a:lvl8pPr marL="3657600" lvl="7" indent="-381000" algn="l" rtl="0">
              <a:lnSpc>
                <a:spcPct val="90000"/>
              </a:lnSpc>
              <a:spcBef>
                <a:spcPts val="1600"/>
              </a:spcBef>
              <a:spcAft>
                <a:spcPts val="0"/>
              </a:spcAft>
              <a:buClr>
                <a:schemeClr val="dk1"/>
              </a:buClr>
              <a:buSzPts val="2400"/>
              <a:buChar char="○"/>
              <a:defRPr/>
            </a:lvl8pPr>
            <a:lvl9pPr marL="4114800" lvl="8" indent="-381000" algn="l" rtl="0">
              <a:lnSpc>
                <a:spcPct val="90000"/>
              </a:lnSpc>
              <a:spcBef>
                <a:spcPts val="1600"/>
              </a:spcBef>
              <a:spcAft>
                <a:spcPts val="1600"/>
              </a:spcAft>
              <a:buClr>
                <a:schemeClr val="dk1"/>
              </a:buClr>
              <a:buSzPts val="2400"/>
              <a:buChar char="■"/>
              <a:defRPr/>
            </a:lvl9pPr>
          </a:lstStyle>
          <a:p>
            <a:endParaRPr/>
          </a:p>
        </p:txBody>
      </p:sp>
      <p:sp>
        <p:nvSpPr>
          <p:cNvPr id="314" name="Google Shape;314;g21f2b0b6ef6_0_2483"/>
          <p:cNvSpPr txBox="1">
            <a:spLocks noGrp="1"/>
          </p:cNvSpPr>
          <p:nvPr>
            <p:ph type="dt" idx="10"/>
          </p:nvPr>
        </p:nvSpPr>
        <p:spPr>
          <a:xfrm>
            <a:off x="837209" y="6355996"/>
            <a:ext cx="2744700" cy="365700"/>
          </a:xfrm>
          <a:prstGeom prst="rect">
            <a:avLst/>
          </a:prstGeom>
          <a:noFill/>
          <a:ln>
            <a:noFill/>
          </a:ln>
        </p:spPr>
        <p:txBody>
          <a:bodyPr spcFirstLastPara="1" wrap="square" lIns="121900" tIns="60925" rIns="121900" bIns="60925" anchor="t" anchorCtr="0">
            <a:noAutofit/>
          </a:bodyPr>
          <a:lstStyle>
            <a:lvl1pPr marR="0" lvl="0" algn="l" rtl="0">
              <a:spcBef>
                <a:spcPts val="0"/>
              </a:spcBef>
              <a:spcAft>
                <a:spcPts val="0"/>
              </a:spcAft>
              <a:buSzPts val="1900"/>
              <a:buNone/>
              <a:defRPr sz="2400">
                <a:solidFill>
                  <a:schemeClr val="dk1"/>
                </a:solidFill>
                <a:latin typeface="Calibri"/>
                <a:ea typeface="Calibri"/>
                <a:cs typeface="Calibri"/>
                <a:sym typeface="Calibri"/>
              </a:defRPr>
            </a:lvl1pPr>
            <a:lvl2pPr marR="0" lvl="1"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9pPr>
          </a:lstStyle>
          <a:p>
            <a:endParaRPr/>
          </a:p>
        </p:txBody>
      </p:sp>
      <p:sp>
        <p:nvSpPr>
          <p:cNvPr id="315" name="Google Shape;315;g21f2b0b6ef6_0_2483"/>
          <p:cNvSpPr txBox="1">
            <a:spLocks noGrp="1"/>
          </p:cNvSpPr>
          <p:nvPr>
            <p:ph type="ftr" idx="11"/>
          </p:nvPr>
        </p:nvSpPr>
        <p:spPr>
          <a:xfrm>
            <a:off x="4037545" y="6355996"/>
            <a:ext cx="4116900" cy="365700"/>
          </a:xfrm>
          <a:prstGeom prst="rect">
            <a:avLst/>
          </a:prstGeom>
          <a:noFill/>
          <a:ln>
            <a:noFill/>
          </a:ln>
        </p:spPr>
        <p:txBody>
          <a:bodyPr spcFirstLastPara="1" wrap="square" lIns="121900" tIns="60925" rIns="121900" bIns="60925" anchor="t" anchorCtr="0">
            <a:noAutofit/>
          </a:bodyPr>
          <a:lstStyle>
            <a:lvl1pPr marR="0" lvl="0" algn="l" rtl="0">
              <a:spcBef>
                <a:spcPts val="0"/>
              </a:spcBef>
              <a:spcAft>
                <a:spcPts val="0"/>
              </a:spcAft>
              <a:buSzPts val="1900"/>
              <a:buNone/>
              <a:defRPr sz="2400">
                <a:solidFill>
                  <a:schemeClr val="dk1"/>
                </a:solidFill>
                <a:latin typeface="Calibri"/>
                <a:ea typeface="Calibri"/>
                <a:cs typeface="Calibri"/>
                <a:sym typeface="Calibri"/>
              </a:defRPr>
            </a:lvl1pPr>
            <a:lvl2pPr marR="0" lvl="1"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9pPr>
          </a:lstStyle>
          <a:p>
            <a:endParaRPr/>
          </a:p>
        </p:txBody>
      </p:sp>
      <p:sp>
        <p:nvSpPr>
          <p:cNvPr id="316" name="Google Shape;316;g21f2b0b6ef6_0_2483"/>
          <p:cNvSpPr txBox="1">
            <a:spLocks noGrp="1"/>
          </p:cNvSpPr>
          <p:nvPr>
            <p:ph type="sldNum" idx="12"/>
          </p:nvPr>
        </p:nvSpPr>
        <p:spPr>
          <a:xfrm>
            <a:off x="8610185" y="6355996"/>
            <a:ext cx="2744700" cy="365700"/>
          </a:xfrm>
          <a:prstGeom prst="rect">
            <a:avLst/>
          </a:prstGeom>
          <a:noFill/>
          <a:ln>
            <a:noFill/>
          </a:ln>
        </p:spPr>
        <p:txBody>
          <a:bodyPr spcFirstLastPara="1" wrap="square" lIns="121900" tIns="60925" rIns="121900" bIns="6092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Title and Content 1">
  <p:cSld name="Title and Content">
    <p:spTree>
      <p:nvGrpSpPr>
        <p:cNvPr id="1" name="Shape 317"/>
        <p:cNvGrpSpPr/>
        <p:nvPr/>
      </p:nvGrpSpPr>
      <p:grpSpPr>
        <a:xfrm>
          <a:off x="0" y="0"/>
          <a:ext cx="0" cy="0"/>
          <a:chOff x="0" y="0"/>
          <a:chExt cx="0" cy="0"/>
        </a:xfrm>
      </p:grpSpPr>
      <p:sp>
        <p:nvSpPr>
          <p:cNvPr id="318" name="Google Shape;318;g21f2b0b6ef6_0_2490"/>
          <p:cNvSpPr txBox="1">
            <a:spLocks noGrp="1"/>
          </p:cNvSpPr>
          <p:nvPr>
            <p:ph type="title"/>
          </p:nvPr>
        </p:nvSpPr>
        <p:spPr>
          <a:xfrm>
            <a:off x="1981199" y="926307"/>
            <a:ext cx="8229600" cy="1131300"/>
          </a:xfrm>
          <a:prstGeom prst="rect">
            <a:avLst/>
          </a:prstGeom>
          <a:noFill/>
          <a:ln>
            <a:noFill/>
          </a:ln>
        </p:spPr>
        <p:txBody>
          <a:bodyPr spcFirstLastPara="1" wrap="square" lIns="43175" tIns="43175" rIns="43175" bIns="43175" anchor="ctr" anchorCtr="0">
            <a:normAutofit/>
          </a:bodyPr>
          <a:lstStyle>
            <a:lvl1pPr lvl="0" algn="ctr" rtl="0">
              <a:lnSpc>
                <a:spcPct val="100000"/>
              </a:lnSpc>
              <a:spcBef>
                <a:spcPts val="0"/>
              </a:spcBef>
              <a:spcAft>
                <a:spcPts val="0"/>
              </a:spcAft>
              <a:buClr>
                <a:srgbClr val="000000"/>
              </a:buClr>
              <a:buSzPts val="5500"/>
              <a:buFont typeface="Calibri"/>
              <a:buNone/>
              <a:defRPr sz="5500">
                <a:solidFill>
                  <a:srgbClr val="000000"/>
                </a:solidFill>
                <a:latin typeface="Calibri"/>
                <a:ea typeface="Calibri"/>
                <a:cs typeface="Calibri"/>
                <a:sym typeface="Calibri"/>
              </a:defRPr>
            </a:lvl1pPr>
            <a:lvl2pPr lvl="1" algn="l" rtl="0">
              <a:lnSpc>
                <a:spcPct val="244444"/>
              </a:lnSpc>
              <a:spcBef>
                <a:spcPts val="0"/>
              </a:spcBef>
              <a:spcAft>
                <a:spcPts val="0"/>
              </a:spcAft>
              <a:buClr>
                <a:srgbClr val="F21C0A"/>
              </a:buClr>
              <a:buSzPts val="1600"/>
              <a:buNone/>
              <a:defRPr/>
            </a:lvl2pPr>
            <a:lvl3pPr lvl="2" algn="l" rtl="0">
              <a:lnSpc>
                <a:spcPct val="244444"/>
              </a:lnSpc>
              <a:spcBef>
                <a:spcPts val="0"/>
              </a:spcBef>
              <a:spcAft>
                <a:spcPts val="0"/>
              </a:spcAft>
              <a:buClr>
                <a:srgbClr val="F21C0A"/>
              </a:buClr>
              <a:buSzPts val="1600"/>
              <a:buNone/>
              <a:defRPr/>
            </a:lvl3pPr>
            <a:lvl4pPr lvl="3" algn="l" rtl="0">
              <a:lnSpc>
                <a:spcPct val="244444"/>
              </a:lnSpc>
              <a:spcBef>
                <a:spcPts val="0"/>
              </a:spcBef>
              <a:spcAft>
                <a:spcPts val="0"/>
              </a:spcAft>
              <a:buClr>
                <a:srgbClr val="F21C0A"/>
              </a:buClr>
              <a:buSzPts val="1600"/>
              <a:buNone/>
              <a:defRPr/>
            </a:lvl4pPr>
            <a:lvl5pPr lvl="4" algn="l" rtl="0">
              <a:lnSpc>
                <a:spcPct val="244444"/>
              </a:lnSpc>
              <a:spcBef>
                <a:spcPts val="0"/>
              </a:spcBef>
              <a:spcAft>
                <a:spcPts val="0"/>
              </a:spcAft>
              <a:buClr>
                <a:srgbClr val="F21C0A"/>
              </a:buClr>
              <a:buSzPts val="1600"/>
              <a:buNone/>
              <a:defRPr/>
            </a:lvl5pPr>
            <a:lvl6pPr lvl="5" algn="l" rtl="0">
              <a:lnSpc>
                <a:spcPct val="244444"/>
              </a:lnSpc>
              <a:spcBef>
                <a:spcPts val="0"/>
              </a:spcBef>
              <a:spcAft>
                <a:spcPts val="0"/>
              </a:spcAft>
              <a:buClr>
                <a:srgbClr val="F21C0A"/>
              </a:buClr>
              <a:buSzPts val="1600"/>
              <a:buNone/>
              <a:defRPr/>
            </a:lvl6pPr>
            <a:lvl7pPr lvl="6" algn="l" rtl="0">
              <a:lnSpc>
                <a:spcPct val="244444"/>
              </a:lnSpc>
              <a:spcBef>
                <a:spcPts val="0"/>
              </a:spcBef>
              <a:spcAft>
                <a:spcPts val="0"/>
              </a:spcAft>
              <a:buClr>
                <a:srgbClr val="F21C0A"/>
              </a:buClr>
              <a:buSzPts val="1600"/>
              <a:buNone/>
              <a:defRPr/>
            </a:lvl7pPr>
            <a:lvl8pPr lvl="7" algn="l" rtl="0">
              <a:lnSpc>
                <a:spcPct val="244444"/>
              </a:lnSpc>
              <a:spcBef>
                <a:spcPts val="0"/>
              </a:spcBef>
              <a:spcAft>
                <a:spcPts val="0"/>
              </a:spcAft>
              <a:buClr>
                <a:srgbClr val="F21C0A"/>
              </a:buClr>
              <a:buSzPts val="1600"/>
              <a:buNone/>
              <a:defRPr/>
            </a:lvl8pPr>
            <a:lvl9pPr lvl="8" algn="l" rtl="0">
              <a:lnSpc>
                <a:spcPct val="244444"/>
              </a:lnSpc>
              <a:spcBef>
                <a:spcPts val="0"/>
              </a:spcBef>
              <a:spcAft>
                <a:spcPts val="0"/>
              </a:spcAft>
              <a:buClr>
                <a:srgbClr val="F21C0A"/>
              </a:buClr>
              <a:buSzPts val="1600"/>
              <a:buNone/>
              <a:defRPr/>
            </a:lvl9pPr>
          </a:lstStyle>
          <a:p>
            <a:endParaRPr/>
          </a:p>
        </p:txBody>
      </p:sp>
      <p:sp>
        <p:nvSpPr>
          <p:cNvPr id="319" name="Google Shape;319;g21f2b0b6ef6_0_2490"/>
          <p:cNvSpPr txBox="1">
            <a:spLocks noGrp="1"/>
          </p:cNvSpPr>
          <p:nvPr>
            <p:ph type="body" idx="1"/>
          </p:nvPr>
        </p:nvSpPr>
        <p:spPr>
          <a:xfrm>
            <a:off x="1981199" y="2057400"/>
            <a:ext cx="8229600" cy="3943500"/>
          </a:xfrm>
          <a:prstGeom prst="rect">
            <a:avLst/>
          </a:prstGeom>
          <a:noFill/>
          <a:ln>
            <a:noFill/>
          </a:ln>
        </p:spPr>
        <p:txBody>
          <a:bodyPr spcFirstLastPara="1" wrap="square" lIns="43175" tIns="43175" rIns="43175" bIns="43175" anchor="t" anchorCtr="0">
            <a:normAutofit/>
          </a:bodyPr>
          <a:lstStyle>
            <a:lvl1pPr marL="457200" lvl="0" indent="-476250" algn="l" rtl="0">
              <a:lnSpc>
                <a:spcPct val="100000"/>
              </a:lnSpc>
              <a:spcBef>
                <a:spcPts val="900"/>
              </a:spcBef>
              <a:spcAft>
                <a:spcPts val="0"/>
              </a:spcAft>
              <a:buClr>
                <a:srgbClr val="000000"/>
              </a:buClr>
              <a:buSzPts val="3900"/>
              <a:buFont typeface="Arial"/>
              <a:buChar char="•"/>
              <a:defRPr sz="3900">
                <a:latin typeface="Calibri"/>
                <a:ea typeface="Calibri"/>
                <a:cs typeface="Calibri"/>
                <a:sym typeface="Calibri"/>
              </a:defRPr>
            </a:lvl1pPr>
            <a:lvl2pPr marL="914400" lvl="1" indent="-476250" algn="l" rtl="0">
              <a:lnSpc>
                <a:spcPct val="100000"/>
              </a:lnSpc>
              <a:spcBef>
                <a:spcPts val="900"/>
              </a:spcBef>
              <a:spcAft>
                <a:spcPts val="0"/>
              </a:spcAft>
              <a:buClr>
                <a:srgbClr val="000000"/>
              </a:buClr>
              <a:buSzPts val="3900"/>
              <a:buFont typeface="Arial"/>
              <a:buChar char="–"/>
              <a:defRPr sz="3900">
                <a:latin typeface="Calibri"/>
                <a:ea typeface="Calibri"/>
                <a:cs typeface="Calibri"/>
                <a:sym typeface="Calibri"/>
              </a:defRPr>
            </a:lvl2pPr>
            <a:lvl3pPr marL="1371600" lvl="2" indent="-476250" algn="l" rtl="0">
              <a:lnSpc>
                <a:spcPct val="100000"/>
              </a:lnSpc>
              <a:spcBef>
                <a:spcPts val="900"/>
              </a:spcBef>
              <a:spcAft>
                <a:spcPts val="0"/>
              </a:spcAft>
              <a:buClr>
                <a:srgbClr val="000000"/>
              </a:buClr>
              <a:buSzPts val="3900"/>
              <a:buFont typeface="Arial"/>
              <a:buChar char="•"/>
              <a:defRPr sz="3900">
                <a:latin typeface="Calibri"/>
                <a:ea typeface="Calibri"/>
                <a:cs typeface="Calibri"/>
                <a:sym typeface="Calibri"/>
              </a:defRPr>
            </a:lvl3pPr>
            <a:lvl4pPr marL="1828800" lvl="3" indent="-476250" algn="l" rtl="0">
              <a:lnSpc>
                <a:spcPct val="100000"/>
              </a:lnSpc>
              <a:spcBef>
                <a:spcPts val="900"/>
              </a:spcBef>
              <a:spcAft>
                <a:spcPts val="0"/>
              </a:spcAft>
              <a:buClr>
                <a:srgbClr val="000000"/>
              </a:buClr>
              <a:buSzPts val="3900"/>
              <a:buFont typeface="Arial"/>
              <a:buChar char="–"/>
              <a:defRPr sz="3900">
                <a:latin typeface="Calibri"/>
                <a:ea typeface="Calibri"/>
                <a:cs typeface="Calibri"/>
                <a:sym typeface="Calibri"/>
              </a:defRPr>
            </a:lvl4pPr>
            <a:lvl5pPr marL="2286000" lvl="4" indent="-476250" algn="l" rtl="0">
              <a:lnSpc>
                <a:spcPct val="100000"/>
              </a:lnSpc>
              <a:spcBef>
                <a:spcPts val="900"/>
              </a:spcBef>
              <a:spcAft>
                <a:spcPts val="0"/>
              </a:spcAft>
              <a:buClr>
                <a:srgbClr val="000000"/>
              </a:buClr>
              <a:buSzPts val="3900"/>
              <a:buFont typeface="Arial"/>
              <a:buChar char="»"/>
              <a:defRPr sz="3900">
                <a:latin typeface="Calibri"/>
                <a:ea typeface="Calibri"/>
                <a:cs typeface="Calibri"/>
                <a:sym typeface="Calibri"/>
              </a:defRPr>
            </a:lvl5pPr>
            <a:lvl6pPr marL="2743200" lvl="5" indent="-330200" algn="l" rtl="0">
              <a:lnSpc>
                <a:spcPct val="188888"/>
              </a:lnSpc>
              <a:spcBef>
                <a:spcPts val="0"/>
              </a:spcBef>
              <a:spcAft>
                <a:spcPts val="0"/>
              </a:spcAft>
              <a:buClr>
                <a:srgbClr val="000000"/>
              </a:buClr>
              <a:buSzPts val="1600"/>
              <a:buChar char="•"/>
              <a:defRPr/>
            </a:lvl6pPr>
            <a:lvl7pPr marL="3200400" lvl="6" indent="-228600" algn="l" rtl="0">
              <a:lnSpc>
                <a:spcPct val="188888"/>
              </a:lnSpc>
              <a:spcBef>
                <a:spcPts val="0"/>
              </a:spcBef>
              <a:spcAft>
                <a:spcPts val="0"/>
              </a:spcAft>
              <a:buClr>
                <a:srgbClr val="000000"/>
              </a:buClr>
              <a:buSzPts val="1600"/>
              <a:buNone/>
              <a:defRPr/>
            </a:lvl7pPr>
            <a:lvl8pPr marL="3657600" lvl="7" indent="-330200" algn="l" rtl="0">
              <a:lnSpc>
                <a:spcPct val="188888"/>
              </a:lnSpc>
              <a:spcBef>
                <a:spcPts val="0"/>
              </a:spcBef>
              <a:spcAft>
                <a:spcPts val="0"/>
              </a:spcAft>
              <a:buClr>
                <a:srgbClr val="000000"/>
              </a:buClr>
              <a:buSzPts val="1600"/>
              <a:buChar char="•"/>
              <a:defRPr/>
            </a:lvl8pPr>
            <a:lvl9pPr marL="4114800" lvl="8" indent="-228600" algn="l" rtl="0">
              <a:lnSpc>
                <a:spcPct val="188888"/>
              </a:lnSpc>
              <a:spcBef>
                <a:spcPts val="0"/>
              </a:spcBef>
              <a:spcAft>
                <a:spcPts val="0"/>
              </a:spcAft>
              <a:buClr>
                <a:srgbClr val="000000"/>
              </a:buClr>
              <a:buSzPts val="1600"/>
              <a:buNone/>
              <a:defRPr/>
            </a:lvl9pPr>
          </a:lstStyle>
          <a:p>
            <a:endParaRPr/>
          </a:p>
        </p:txBody>
      </p:sp>
      <p:sp>
        <p:nvSpPr>
          <p:cNvPr id="320" name="Google Shape;320;g21f2b0b6ef6_0_2490"/>
          <p:cNvSpPr txBox="1">
            <a:spLocks noGrp="1"/>
          </p:cNvSpPr>
          <p:nvPr>
            <p:ph type="sldNum" idx="12"/>
          </p:nvPr>
        </p:nvSpPr>
        <p:spPr>
          <a:xfrm>
            <a:off x="8077200" y="5642313"/>
            <a:ext cx="2133600" cy="238500"/>
          </a:xfrm>
          <a:prstGeom prst="rect">
            <a:avLst/>
          </a:prstGeom>
          <a:noFill/>
          <a:ln>
            <a:noFill/>
          </a:ln>
        </p:spPr>
        <p:txBody>
          <a:bodyPr spcFirstLastPara="1" wrap="square" lIns="43175" tIns="43175" rIns="43175" bIns="43175" anchor="ctr" anchorCtr="0">
            <a:normAutofit fontScale="77500" lnSpcReduction="20000"/>
          </a:bodyPr>
          <a:lstStyle>
            <a:lvl1pPr marL="0" marR="0" lvl="0" indent="0" algn="r" rtl="0">
              <a:lnSpc>
                <a:spcPct val="100000"/>
              </a:lnSpc>
              <a:spcBef>
                <a:spcPts val="0"/>
              </a:spcBef>
              <a:spcAft>
                <a:spcPts val="0"/>
              </a:spcAft>
              <a:buClr>
                <a:srgbClr val="888888"/>
              </a:buClr>
              <a:buSzPts val="1500"/>
              <a:buFont typeface="Calibri"/>
              <a:buNone/>
              <a:defRPr sz="15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500"/>
              <a:buFont typeface="Calibri"/>
              <a:buNone/>
              <a:defRPr sz="15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500"/>
              <a:buFont typeface="Calibri"/>
              <a:buNone/>
              <a:defRPr sz="15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500"/>
              <a:buFont typeface="Calibri"/>
              <a:buNone/>
              <a:defRPr sz="15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500"/>
              <a:buFont typeface="Calibri"/>
              <a:buNone/>
              <a:defRPr sz="15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500"/>
              <a:buFont typeface="Calibri"/>
              <a:buNone/>
              <a:defRPr sz="15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500"/>
              <a:buFont typeface="Calibri"/>
              <a:buNone/>
              <a:defRPr sz="15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500"/>
              <a:buFont typeface="Calibri"/>
              <a:buNone/>
              <a:defRPr sz="15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500"/>
              <a:buFont typeface="Calibri"/>
              <a:buNone/>
              <a:defRPr sz="15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sz="700">
              <a:latin typeface="Arial"/>
              <a:ea typeface="Arial"/>
              <a:cs typeface="Arial"/>
              <a:sym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Titel und Inhalt">
  <p:cSld name="Titel und Inhalt">
    <p:spTree>
      <p:nvGrpSpPr>
        <p:cNvPr id="1" name="Shape 321"/>
        <p:cNvGrpSpPr/>
        <p:nvPr/>
      </p:nvGrpSpPr>
      <p:grpSpPr>
        <a:xfrm>
          <a:off x="0" y="0"/>
          <a:ext cx="0" cy="0"/>
          <a:chOff x="0" y="0"/>
          <a:chExt cx="0" cy="0"/>
        </a:xfrm>
      </p:grpSpPr>
      <p:pic>
        <p:nvPicPr>
          <p:cNvPr id="322" name="Google Shape;322;g21f2b0b6ef6_0_2494" descr="eon_logo2"/>
          <p:cNvPicPr preferRelativeResize="0"/>
          <p:nvPr/>
        </p:nvPicPr>
        <p:blipFill rotWithShape="1">
          <a:blip r:embed="rId2">
            <a:alphaModFix/>
          </a:blip>
          <a:srcRect/>
          <a:stretch/>
        </p:blipFill>
        <p:spPr>
          <a:xfrm>
            <a:off x="8526064" y="4898826"/>
            <a:ext cx="749238" cy="303467"/>
          </a:xfrm>
          <a:prstGeom prst="rect">
            <a:avLst/>
          </a:prstGeom>
          <a:noFill/>
          <a:ln>
            <a:noFill/>
          </a:ln>
        </p:spPr>
      </p:pic>
      <p:sp>
        <p:nvSpPr>
          <p:cNvPr id="323" name="Google Shape;323;g21f2b0b6ef6_0_2494"/>
          <p:cNvSpPr txBox="1">
            <a:spLocks noGrp="1"/>
          </p:cNvSpPr>
          <p:nvPr>
            <p:ph type="title"/>
          </p:nvPr>
        </p:nvSpPr>
        <p:spPr>
          <a:xfrm>
            <a:off x="3124199" y="1875234"/>
            <a:ext cx="5943600" cy="343200"/>
          </a:xfrm>
          <a:prstGeom prst="rect">
            <a:avLst/>
          </a:prstGeom>
          <a:noFill/>
          <a:ln>
            <a:noFill/>
          </a:ln>
        </p:spPr>
        <p:txBody>
          <a:bodyPr spcFirstLastPara="1" wrap="square" lIns="0" tIns="0" rIns="0" bIns="0" anchor="t" anchorCtr="0">
            <a:normAutofit/>
          </a:bodyPr>
          <a:lstStyle>
            <a:lvl1pPr lvl="0" algn="l" rtl="0">
              <a:lnSpc>
                <a:spcPct val="137500"/>
              </a:lnSpc>
              <a:spcBef>
                <a:spcPts val="0"/>
              </a:spcBef>
              <a:spcAft>
                <a:spcPts val="0"/>
              </a:spcAft>
              <a:buClr>
                <a:srgbClr val="F21C0A"/>
              </a:buClr>
              <a:buSzPts val="2800"/>
              <a:buFont typeface="Arial"/>
              <a:buNone/>
              <a:defRPr sz="2800"/>
            </a:lvl1pPr>
            <a:lvl2pPr lvl="1" algn="l" rtl="0">
              <a:lnSpc>
                <a:spcPct val="244444"/>
              </a:lnSpc>
              <a:spcBef>
                <a:spcPts val="0"/>
              </a:spcBef>
              <a:spcAft>
                <a:spcPts val="0"/>
              </a:spcAft>
              <a:buClr>
                <a:srgbClr val="F21C0A"/>
              </a:buClr>
              <a:buSzPts val="1600"/>
              <a:buNone/>
              <a:defRPr/>
            </a:lvl2pPr>
            <a:lvl3pPr lvl="2" algn="l" rtl="0">
              <a:lnSpc>
                <a:spcPct val="244444"/>
              </a:lnSpc>
              <a:spcBef>
                <a:spcPts val="0"/>
              </a:spcBef>
              <a:spcAft>
                <a:spcPts val="0"/>
              </a:spcAft>
              <a:buClr>
                <a:srgbClr val="F21C0A"/>
              </a:buClr>
              <a:buSzPts val="1600"/>
              <a:buNone/>
              <a:defRPr/>
            </a:lvl3pPr>
            <a:lvl4pPr lvl="3" algn="l" rtl="0">
              <a:lnSpc>
                <a:spcPct val="244444"/>
              </a:lnSpc>
              <a:spcBef>
                <a:spcPts val="0"/>
              </a:spcBef>
              <a:spcAft>
                <a:spcPts val="0"/>
              </a:spcAft>
              <a:buClr>
                <a:srgbClr val="F21C0A"/>
              </a:buClr>
              <a:buSzPts val="1600"/>
              <a:buNone/>
              <a:defRPr/>
            </a:lvl4pPr>
            <a:lvl5pPr lvl="4" algn="l" rtl="0">
              <a:lnSpc>
                <a:spcPct val="244444"/>
              </a:lnSpc>
              <a:spcBef>
                <a:spcPts val="0"/>
              </a:spcBef>
              <a:spcAft>
                <a:spcPts val="0"/>
              </a:spcAft>
              <a:buClr>
                <a:srgbClr val="F21C0A"/>
              </a:buClr>
              <a:buSzPts val="1600"/>
              <a:buNone/>
              <a:defRPr/>
            </a:lvl5pPr>
            <a:lvl6pPr lvl="5" algn="l" rtl="0">
              <a:lnSpc>
                <a:spcPct val="244444"/>
              </a:lnSpc>
              <a:spcBef>
                <a:spcPts val="0"/>
              </a:spcBef>
              <a:spcAft>
                <a:spcPts val="0"/>
              </a:spcAft>
              <a:buClr>
                <a:srgbClr val="F21C0A"/>
              </a:buClr>
              <a:buSzPts val="1600"/>
              <a:buNone/>
              <a:defRPr/>
            </a:lvl6pPr>
            <a:lvl7pPr lvl="6" algn="l" rtl="0">
              <a:lnSpc>
                <a:spcPct val="244444"/>
              </a:lnSpc>
              <a:spcBef>
                <a:spcPts val="0"/>
              </a:spcBef>
              <a:spcAft>
                <a:spcPts val="0"/>
              </a:spcAft>
              <a:buClr>
                <a:srgbClr val="F21C0A"/>
              </a:buClr>
              <a:buSzPts val="1600"/>
              <a:buNone/>
              <a:defRPr/>
            </a:lvl7pPr>
            <a:lvl8pPr lvl="7" algn="l" rtl="0">
              <a:lnSpc>
                <a:spcPct val="244444"/>
              </a:lnSpc>
              <a:spcBef>
                <a:spcPts val="0"/>
              </a:spcBef>
              <a:spcAft>
                <a:spcPts val="0"/>
              </a:spcAft>
              <a:buClr>
                <a:srgbClr val="F21C0A"/>
              </a:buClr>
              <a:buSzPts val="1600"/>
              <a:buNone/>
              <a:defRPr/>
            </a:lvl8pPr>
            <a:lvl9pPr lvl="8" algn="l" rtl="0">
              <a:lnSpc>
                <a:spcPct val="244444"/>
              </a:lnSpc>
              <a:spcBef>
                <a:spcPts val="0"/>
              </a:spcBef>
              <a:spcAft>
                <a:spcPts val="0"/>
              </a:spcAft>
              <a:buClr>
                <a:srgbClr val="F21C0A"/>
              </a:buClr>
              <a:buSzPts val="1600"/>
              <a:buNone/>
              <a:defRPr/>
            </a:lvl9pPr>
          </a:lstStyle>
          <a:p>
            <a:endParaRPr/>
          </a:p>
        </p:txBody>
      </p:sp>
      <p:sp>
        <p:nvSpPr>
          <p:cNvPr id="324" name="Google Shape;324;g21f2b0b6ef6_0_2494"/>
          <p:cNvSpPr txBox="1">
            <a:spLocks noGrp="1"/>
          </p:cNvSpPr>
          <p:nvPr>
            <p:ph type="body" idx="1"/>
          </p:nvPr>
        </p:nvSpPr>
        <p:spPr>
          <a:xfrm>
            <a:off x="3124199" y="2300286"/>
            <a:ext cx="5943600" cy="2371500"/>
          </a:xfrm>
          <a:prstGeom prst="rect">
            <a:avLst/>
          </a:prstGeom>
          <a:noFill/>
          <a:ln>
            <a:noFill/>
          </a:ln>
        </p:spPr>
        <p:txBody>
          <a:bodyPr spcFirstLastPara="1" wrap="square" lIns="0" tIns="0" rIns="0" bIns="0" anchor="t" anchorCtr="0">
            <a:normAutofit/>
          </a:bodyPr>
          <a:lstStyle>
            <a:lvl1pPr marL="457200" lvl="0" indent="-228600" algn="l" rtl="0">
              <a:lnSpc>
                <a:spcPct val="154545"/>
              </a:lnSpc>
              <a:spcBef>
                <a:spcPts val="0"/>
              </a:spcBef>
              <a:spcAft>
                <a:spcPts val="0"/>
              </a:spcAft>
              <a:buClr>
                <a:srgbClr val="000000"/>
              </a:buClr>
              <a:buSzPts val="2000"/>
              <a:buFont typeface="Arial"/>
              <a:buNone/>
              <a:defRPr sz="2000"/>
            </a:lvl1pPr>
            <a:lvl2pPr marL="914400" lvl="1" indent="-355600" algn="l" rtl="0">
              <a:lnSpc>
                <a:spcPct val="154545"/>
              </a:lnSpc>
              <a:spcBef>
                <a:spcPts val="0"/>
              </a:spcBef>
              <a:spcAft>
                <a:spcPts val="0"/>
              </a:spcAft>
              <a:buClr>
                <a:srgbClr val="000000"/>
              </a:buClr>
              <a:buSzPts val="2000"/>
              <a:buFont typeface="Arial"/>
              <a:buChar char="•"/>
              <a:defRPr sz="2000"/>
            </a:lvl2pPr>
            <a:lvl3pPr marL="1371600" lvl="2" indent="-228600" algn="l" rtl="0">
              <a:lnSpc>
                <a:spcPct val="154545"/>
              </a:lnSpc>
              <a:spcBef>
                <a:spcPts val="0"/>
              </a:spcBef>
              <a:spcAft>
                <a:spcPts val="0"/>
              </a:spcAft>
              <a:buClr>
                <a:srgbClr val="000000"/>
              </a:buClr>
              <a:buSzPts val="2000"/>
              <a:buFont typeface="Arial"/>
              <a:buNone/>
              <a:defRPr sz="2000"/>
            </a:lvl3pPr>
            <a:lvl4pPr marL="1828800" lvl="3" indent="-355600" algn="l" rtl="0">
              <a:lnSpc>
                <a:spcPct val="154545"/>
              </a:lnSpc>
              <a:spcBef>
                <a:spcPts val="0"/>
              </a:spcBef>
              <a:spcAft>
                <a:spcPts val="0"/>
              </a:spcAft>
              <a:buClr>
                <a:srgbClr val="000000"/>
              </a:buClr>
              <a:buSzPts val="2000"/>
              <a:buFont typeface="Arial"/>
              <a:buChar char="•"/>
              <a:defRPr sz="2000"/>
            </a:lvl4pPr>
            <a:lvl5pPr marL="2286000" lvl="4" indent="-228600" algn="l" rtl="0">
              <a:lnSpc>
                <a:spcPct val="154545"/>
              </a:lnSpc>
              <a:spcBef>
                <a:spcPts val="0"/>
              </a:spcBef>
              <a:spcAft>
                <a:spcPts val="0"/>
              </a:spcAft>
              <a:buClr>
                <a:srgbClr val="000000"/>
              </a:buClr>
              <a:buSzPts val="2000"/>
              <a:buFont typeface="Arial"/>
              <a:buNone/>
              <a:defRPr sz="2000"/>
            </a:lvl5pPr>
            <a:lvl6pPr marL="2743200" lvl="5" indent="-330200" algn="l" rtl="0">
              <a:lnSpc>
                <a:spcPct val="188888"/>
              </a:lnSpc>
              <a:spcBef>
                <a:spcPts val="0"/>
              </a:spcBef>
              <a:spcAft>
                <a:spcPts val="0"/>
              </a:spcAft>
              <a:buClr>
                <a:srgbClr val="000000"/>
              </a:buClr>
              <a:buSzPts val="1600"/>
              <a:buChar char="•"/>
              <a:defRPr/>
            </a:lvl6pPr>
            <a:lvl7pPr marL="3200400" lvl="6" indent="-228600" algn="l" rtl="0">
              <a:lnSpc>
                <a:spcPct val="188888"/>
              </a:lnSpc>
              <a:spcBef>
                <a:spcPts val="0"/>
              </a:spcBef>
              <a:spcAft>
                <a:spcPts val="0"/>
              </a:spcAft>
              <a:buClr>
                <a:srgbClr val="000000"/>
              </a:buClr>
              <a:buSzPts val="1600"/>
              <a:buNone/>
              <a:defRPr/>
            </a:lvl7pPr>
            <a:lvl8pPr marL="3657600" lvl="7" indent="-330200" algn="l" rtl="0">
              <a:lnSpc>
                <a:spcPct val="188888"/>
              </a:lnSpc>
              <a:spcBef>
                <a:spcPts val="0"/>
              </a:spcBef>
              <a:spcAft>
                <a:spcPts val="0"/>
              </a:spcAft>
              <a:buClr>
                <a:srgbClr val="000000"/>
              </a:buClr>
              <a:buSzPts val="1600"/>
              <a:buChar char="•"/>
              <a:defRPr/>
            </a:lvl8pPr>
            <a:lvl9pPr marL="4114800" lvl="8" indent="-228600" algn="l" rtl="0">
              <a:lnSpc>
                <a:spcPct val="188888"/>
              </a:lnSpc>
              <a:spcBef>
                <a:spcPts val="0"/>
              </a:spcBef>
              <a:spcAft>
                <a:spcPts val="0"/>
              </a:spcAft>
              <a:buClr>
                <a:srgbClr val="000000"/>
              </a:buClr>
              <a:buSzPts val="1600"/>
              <a:buNone/>
              <a:defRPr/>
            </a:lvl9pPr>
          </a:lstStyle>
          <a:p>
            <a:endParaRPr/>
          </a:p>
        </p:txBody>
      </p:sp>
      <p:sp>
        <p:nvSpPr>
          <p:cNvPr id="325" name="Google Shape;325;g21f2b0b6ef6_0_2494"/>
          <p:cNvSpPr txBox="1">
            <a:spLocks noGrp="1"/>
          </p:cNvSpPr>
          <p:nvPr>
            <p:ph type="sldNum" idx="12"/>
          </p:nvPr>
        </p:nvSpPr>
        <p:spPr>
          <a:xfrm>
            <a:off x="3124199" y="5117396"/>
            <a:ext cx="119100" cy="91500"/>
          </a:xfrm>
          <a:prstGeom prst="rect">
            <a:avLst/>
          </a:prstGeom>
          <a:noFill/>
          <a:ln>
            <a:noFill/>
          </a:ln>
        </p:spPr>
        <p:txBody>
          <a:bodyPr spcFirstLastPara="1" wrap="square" lIns="0" tIns="0" rIns="0" bIns="0" anchor="b" anchorCtr="0">
            <a:normAutofit fontScale="85000"/>
          </a:bodyPr>
          <a:lstStyle>
            <a:lvl1pPr marL="0" marR="0" lvl="0" indent="0" algn="l" rtl="0">
              <a:lnSpc>
                <a:spcPct val="157142"/>
              </a:lnSpc>
              <a:spcBef>
                <a:spcPts val="0"/>
              </a:spcBef>
              <a:spcAft>
                <a:spcPts val="0"/>
              </a:spcAft>
              <a:buClr>
                <a:srgbClr val="888888"/>
              </a:buClr>
              <a:buSzPts val="700"/>
              <a:buFont typeface="Arial"/>
              <a:buNone/>
              <a:defRPr sz="700" b="0" i="0" u="none" strike="noStrike" cap="none">
                <a:solidFill>
                  <a:srgbClr val="888888"/>
                </a:solidFill>
                <a:latin typeface="Arial"/>
                <a:ea typeface="Arial"/>
                <a:cs typeface="Arial"/>
                <a:sym typeface="Arial"/>
              </a:defRPr>
            </a:lvl1pPr>
            <a:lvl2pPr marL="0" marR="0" lvl="1" indent="0" algn="l" rtl="0">
              <a:lnSpc>
                <a:spcPct val="157142"/>
              </a:lnSpc>
              <a:spcBef>
                <a:spcPts val="0"/>
              </a:spcBef>
              <a:spcAft>
                <a:spcPts val="0"/>
              </a:spcAft>
              <a:buClr>
                <a:srgbClr val="888888"/>
              </a:buClr>
              <a:buSzPts val="700"/>
              <a:buFont typeface="Arial"/>
              <a:buNone/>
              <a:defRPr sz="700" b="0" i="0" u="none" strike="noStrike" cap="none">
                <a:solidFill>
                  <a:srgbClr val="888888"/>
                </a:solidFill>
                <a:latin typeface="Arial"/>
                <a:ea typeface="Arial"/>
                <a:cs typeface="Arial"/>
                <a:sym typeface="Arial"/>
              </a:defRPr>
            </a:lvl2pPr>
            <a:lvl3pPr marL="0" marR="0" lvl="2" indent="0" algn="l" rtl="0">
              <a:lnSpc>
                <a:spcPct val="157142"/>
              </a:lnSpc>
              <a:spcBef>
                <a:spcPts val="0"/>
              </a:spcBef>
              <a:spcAft>
                <a:spcPts val="0"/>
              </a:spcAft>
              <a:buClr>
                <a:srgbClr val="888888"/>
              </a:buClr>
              <a:buSzPts val="700"/>
              <a:buFont typeface="Arial"/>
              <a:buNone/>
              <a:defRPr sz="700" b="0" i="0" u="none" strike="noStrike" cap="none">
                <a:solidFill>
                  <a:srgbClr val="888888"/>
                </a:solidFill>
                <a:latin typeface="Arial"/>
                <a:ea typeface="Arial"/>
                <a:cs typeface="Arial"/>
                <a:sym typeface="Arial"/>
              </a:defRPr>
            </a:lvl3pPr>
            <a:lvl4pPr marL="0" marR="0" lvl="3" indent="0" algn="l" rtl="0">
              <a:lnSpc>
                <a:spcPct val="157142"/>
              </a:lnSpc>
              <a:spcBef>
                <a:spcPts val="0"/>
              </a:spcBef>
              <a:spcAft>
                <a:spcPts val="0"/>
              </a:spcAft>
              <a:buClr>
                <a:srgbClr val="888888"/>
              </a:buClr>
              <a:buSzPts val="700"/>
              <a:buFont typeface="Arial"/>
              <a:buNone/>
              <a:defRPr sz="700" b="0" i="0" u="none" strike="noStrike" cap="none">
                <a:solidFill>
                  <a:srgbClr val="888888"/>
                </a:solidFill>
                <a:latin typeface="Arial"/>
                <a:ea typeface="Arial"/>
                <a:cs typeface="Arial"/>
                <a:sym typeface="Arial"/>
              </a:defRPr>
            </a:lvl4pPr>
            <a:lvl5pPr marL="0" marR="0" lvl="4" indent="0" algn="l" rtl="0">
              <a:lnSpc>
                <a:spcPct val="157142"/>
              </a:lnSpc>
              <a:spcBef>
                <a:spcPts val="0"/>
              </a:spcBef>
              <a:spcAft>
                <a:spcPts val="0"/>
              </a:spcAft>
              <a:buClr>
                <a:srgbClr val="888888"/>
              </a:buClr>
              <a:buSzPts val="700"/>
              <a:buFont typeface="Arial"/>
              <a:buNone/>
              <a:defRPr sz="700" b="0" i="0" u="none" strike="noStrike" cap="none">
                <a:solidFill>
                  <a:srgbClr val="888888"/>
                </a:solidFill>
                <a:latin typeface="Arial"/>
                <a:ea typeface="Arial"/>
                <a:cs typeface="Arial"/>
                <a:sym typeface="Arial"/>
              </a:defRPr>
            </a:lvl5pPr>
            <a:lvl6pPr marL="0" marR="0" lvl="5" indent="0" algn="l" rtl="0">
              <a:lnSpc>
                <a:spcPct val="157142"/>
              </a:lnSpc>
              <a:spcBef>
                <a:spcPts val="0"/>
              </a:spcBef>
              <a:spcAft>
                <a:spcPts val="0"/>
              </a:spcAft>
              <a:buClr>
                <a:srgbClr val="888888"/>
              </a:buClr>
              <a:buSzPts val="700"/>
              <a:buFont typeface="Arial"/>
              <a:buNone/>
              <a:defRPr sz="700" b="0" i="0" u="none" strike="noStrike" cap="none">
                <a:solidFill>
                  <a:srgbClr val="888888"/>
                </a:solidFill>
                <a:latin typeface="Arial"/>
                <a:ea typeface="Arial"/>
                <a:cs typeface="Arial"/>
                <a:sym typeface="Arial"/>
              </a:defRPr>
            </a:lvl6pPr>
            <a:lvl7pPr marL="0" marR="0" lvl="6" indent="0" algn="l" rtl="0">
              <a:lnSpc>
                <a:spcPct val="157142"/>
              </a:lnSpc>
              <a:spcBef>
                <a:spcPts val="0"/>
              </a:spcBef>
              <a:spcAft>
                <a:spcPts val="0"/>
              </a:spcAft>
              <a:buClr>
                <a:srgbClr val="888888"/>
              </a:buClr>
              <a:buSzPts val="700"/>
              <a:buFont typeface="Arial"/>
              <a:buNone/>
              <a:defRPr sz="700" b="0" i="0" u="none" strike="noStrike" cap="none">
                <a:solidFill>
                  <a:srgbClr val="888888"/>
                </a:solidFill>
                <a:latin typeface="Arial"/>
                <a:ea typeface="Arial"/>
                <a:cs typeface="Arial"/>
                <a:sym typeface="Arial"/>
              </a:defRPr>
            </a:lvl7pPr>
            <a:lvl8pPr marL="0" marR="0" lvl="7" indent="0" algn="l" rtl="0">
              <a:lnSpc>
                <a:spcPct val="157142"/>
              </a:lnSpc>
              <a:spcBef>
                <a:spcPts val="0"/>
              </a:spcBef>
              <a:spcAft>
                <a:spcPts val="0"/>
              </a:spcAft>
              <a:buClr>
                <a:srgbClr val="888888"/>
              </a:buClr>
              <a:buSzPts val="700"/>
              <a:buFont typeface="Arial"/>
              <a:buNone/>
              <a:defRPr sz="700" b="0" i="0" u="none" strike="noStrike" cap="none">
                <a:solidFill>
                  <a:srgbClr val="888888"/>
                </a:solidFill>
                <a:latin typeface="Arial"/>
                <a:ea typeface="Arial"/>
                <a:cs typeface="Arial"/>
                <a:sym typeface="Arial"/>
              </a:defRPr>
            </a:lvl8pPr>
            <a:lvl9pPr marL="0" marR="0" lvl="8" indent="0" algn="l" rtl="0">
              <a:lnSpc>
                <a:spcPct val="157142"/>
              </a:lnSpc>
              <a:spcBef>
                <a:spcPts val="0"/>
              </a:spcBef>
              <a:spcAft>
                <a:spcPts val="0"/>
              </a:spcAft>
              <a:buClr>
                <a:srgbClr val="888888"/>
              </a:buClr>
              <a:buSzPts val="700"/>
              <a:buFont typeface="Arial"/>
              <a:buNone/>
              <a:defRPr sz="7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Title and Content 1 1">
  <p:cSld name="Title and Content_1">
    <p:spTree>
      <p:nvGrpSpPr>
        <p:cNvPr id="1" name="Shape 326"/>
        <p:cNvGrpSpPr/>
        <p:nvPr/>
      </p:nvGrpSpPr>
      <p:grpSpPr>
        <a:xfrm>
          <a:off x="0" y="0"/>
          <a:ext cx="0" cy="0"/>
          <a:chOff x="0" y="0"/>
          <a:chExt cx="0" cy="0"/>
        </a:xfrm>
      </p:grpSpPr>
      <p:sp>
        <p:nvSpPr>
          <p:cNvPr id="327" name="Google Shape;327;g21f2b0b6ef6_0_2499"/>
          <p:cNvSpPr txBox="1">
            <a:spLocks noGrp="1"/>
          </p:cNvSpPr>
          <p:nvPr>
            <p:ph type="title"/>
          </p:nvPr>
        </p:nvSpPr>
        <p:spPr>
          <a:xfrm>
            <a:off x="1981199" y="926308"/>
            <a:ext cx="8229600" cy="1131300"/>
          </a:xfrm>
          <a:prstGeom prst="rect">
            <a:avLst/>
          </a:prstGeom>
          <a:noFill/>
          <a:ln>
            <a:noFill/>
          </a:ln>
        </p:spPr>
        <p:txBody>
          <a:bodyPr spcFirstLastPara="1" wrap="square" lIns="41900" tIns="41900" rIns="41900" bIns="41900" anchor="ctr" anchorCtr="0">
            <a:normAutofit/>
          </a:bodyPr>
          <a:lstStyle>
            <a:lvl1pPr lvl="0" algn="ctr" rtl="0">
              <a:lnSpc>
                <a:spcPct val="100000"/>
              </a:lnSpc>
              <a:spcBef>
                <a:spcPts val="0"/>
              </a:spcBef>
              <a:spcAft>
                <a:spcPts val="0"/>
              </a:spcAft>
              <a:buClr>
                <a:srgbClr val="000000"/>
              </a:buClr>
              <a:buSzPts val="5300"/>
              <a:buFont typeface="Calibri"/>
              <a:buNone/>
              <a:defRPr sz="5300">
                <a:solidFill>
                  <a:srgbClr val="000000"/>
                </a:solidFill>
                <a:latin typeface="Calibri"/>
                <a:ea typeface="Calibri"/>
                <a:cs typeface="Calibri"/>
                <a:sym typeface="Calibri"/>
              </a:defRPr>
            </a:lvl1pPr>
            <a:lvl2pPr lvl="1" algn="l" rtl="0">
              <a:lnSpc>
                <a:spcPct val="244444"/>
              </a:lnSpc>
              <a:spcBef>
                <a:spcPts val="0"/>
              </a:spcBef>
              <a:spcAft>
                <a:spcPts val="0"/>
              </a:spcAft>
              <a:buClr>
                <a:srgbClr val="F21C0A"/>
              </a:buClr>
              <a:buSzPts val="1600"/>
              <a:buNone/>
              <a:defRPr/>
            </a:lvl2pPr>
            <a:lvl3pPr lvl="2" algn="l" rtl="0">
              <a:lnSpc>
                <a:spcPct val="244444"/>
              </a:lnSpc>
              <a:spcBef>
                <a:spcPts val="0"/>
              </a:spcBef>
              <a:spcAft>
                <a:spcPts val="0"/>
              </a:spcAft>
              <a:buClr>
                <a:srgbClr val="F21C0A"/>
              </a:buClr>
              <a:buSzPts val="1600"/>
              <a:buNone/>
              <a:defRPr/>
            </a:lvl3pPr>
            <a:lvl4pPr lvl="3" algn="l" rtl="0">
              <a:lnSpc>
                <a:spcPct val="244444"/>
              </a:lnSpc>
              <a:spcBef>
                <a:spcPts val="0"/>
              </a:spcBef>
              <a:spcAft>
                <a:spcPts val="0"/>
              </a:spcAft>
              <a:buClr>
                <a:srgbClr val="F21C0A"/>
              </a:buClr>
              <a:buSzPts val="1600"/>
              <a:buNone/>
              <a:defRPr/>
            </a:lvl4pPr>
            <a:lvl5pPr lvl="4" algn="l" rtl="0">
              <a:lnSpc>
                <a:spcPct val="244444"/>
              </a:lnSpc>
              <a:spcBef>
                <a:spcPts val="0"/>
              </a:spcBef>
              <a:spcAft>
                <a:spcPts val="0"/>
              </a:spcAft>
              <a:buClr>
                <a:srgbClr val="F21C0A"/>
              </a:buClr>
              <a:buSzPts val="1600"/>
              <a:buNone/>
              <a:defRPr/>
            </a:lvl5pPr>
            <a:lvl6pPr lvl="5" algn="l" rtl="0">
              <a:lnSpc>
                <a:spcPct val="244444"/>
              </a:lnSpc>
              <a:spcBef>
                <a:spcPts val="0"/>
              </a:spcBef>
              <a:spcAft>
                <a:spcPts val="0"/>
              </a:spcAft>
              <a:buClr>
                <a:srgbClr val="F21C0A"/>
              </a:buClr>
              <a:buSzPts val="1600"/>
              <a:buNone/>
              <a:defRPr/>
            </a:lvl6pPr>
            <a:lvl7pPr lvl="6" algn="l" rtl="0">
              <a:lnSpc>
                <a:spcPct val="244444"/>
              </a:lnSpc>
              <a:spcBef>
                <a:spcPts val="0"/>
              </a:spcBef>
              <a:spcAft>
                <a:spcPts val="0"/>
              </a:spcAft>
              <a:buClr>
                <a:srgbClr val="F21C0A"/>
              </a:buClr>
              <a:buSzPts val="1600"/>
              <a:buNone/>
              <a:defRPr/>
            </a:lvl7pPr>
            <a:lvl8pPr lvl="7" algn="l" rtl="0">
              <a:lnSpc>
                <a:spcPct val="244444"/>
              </a:lnSpc>
              <a:spcBef>
                <a:spcPts val="0"/>
              </a:spcBef>
              <a:spcAft>
                <a:spcPts val="0"/>
              </a:spcAft>
              <a:buClr>
                <a:srgbClr val="F21C0A"/>
              </a:buClr>
              <a:buSzPts val="1600"/>
              <a:buNone/>
              <a:defRPr/>
            </a:lvl8pPr>
            <a:lvl9pPr lvl="8" algn="l" rtl="0">
              <a:lnSpc>
                <a:spcPct val="244444"/>
              </a:lnSpc>
              <a:spcBef>
                <a:spcPts val="0"/>
              </a:spcBef>
              <a:spcAft>
                <a:spcPts val="0"/>
              </a:spcAft>
              <a:buClr>
                <a:srgbClr val="F21C0A"/>
              </a:buClr>
              <a:buSzPts val="1600"/>
              <a:buNone/>
              <a:defRPr/>
            </a:lvl9pPr>
          </a:lstStyle>
          <a:p>
            <a:endParaRPr/>
          </a:p>
        </p:txBody>
      </p:sp>
      <p:sp>
        <p:nvSpPr>
          <p:cNvPr id="328" name="Google Shape;328;g21f2b0b6ef6_0_2499"/>
          <p:cNvSpPr txBox="1">
            <a:spLocks noGrp="1"/>
          </p:cNvSpPr>
          <p:nvPr>
            <p:ph type="body" idx="1"/>
          </p:nvPr>
        </p:nvSpPr>
        <p:spPr>
          <a:xfrm>
            <a:off x="1981199" y="2057400"/>
            <a:ext cx="8229600" cy="3943200"/>
          </a:xfrm>
          <a:prstGeom prst="rect">
            <a:avLst/>
          </a:prstGeom>
          <a:noFill/>
          <a:ln>
            <a:noFill/>
          </a:ln>
        </p:spPr>
        <p:txBody>
          <a:bodyPr spcFirstLastPara="1" wrap="square" lIns="41900" tIns="41900" rIns="41900" bIns="41900" anchor="t" anchorCtr="0">
            <a:normAutofit/>
          </a:bodyPr>
          <a:lstStyle>
            <a:lvl1pPr marL="457200" lvl="0" indent="-463550" algn="l" rtl="0">
              <a:lnSpc>
                <a:spcPct val="100000"/>
              </a:lnSpc>
              <a:spcBef>
                <a:spcPts val="800"/>
              </a:spcBef>
              <a:spcAft>
                <a:spcPts val="0"/>
              </a:spcAft>
              <a:buClr>
                <a:srgbClr val="000000"/>
              </a:buClr>
              <a:buSzPts val="3700"/>
              <a:buFont typeface="Arial"/>
              <a:buChar char="•"/>
              <a:defRPr sz="3700">
                <a:latin typeface="Calibri"/>
                <a:ea typeface="Calibri"/>
                <a:cs typeface="Calibri"/>
                <a:sym typeface="Calibri"/>
              </a:defRPr>
            </a:lvl1pPr>
            <a:lvl2pPr marL="914400" lvl="1" indent="-463550" algn="l" rtl="0">
              <a:lnSpc>
                <a:spcPct val="100000"/>
              </a:lnSpc>
              <a:spcBef>
                <a:spcPts val="800"/>
              </a:spcBef>
              <a:spcAft>
                <a:spcPts val="0"/>
              </a:spcAft>
              <a:buClr>
                <a:srgbClr val="000000"/>
              </a:buClr>
              <a:buSzPts val="3700"/>
              <a:buFont typeface="Arial"/>
              <a:buChar char="–"/>
              <a:defRPr sz="3700">
                <a:latin typeface="Calibri"/>
                <a:ea typeface="Calibri"/>
                <a:cs typeface="Calibri"/>
                <a:sym typeface="Calibri"/>
              </a:defRPr>
            </a:lvl2pPr>
            <a:lvl3pPr marL="1371600" lvl="2" indent="-463550" algn="l" rtl="0">
              <a:lnSpc>
                <a:spcPct val="100000"/>
              </a:lnSpc>
              <a:spcBef>
                <a:spcPts val="800"/>
              </a:spcBef>
              <a:spcAft>
                <a:spcPts val="0"/>
              </a:spcAft>
              <a:buClr>
                <a:srgbClr val="000000"/>
              </a:buClr>
              <a:buSzPts val="3700"/>
              <a:buFont typeface="Arial"/>
              <a:buChar char="•"/>
              <a:defRPr sz="3700">
                <a:latin typeface="Calibri"/>
                <a:ea typeface="Calibri"/>
                <a:cs typeface="Calibri"/>
                <a:sym typeface="Calibri"/>
              </a:defRPr>
            </a:lvl3pPr>
            <a:lvl4pPr marL="1828800" lvl="3" indent="-463550" algn="l" rtl="0">
              <a:lnSpc>
                <a:spcPct val="100000"/>
              </a:lnSpc>
              <a:spcBef>
                <a:spcPts val="800"/>
              </a:spcBef>
              <a:spcAft>
                <a:spcPts val="0"/>
              </a:spcAft>
              <a:buClr>
                <a:srgbClr val="000000"/>
              </a:buClr>
              <a:buSzPts val="3700"/>
              <a:buFont typeface="Arial"/>
              <a:buChar char="–"/>
              <a:defRPr sz="3700">
                <a:latin typeface="Calibri"/>
                <a:ea typeface="Calibri"/>
                <a:cs typeface="Calibri"/>
                <a:sym typeface="Calibri"/>
              </a:defRPr>
            </a:lvl4pPr>
            <a:lvl5pPr marL="2286000" lvl="4" indent="-463550" algn="l" rtl="0">
              <a:lnSpc>
                <a:spcPct val="100000"/>
              </a:lnSpc>
              <a:spcBef>
                <a:spcPts val="800"/>
              </a:spcBef>
              <a:spcAft>
                <a:spcPts val="0"/>
              </a:spcAft>
              <a:buClr>
                <a:srgbClr val="000000"/>
              </a:buClr>
              <a:buSzPts val="3700"/>
              <a:buFont typeface="Arial"/>
              <a:buChar char="»"/>
              <a:defRPr sz="3700">
                <a:latin typeface="Calibri"/>
                <a:ea typeface="Calibri"/>
                <a:cs typeface="Calibri"/>
                <a:sym typeface="Calibri"/>
              </a:defRPr>
            </a:lvl5pPr>
            <a:lvl6pPr marL="2743200" lvl="5" indent="-330200" algn="l" rtl="0">
              <a:lnSpc>
                <a:spcPct val="188888"/>
              </a:lnSpc>
              <a:spcBef>
                <a:spcPts val="0"/>
              </a:spcBef>
              <a:spcAft>
                <a:spcPts val="0"/>
              </a:spcAft>
              <a:buClr>
                <a:srgbClr val="000000"/>
              </a:buClr>
              <a:buSzPts val="1600"/>
              <a:buChar char="•"/>
              <a:defRPr/>
            </a:lvl6pPr>
            <a:lvl7pPr marL="3200400" lvl="6" indent="-228600" algn="l" rtl="0">
              <a:lnSpc>
                <a:spcPct val="188888"/>
              </a:lnSpc>
              <a:spcBef>
                <a:spcPts val="0"/>
              </a:spcBef>
              <a:spcAft>
                <a:spcPts val="0"/>
              </a:spcAft>
              <a:buClr>
                <a:srgbClr val="000000"/>
              </a:buClr>
              <a:buSzPts val="1600"/>
              <a:buNone/>
              <a:defRPr/>
            </a:lvl7pPr>
            <a:lvl8pPr marL="3657600" lvl="7" indent="-330200" algn="l" rtl="0">
              <a:lnSpc>
                <a:spcPct val="188888"/>
              </a:lnSpc>
              <a:spcBef>
                <a:spcPts val="0"/>
              </a:spcBef>
              <a:spcAft>
                <a:spcPts val="0"/>
              </a:spcAft>
              <a:buClr>
                <a:srgbClr val="000000"/>
              </a:buClr>
              <a:buSzPts val="1600"/>
              <a:buChar char="•"/>
              <a:defRPr/>
            </a:lvl8pPr>
            <a:lvl9pPr marL="4114800" lvl="8" indent="-228600" algn="l" rtl="0">
              <a:lnSpc>
                <a:spcPct val="188888"/>
              </a:lnSpc>
              <a:spcBef>
                <a:spcPts val="0"/>
              </a:spcBef>
              <a:spcAft>
                <a:spcPts val="0"/>
              </a:spcAft>
              <a:buClr>
                <a:srgbClr val="000000"/>
              </a:buClr>
              <a:buSzPts val="1600"/>
              <a:buNone/>
              <a:defRPr/>
            </a:lvl9pPr>
          </a:lstStyle>
          <a:p>
            <a:endParaRPr/>
          </a:p>
        </p:txBody>
      </p:sp>
      <p:sp>
        <p:nvSpPr>
          <p:cNvPr id="329" name="Google Shape;329;g21f2b0b6ef6_0_2499"/>
          <p:cNvSpPr txBox="1">
            <a:spLocks noGrp="1"/>
          </p:cNvSpPr>
          <p:nvPr>
            <p:ph type="sldNum" idx="12"/>
          </p:nvPr>
        </p:nvSpPr>
        <p:spPr>
          <a:xfrm>
            <a:off x="8077200" y="5642313"/>
            <a:ext cx="2133600" cy="237900"/>
          </a:xfrm>
          <a:prstGeom prst="rect">
            <a:avLst/>
          </a:prstGeom>
          <a:noFill/>
          <a:ln>
            <a:noFill/>
          </a:ln>
        </p:spPr>
        <p:txBody>
          <a:bodyPr spcFirstLastPara="1" wrap="square" lIns="41900" tIns="41900" rIns="41900" bIns="41900" anchor="ctr" anchorCtr="0">
            <a:normAutofit fontScale="92500" lnSpcReduction="20000"/>
          </a:bodyPr>
          <a:lstStyle>
            <a:lvl1pPr marL="0" marR="0" lvl="0" indent="0" algn="r" rtl="0">
              <a:lnSpc>
                <a:spcPct val="100000"/>
              </a:lnSpc>
              <a:spcBef>
                <a:spcPts val="0"/>
              </a:spcBef>
              <a:spcAft>
                <a:spcPts val="0"/>
              </a:spcAft>
              <a:buClr>
                <a:srgbClr val="888888"/>
              </a:buClr>
              <a:buSzPts val="1400"/>
              <a:buFont typeface="Calibri"/>
              <a:buNone/>
              <a:defRPr sz="13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400"/>
              <a:buFont typeface="Calibri"/>
              <a:buNone/>
              <a:defRPr sz="13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400"/>
              <a:buFont typeface="Calibri"/>
              <a:buNone/>
              <a:defRPr sz="13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400"/>
              <a:buFont typeface="Calibri"/>
              <a:buNone/>
              <a:defRPr sz="13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400"/>
              <a:buFont typeface="Calibri"/>
              <a:buNone/>
              <a:defRPr sz="13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400"/>
              <a:buFont typeface="Calibri"/>
              <a:buNone/>
              <a:defRPr sz="13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400"/>
              <a:buFont typeface="Calibri"/>
              <a:buNone/>
              <a:defRPr sz="13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400"/>
              <a:buFont typeface="Calibri"/>
              <a:buNone/>
              <a:defRPr sz="13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400"/>
              <a:buFont typeface="Calibri"/>
              <a:buNone/>
              <a:defRPr sz="13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sz="700">
              <a:latin typeface="Arial"/>
              <a:ea typeface="Arial"/>
              <a:cs typeface="Arial"/>
              <a:sym typeface="Aria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matchingName="Title and Content 2">
  <p:cSld name="Title and Content 2">
    <p:spTree>
      <p:nvGrpSpPr>
        <p:cNvPr id="1" name="Shape 330"/>
        <p:cNvGrpSpPr/>
        <p:nvPr/>
      </p:nvGrpSpPr>
      <p:grpSpPr>
        <a:xfrm>
          <a:off x="0" y="0"/>
          <a:ext cx="0" cy="0"/>
          <a:chOff x="0" y="0"/>
          <a:chExt cx="0" cy="0"/>
        </a:xfrm>
      </p:grpSpPr>
      <p:sp>
        <p:nvSpPr>
          <p:cNvPr id="331" name="Google Shape;331;g21f2b0b6ef6_0_2503"/>
          <p:cNvSpPr txBox="1">
            <a:spLocks noGrp="1"/>
          </p:cNvSpPr>
          <p:nvPr>
            <p:ph type="title"/>
          </p:nvPr>
        </p:nvSpPr>
        <p:spPr>
          <a:xfrm>
            <a:off x="609599" y="92076"/>
            <a:ext cx="10972800" cy="1508100"/>
          </a:xfrm>
          <a:prstGeom prst="rect">
            <a:avLst/>
          </a:prstGeom>
          <a:noFill/>
          <a:ln>
            <a:noFill/>
          </a:ln>
        </p:spPr>
        <p:txBody>
          <a:bodyPr spcFirstLastPara="1" wrap="square" lIns="57575" tIns="57575" rIns="57575" bIns="57575" anchor="ctr" anchorCtr="0">
            <a:normAutofit/>
          </a:bodyPr>
          <a:lstStyle>
            <a:lvl1pPr lvl="0" algn="ctr" rtl="0">
              <a:lnSpc>
                <a:spcPct val="100000"/>
              </a:lnSpc>
              <a:spcBef>
                <a:spcPts val="0"/>
              </a:spcBef>
              <a:spcAft>
                <a:spcPts val="0"/>
              </a:spcAft>
              <a:buClr>
                <a:srgbClr val="000000"/>
              </a:buClr>
              <a:buSzPts val="5500"/>
              <a:buFont typeface="Calibri"/>
              <a:buNone/>
              <a:defRPr sz="5500">
                <a:solidFill>
                  <a:srgbClr val="000000"/>
                </a:solidFill>
                <a:latin typeface="Calibri"/>
                <a:ea typeface="Calibri"/>
                <a:cs typeface="Calibri"/>
                <a:sym typeface="Calibri"/>
              </a:defRPr>
            </a:lvl1pPr>
            <a:lvl2pPr lvl="1" algn="l" rtl="0">
              <a:lnSpc>
                <a:spcPct val="244444"/>
              </a:lnSpc>
              <a:spcBef>
                <a:spcPts val="0"/>
              </a:spcBef>
              <a:spcAft>
                <a:spcPts val="0"/>
              </a:spcAft>
              <a:buClr>
                <a:srgbClr val="F21C0A"/>
              </a:buClr>
              <a:buSzPts val="1600"/>
              <a:buNone/>
              <a:defRPr/>
            </a:lvl2pPr>
            <a:lvl3pPr lvl="2" algn="l" rtl="0">
              <a:lnSpc>
                <a:spcPct val="244444"/>
              </a:lnSpc>
              <a:spcBef>
                <a:spcPts val="0"/>
              </a:spcBef>
              <a:spcAft>
                <a:spcPts val="0"/>
              </a:spcAft>
              <a:buClr>
                <a:srgbClr val="F21C0A"/>
              </a:buClr>
              <a:buSzPts val="1600"/>
              <a:buNone/>
              <a:defRPr/>
            </a:lvl3pPr>
            <a:lvl4pPr lvl="3" algn="l" rtl="0">
              <a:lnSpc>
                <a:spcPct val="244444"/>
              </a:lnSpc>
              <a:spcBef>
                <a:spcPts val="0"/>
              </a:spcBef>
              <a:spcAft>
                <a:spcPts val="0"/>
              </a:spcAft>
              <a:buClr>
                <a:srgbClr val="F21C0A"/>
              </a:buClr>
              <a:buSzPts val="1600"/>
              <a:buNone/>
              <a:defRPr/>
            </a:lvl4pPr>
            <a:lvl5pPr lvl="4" algn="l" rtl="0">
              <a:lnSpc>
                <a:spcPct val="244444"/>
              </a:lnSpc>
              <a:spcBef>
                <a:spcPts val="0"/>
              </a:spcBef>
              <a:spcAft>
                <a:spcPts val="0"/>
              </a:spcAft>
              <a:buClr>
                <a:srgbClr val="F21C0A"/>
              </a:buClr>
              <a:buSzPts val="1600"/>
              <a:buNone/>
              <a:defRPr/>
            </a:lvl5pPr>
            <a:lvl6pPr lvl="5" algn="l" rtl="0">
              <a:lnSpc>
                <a:spcPct val="244444"/>
              </a:lnSpc>
              <a:spcBef>
                <a:spcPts val="0"/>
              </a:spcBef>
              <a:spcAft>
                <a:spcPts val="0"/>
              </a:spcAft>
              <a:buClr>
                <a:srgbClr val="F21C0A"/>
              </a:buClr>
              <a:buSzPts val="1600"/>
              <a:buNone/>
              <a:defRPr/>
            </a:lvl6pPr>
            <a:lvl7pPr lvl="6" algn="l" rtl="0">
              <a:lnSpc>
                <a:spcPct val="244444"/>
              </a:lnSpc>
              <a:spcBef>
                <a:spcPts val="0"/>
              </a:spcBef>
              <a:spcAft>
                <a:spcPts val="0"/>
              </a:spcAft>
              <a:buClr>
                <a:srgbClr val="F21C0A"/>
              </a:buClr>
              <a:buSzPts val="1600"/>
              <a:buNone/>
              <a:defRPr/>
            </a:lvl7pPr>
            <a:lvl8pPr lvl="7" algn="l" rtl="0">
              <a:lnSpc>
                <a:spcPct val="244444"/>
              </a:lnSpc>
              <a:spcBef>
                <a:spcPts val="0"/>
              </a:spcBef>
              <a:spcAft>
                <a:spcPts val="0"/>
              </a:spcAft>
              <a:buClr>
                <a:srgbClr val="F21C0A"/>
              </a:buClr>
              <a:buSzPts val="1600"/>
              <a:buNone/>
              <a:defRPr/>
            </a:lvl8pPr>
            <a:lvl9pPr lvl="8" algn="l" rtl="0">
              <a:lnSpc>
                <a:spcPct val="244444"/>
              </a:lnSpc>
              <a:spcBef>
                <a:spcPts val="0"/>
              </a:spcBef>
              <a:spcAft>
                <a:spcPts val="0"/>
              </a:spcAft>
              <a:buClr>
                <a:srgbClr val="F21C0A"/>
              </a:buClr>
              <a:buSzPts val="1600"/>
              <a:buNone/>
              <a:defRPr/>
            </a:lvl9pPr>
          </a:lstStyle>
          <a:p>
            <a:endParaRPr/>
          </a:p>
        </p:txBody>
      </p:sp>
      <p:sp>
        <p:nvSpPr>
          <p:cNvPr id="332" name="Google Shape;332;g21f2b0b6ef6_0_2503"/>
          <p:cNvSpPr txBox="1">
            <a:spLocks noGrp="1"/>
          </p:cNvSpPr>
          <p:nvPr>
            <p:ph type="body" idx="1"/>
          </p:nvPr>
        </p:nvSpPr>
        <p:spPr>
          <a:xfrm>
            <a:off x="609599" y="1600201"/>
            <a:ext cx="10972800" cy="5257500"/>
          </a:xfrm>
          <a:prstGeom prst="rect">
            <a:avLst/>
          </a:prstGeom>
          <a:noFill/>
          <a:ln>
            <a:noFill/>
          </a:ln>
        </p:spPr>
        <p:txBody>
          <a:bodyPr spcFirstLastPara="1" wrap="square" lIns="57575" tIns="57575" rIns="57575" bIns="57575" anchor="t" anchorCtr="0">
            <a:normAutofit/>
          </a:bodyPr>
          <a:lstStyle>
            <a:lvl1pPr marL="457200" lvl="0" indent="-476250" algn="l" rtl="0">
              <a:lnSpc>
                <a:spcPct val="100000"/>
              </a:lnSpc>
              <a:spcBef>
                <a:spcPts val="900"/>
              </a:spcBef>
              <a:spcAft>
                <a:spcPts val="0"/>
              </a:spcAft>
              <a:buClr>
                <a:srgbClr val="000000"/>
              </a:buClr>
              <a:buSzPts val="3900"/>
              <a:buFont typeface="Arial"/>
              <a:buChar char="•"/>
              <a:defRPr sz="3900">
                <a:latin typeface="Calibri"/>
                <a:ea typeface="Calibri"/>
                <a:cs typeface="Calibri"/>
                <a:sym typeface="Calibri"/>
              </a:defRPr>
            </a:lvl1pPr>
            <a:lvl2pPr marL="914400" lvl="1" indent="-476250" algn="l" rtl="0">
              <a:lnSpc>
                <a:spcPct val="100000"/>
              </a:lnSpc>
              <a:spcBef>
                <a:spcPts val="900"/>
              </a:spcBef>
              <a:spcAft>
                <a:spcPts val="0"/>
              </a:spcAft>
              <a:buClr>
                <a:srgbClr val="000000"/>
              </a:buClr>
              <a:buSzPts val="3900"/>
              <a:buFont typeface="Arial"/>
              <a:buChar char="–"/>
              <a:defRPr sz="3900">
                <a:latin typeface="Calibri"/>
                <a:ea typeface="Calibri"/>
                <a:cs typeface="Calibri"/>
                <a:sym typeface="Calibri"/>
              </a:defRPr>
            </a:lvl2pPr>
            <a:lvl3pPr marL="1371600" lvl="2" indent="-476250" algn="l" rtl="0">
              <a:lnSpc>
                <a:spcPct val="100000"/>
              </a:lnSpc>
              <a:spcBef>
                <a:spcPts val="900"/>
              </a:spcBef>
              <a:spcAft>
                <a:spcPts val="0"/>
              </a:spcAft>
              <a:buClr>
                <a:srgbClr val="000000"/>
              </a:buClr>
              <a:buSzPts val="3900"/>
              <a:buFont typeface="Arial"/>
              <a:buChar char="•"/>
              <a:defRPr sz="3900">
                <a:latin typeface="Calibri"/>
                <a:ea typeface="Calibri"/>
                <a:cs typeface="Calibri"/>
                <a:sym typeface="Calibri"/>
              </a:defRPr>
            </a:lvl3pPr>
            <a:lvl4pPr marL="1828800" lvl="3" indent="-476250" algn="l" rtl="0">
              <a:lnSpc>
                <a:spcPct val="100000"/>
              </a:lnSpc>
              <a:spcBef>
                <a:spcPts val="900"/>
              </a:spcBef>
              <a:spcAft>
                <a:spcPts val="0"/>
              </a:spcAft>
              <a:buClr>
                <a:srgbClr val="000000"/>
              </a:buClr>
              <a:buSzPts val="3900"/>
              <a:buFont typeface="Arial"/>
              <a:buChar char="–"/>
              <a:defRPr sz="3900">
                <a:latin typeface="Calibri"/>
                <a:ea typeface="Calibri"/>
                <a:cs typeface="Calibri"/>
                <a:sym typeface="Calibri"/>
              </a:defRPr>
            </a:lvl4pPr>
            <a:lvl5pPr marL="2286000" lvl="4" indent="-476250" algn="l" rtl="0">
              <a:lnSpc>
                <a:spcPct val="100000"/>
              </a:lnSpc>
              <a:spcBef>
                <a:spcPts val="900"/>
              </a:spcBef>
              <a:spcAft>
                <a:spcPts val="0"/>
              </a:spcAft>
              <a:buClr>
                <a:srgbClr val="000000"/>
              </a:buClr>
              <a:buSzPts val="3900"/>
              <a:buFont typeface="Arial"/>
              <a:buChar char="»"/>
              <a:defRPr sz="3900">
                <a:latin typeface="Calibri"/>
                <a:ea typeface="Calibri"/>
                <a:cs typeface="Calibri"/>
                <a:sym typeface="Calibri"/>
              </a:defRPr>
            </a:lvl5pPr>
            <a:lvl6pPr marL="2743200" lvl="5" indent="-330200" algn="l" rtl="0">
              <a:lnSpc>
                <a:spcPct val="188888"/>
              </a:lnSpc>
              <a:spcBef>
                <a:spcPts val="0"/>
              </a:spcBef>
              <a:spcAft>
                <a:spcPts val="0"/>
              </a:spcAft>
              <a:buClr>
                <a:srgbClr val="000000"/>
              </a:buClr>
              <a:buSzPts val="1600"/>
              <a:buChar char="•"/>
              <a:defRPr/>
            </a:lvl6pPr>
            <a:lvl7pPr marL="3200400" lvl="6" indent="-228600" algn="l" rtl="0">
              <a:lnSpc>
                <a:spcPct val="188888"/>
              </a:lnSpc>
              <a:spcBef>
                <a:spcPts val="0"/>
              </a:spcBef>
              <a:spcAft>
                <a:spcPts val="0"/>
              </a:spcAft>
              <a:buClr>
                <a:srgbClr val="000000"/>
              </a:buClr>
              <a:buSzPts val="1600"/>
              <a:buNone/>
              <a:defRPr/>
            </a:lvl7pPr>
            <a:lvl8pPr marL="3657600" lvl="7" indent="-330200" algn="l" rtl="0">
              <a:lnSpc>
                <a:spcPct val="188888"/>
              </a:lnSpc>
              <a:spcBef>
                <a:spcPts val="0"/>
              </a:spcBef>
              <a:spcAft>
                <a:spcPts val="0"/>
              </a:spcAft>
              <a:buClr>
                <a:srgbClr val="000000"/>
              </a:buClr>
              <a:buSzPts val="1600"/>
              <a:buChar char="•"/>
              <a:defRPr/>
            </a:lvl8pPr>
            <a:lvl9pPr marL="4114800" lvl="8" indent="-228600" algn="l" rtl="0">
              <a:lnSpc>
                <a:spcPct val="188888"/>
              </a:lnSpc>
              <a:spcBef>
                <a:spcPts val="0"/>
              </a:spcBef>
              <a:spcAft>
                <a:spcPts val="0"/>
              </a:spcAft>
              <a:buClr>
                <a:srgbClr val="000000"/>
              </a:buClr>
              <a:buSzPts val="1600"/>
              <a:buNone/>
              <a:defRPr/>
            </a:lvl9pPr>
          </a:lstStyle>
          <a:p>
            <a:endParaRPr/>
          </a:p>
        </p:txBody>
      </p:sp>
      <p:sp>
        <p:nvSpPr>
          <p:cNvPr id="333" name="Google Shape;333;g21f2b0b6ef6_0_2503"/>
          <p:cNvSpPr txBox="1">
            <a:spLocks noGrp="1"/>
          </p:cNvSpPr>
          <p:nvPr>
            <p:ph type="sldNum" idx="12"/>
          </p:nvPr>
        </p:nvSpPr>
        <p:spPr>
          <a:xfrm>
            <a:off x="8737600" y="6408361"/>
            <a:ext cx="2844900" cy="261300"/>
          </a:xfrm>
          <a:prstGeom prst="rect">
            <a:avLst/>
          </a:prstGeom>
          <a:noFill/>
          <a:ln>
            <a:noFill/>
          </a:ln>
        </p:spPr>
        <p:txBody>
          <a:bodyPr spcFirstLastPara="1" wrap="square" lIns="57575" tIns="57575" rIns="57575" bIns="57575" anchor="ctr" anchorCtr="0">
            <a:normAutofit fontScale="77500" lnSpcReduction="20000"/>
          </a:bodyPr>
          <a:lstStyle>
            <a:lvl1pPr marL="0" marR="0" lvl="0" indent="0" algn="r" rtl="0">
              <a:lnSpc>
                <a:spcPct val="100000"/>
              </a:lnSpc>
              <a:spcBef>
                <a:spcPts val="0"/>
              </a:spcBef>
              <a:spcAft>
                <a:spcPts val="0"/>
              </a:spcAft>
              <a:buClr>
                <a:srgbClr val="888888"/>
              </a:buClr>
              <a:buSzPts val="1500"/>
              <a:buFont typeface="Calibri"/>
              <a:buNone/>
              <a:defRPr sz="15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500"/>
              <a:buFont typeface="Calibri"/>
              <a:buNone/>
              <a:defRPr sz="15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500"/>
              <a:buFont typeface="Calibri"/>
              <a:buNone/>
              <a:defRPr sz="15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500"/>
              <a:buFont typeface="Calibri"/>
              <a:buNone/>
              <a:defRPr sz="15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500"/>
              <a:buFont typeface="Calibri"/>
              <a:buNone/>
              <a:defRPr sz="15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500"/>
              <a:buFont typeface="Calibri"/>
              <a:buNone/>
              <a:defRPr sz="15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500"/>
              <a:buFont typeface="Calibri"/>
              <a:buNone/>
              <a:defRPr sz="15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500"/>
              <a:buFont typeface="Calibri"/>
              <a:buNone/>
              <a:defRPr sz="15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500"/>
              <a:buFont typeface="Calibri"/>
              <a:buNone/>
              <a:defRPr sz="15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sz="700">
              <a:latin typeface="Arial"/>
              <a:ea typeface="Arial"/>
              <a:cs typeface="Arial"/>
              <a:sym typeface="Aria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Title, Subhead">
  <p:cSld name="Title, Subhead">
    <p:spTree>
      <p:nvGrpSpPr>
        <p:cNvPr id="1" name="Shape 334"/>
        <p:cNvGrpSpPr/>
        <p:nvPr/>
      </p:nvGrpSpPr>
      <p:grpSpPr>
        <a:xfrm>
          <a:off x="0" y="0"/>
          <a:ext cx="0" cy="0"/>
          <a:chOff x="0" y="0"/>
          <a:chExt cx="0" cy="0"/>
        </a:xfrm>
      </p:grpSpPr>
      <p:sp>
        <p:nvSpPr>
          <p:cNvPr id="335" name="Google Shape;335;g21f2b0b6ef6_0_2507"/>
          <p:cNvSpPr txBox="1">
            <a:spLocks noGrp="1"/>
          </p:cNvSpPr>
          <p:nvPr>
            <p:ph type="sldNum" idx="12"/>
          </p:nvPr>
        </p:nvSpPr>
        <p:spPr>
          <a:xfrm>
            <a:off x="914718" y="5690360"/>
            <a:ext cx="329700" cy="258900"/>
          </a:xfrm>
          <a:prstGeom prst="rect">
            <a:avLst/>
          </a:prstGeom>
          <a:noFill/>
          <a:ln>
            <a:noFill/>
          </a:ln>
        </p:spPr>
        <p:txBody>
          <a:bodyPr spcFirstLastPara="1" wrap="square" lIns="0" tIns="0" rIns="0" bIns="0" anchor="t" anchorCtr="0">
            <a:normAutofit lnSpcReduction="20000"/>
          </a:bodyPr>
          <a:lstStyle>
            <a:lvl1pPr marL="0" marR="0" lvl="0" indent="0" algn="l" rtl="0">
              <a:lnSpc>
                <a:spcPct val="100000"/>
              </a:lnSpc>
              <a:spcBef>
                <a:spcPts val="0"/>
              </a:spcBef>
              <a:spcAft>
                <a:spcPts val="0"/>
              </a:spcAft>
              <a:buClr>
                <a:srgbClr val="000000"/>
              </a:buClr>
              <a:buSzPts val="2100"/>
              <a:buFont typeface="Open Sans"/>
              <a:buNone/>
              <a:defRPr sz="2100" b="0" i="0" u="none" strike="noStrike" cap="none">
                <a:solidFill>
                  <a:srgbClr val="000000"/>
                </a:solidFill>
                <a:latin typeface="Open Sans"/>
                <a:ea typeface="Open Sans"/>
                <a:cs typeface="Open Sans"/>
                <a:sym typeface="Open Sans"/>
              </a:defRPr>
            </a:lvl1pPr>
            <a:lvl2pPr marL="0" marR="0" lvl="1" indent="0" algn="l" rtl="0">
              <a:lnSpc>
                <a:spcPct val="100000"/>
              </a:lnSpc>
              <a:spcBef>
                <a:spcPts val="0"/>
              </a:spcBef>
              <a:spcAft>
                <a:spcPts val="0"/>
              </a:spcAft>
              <a:buClr>
                <a:srgbClr val="000000"/>
              </a:buClr>
              <a:buSzPts val="2100"/>
              <a:buFont typeface="Open Sans"/>
              <a:buNone/>
              <a:defRPr sz="2100" b="0" i="0" u="none" strike="noStrike" cap="none">
                <a:solidFill>
                  <a:srgbClr val="000000"/>
                </a:solidFill>
                <a:latin typeface="Open Sans"/>
                <a:ea typeface="Open Sans"/>
                <a:cs typeface="Open Sans"/>
                <a:sym typeface="Open Sans"/>
              </a:defRPr>
            </a:lvl2pPr>
            <a:lvl3pPr marL="0" marR="0" lvl="2" indent="0" algn="l" rtl="0">
              <a:lnSpc>
                <a:spcPct val="100000"/>
              </a:lnSpc>
              <a:spcBef>
                <a:spcPts val="0"/>
              </a:spcBef>
              <a:spcAft>
                <a:spcPts val="0"/>
              </a:spcAft>
              <a:buClr>
                <a:srgbClr val="000000"/>
              </a:buClr>
              <a:buSzPts val="2100"/>
              <a:buFont typeface="Open Sans"/>
              <a:buNone/>
              <a:defRPr sz="2100" b="0" i="0" u="none" strike="noStrike" cap="none">
                <a:solidFill>
                  <a:srgbClr val="000000"/>
                </a:solidFill>
                <a:latin typeface="Open Sans"/>
                <a:ea typeface="Open Sans"/>
                <a:cs typeface="Open Sans"/>
                <a:sym typeface="Open Sans"/>
              </a:defRPr>
            </a:lvl3pPr>
            <a:lvl4pPr marL="0" marR="0" lvl="3" indent="0" algn="l" rtl="0">
              <a:lnSpc>
                <a:spcPct val="100000"/>
              </a:lnSpc>
              <a:spcBef>
                <a:spcPts val="0"/>
              </a:spcBef>
              <a:spcAft>
                <a:spcPts val="0"/>
              </a:spcAft>
              <a:buClr>
                <a:srgbClr val="000000"/>
              </a:buClr>
              <a:buSzPts val="2100"/>
              <a:buFont typeface="Open Sans"/>
              <a:buNone/>
              <a:defRPr sz="2100" b="0" i="0" u="none" strike="noStrike" cap="none">
                <a:solidFill>
                  <a:srgbClr val="000000"/>
                </a:solidFill>
                <a:latin typeface="Open Sans"/>
                <a:ea typeface="Open Sans"/>
                <a:cs typeface="Open Sans"/>
                <a:sym typeface="Open Sans"/>
              </a:defRPr>
            </a:lvl4pPr>
            <a:lvl5pPr marL="0" marR="0" lvl="4" indent="0" algn="l" rtl="0">
              <a:lnSpc>
                <a:spcPct val="100000"/>
              </a:lnSpc>
              <a:spcBef>
                <a:spcPts val="0"/>
              </a:spcBef>
              <a:spcAft>
                <a:spcPts val="0"/>
              </a:spcAft>
              <a:buClr>
                <a:srgbClr val="000000"/>
              </a:buClr>
              <a:buSzPts val="2100"/>
              <a:buFont typeface="Open Sans"/>
              <a:buNone/>
              <a:defRPr sz="2100" b="0" i="0" u="none" strike="noStrike" cap="none">
                <a:solidFill>
                  <a:srgbClr val="000000"/>
                </a:solidFill>
                <a:latin typeface="Open Sans"/>
                <a:ea typeface="Open Sans"/>
                <a:cs typeface="Open Sans"/>
                <a:sym typeface="Open Sans"/>
              </a:defRPr>
            </a:lvl5pPr>
            <a:lvl6pPr marL="0" marR="0" lvl="5" indent="0" algn="l" rtl="0">
              <a:lnSpc>
                <a:spcPct val="100000"/>
              </a:lnSpc>
              <a:spcBef>
                <a:spcPts val="0"/>
              </a:spcBef>
              <a:spcAft>
                <a:spcPts val="0"/>
              </a:spcAft>
              <a:buClr>
                <a:srgbClr val="000000"/>
              </a:buClr>
              <a:buSzPts val="2100"/>
              <a:buFont typeface="Open Sans"/>
              <a:buNone/>
              <a:defRPr sz="2100" b="0" i="0" u="none" strike="noStrike" cap="none">
                <a:solidFill>
                  <a:srgbClr val="000000"/>
                </a:solidFill>
                <a:latin typeface="Open Sans"/>
                <a:ea typeface="Open Sans"/>
                <a:cs typeface="Open Sans"/>
                <a:sym typeface="Open Sans"/>
              </a:defRPr>
            </a:lvl6pPr>
            <a:lvl7pPr marL="0" marR="0" lvl="6" indent="0" algn="l" rtl="0">
              <a:lnSpc>
                <a:spcPct val="100000"/>
              </a:lnSpc>
              <a:spcBef>
                <a:spcPts val="0"/>
              </a:spcBef>
              <a:spcAft>
                <a:spcPts val="0"/>
              </a:spcAft>
              <a:buClr>
                <a:srgbClr val="000000"/>
              </a:buClr>
              <a:buSzPts val="2100"/>
              <a:buFont typeface="Open Sans"/>
              <a:buNone/>
              <a:defRPr sz="2100" b="0" i="0" u="none" strike="noStrike" cap="none">
                <a:solidFill>
                  <a:srgbClr val="000000"/>
                </a:solidFill>
                <a:latin typeface="Open Sans"/>
                <a:ea typeface="Open Sans"/>
                <a:cs typeface="Open Sans"/>
                <a:sym typeface="Open Sans"/>
              </a:defRPr>
            </a:lvl7pPr>
            <a:lvl8pPr marL="0" marR="0" lvl="7" indent="0" algn="l" rtl="0">
              <a:lnSpc>
                <a:spcPct val="100000"/>
              </a:lnSpc>
              <a:spcBef>
                <a:spcPts val="0"/>
              </a:spcBef>
              <a:spcAft>
                <a:spcPts val="0"/>
              </a:spcAft>
              <a:buClr>
                <a:srgbClr val="000000"/>
              </a:buClr>
              <a:buSzPts val="2100"/>
              <a:buFont typeface="Open Sans"/>
              <a:buNone/>
              <a:defRPr sz="2100" b="0" i="0" u="none" strike="noStrike" cap="none">
                <a:solidFill>
                  <a:srgbClr val="000000"/>
                </a:solidFill>
                <a:latin typeface="Open Sans"/>
                <a:ea typeface="Open Sans"/>
                <a:cs typeface="Open Sans"/>
                <a:sym typeface="Open Sans"/>
              </a:defRPr>
            </a:lvl8pPr>
            <a:lvl9pPr marL="0" marR="0" lvl="8" indent="0" algn="l" rtl="0">
              <a:lnSpc>
                <a:spcPct val="100000"/>
              </a:lnSpc>
              <a:spcBef>
                <a:spcPts val="0"/>
              </a:spcBef>
              <a:spcAft>
                <a:spcPts val="0"/>
              </a:spcAft>
              <a:buClr>
                <a:srgbClr val="000000"/>
              </a:buClr>
              <a:buSzPts val="2100"/>
              <a:buFont typeface="Open Sans"/>
              <a:buNone/>
              <a:defRPr sz="2100" b="0" i="0" u="none" strike="noStrike" cap="none">
                <a:solidFill>
                  <a:srgbClr val="000000"/>
                </a:solidFill>
                <a:latin typeface="Open Sans"/>
                <a:ea typeface="Open Sans"/>
                <a:cs typeface="Open Sans"/>
                <a:sym typeface="Open Sans"/>
              </a:defRPr>
            </a:lvl9pPr>
          </a:lstStyle>
          <a:p>
            <a:pPr marL="0" lvl="0" indent="0" algn="l" rtl="0">
              <a:spcBef>
                <a:spcPts val="0"/>
              </a:spcBef>
              <a:spcAft>
                <a:spcPts val="0"/>
              </a:spcAft>
              <a:buNone/>
            </a:pPr>
            <a:fld id="{00000000-1234-1234-1234-123412341234}" type="slidenum">
              <a:rPr lang="en-GB"/>
              <a:t>‹#›</a:t>
            </a:fld>
            <a:endParaRPr sz="700">
              <a:solidFill>
                <a:srgbClr val="888888"/>
              </a:solidFill>
              <a:latin typeface="Arial"/>
              <a:ea typeface="Arial"/>
              <a:cs typeface="Arial"/>
              <a:sym typeface="Arial"/>
            </a:endParaRPr>
          </a:p>
        </p:txBody>
      </p:sp>
      <p:sp>
        <p:nvSpPr>
          <p:cNvPr id="336" name="Google Shape;336;g21f2b0b6ef6_0_2507"/>
          <p:cNvSpPr txBox="1">
            <a:spLocks noGrp="1"/>
          </p:cNvSpPr>
          <p:nvPr>
            <p:ph type="title"/>
          </p:nvPr>
        </p:nvSpPr>
        <p:spPr>
          <a:xfrm>
            <a:off x="914399" y="1378458"/>
            <a:ext cx="10363200" cy="445500"/>
          </a:xfrm>
          <a:prstGeom prst="rect">
            <a:avLst/>
          </a:prstGeom>
          <a:noFill/>
          <a:ln>
            <a:noFill/>
          </a:ln>
        </p:spPr>
        <p:txBody>
          <a:bodyPr spcFirstLastPara="1" wrap="square" lIns="0" tIns="0" rIns="0" bIns="0" anchor="b" anchorCtr="0">
            <a:normAutofit/>
          </a:bodyPr>
          <a:lstStyle>
            <a:lvl1pPr lvl="0" algn="l" rtl="0">
              <a:lnSpc>
                <a:spcPct val="85000"/>
              </a:lnSpc>
              <a:spcBef>
                <a:spcPts val="0"/>
              </a:spcBef>
              <a:spcAft>
                <a:spcPts val="0"/>
              </a:spcAft>
              <a:buClr>
                <a:srgbClr val="000000"/>
              </a:buClr>
              <a:buSzPts val="4400"/>
              <a:buFont typeface="Open Sans Light"/>
              <a:buNone/>
              <a:defRPr sz="4400">
                <a:solidFill>
                  <a:srgbClr val="000000"/>
                </a:solidFill>
                <a:latin typeface="Open Sans Light"/>
                <a:ea typeface="Open Sans Light"/>
                <a:cs typeface="Open Sans Light"/>
                <a:sym typeface="Open Sans Light"/>
              </a:defRPr>
            </a:lvl1pPr>
            <a:lvl2pPr lvl="1" algn="l" rtl="0">
              <a:lnSpc>
                <a:spcPct val="244444"/>
              </a:lnSpc>
              <a:spcBef>
                <a:spcPts val="0"/>
              </a:spcBef>
              <a:spcAft>
                <a:spcPts val="0"/>
              </a:spcAft>
              <a:buClr>
                <a:srgbClr val="F21C0A"/>
              </a:buClr>
              <a:buSzPts val="1600"/>
              <a:buNone/>
              <a:defRPr/>
            </a:lvl2pPr>
            <a:lvl3pPr lvl="2" algn="l" rtl="0">
              <a:lnSpc>
                <a:spcPct val="244444"/>
              </a:lnSpc>
              <a:spcBef>
                <a:spcPts val="0"/>
              </a:spcBef>
              <a:spcAft>
                <a:spcPts val="0"/>
              </a:spcAft>
              <a:buClr>
                <a:srgbClr val="F21C0A"/>
              </a:buClr>
              <a:buSzPts val="1600"/>
              <a:buNone/>
              <a:defRPr/>
            </a:lvl3pPr>
            <a:lvl4pPr lvl="3" algn="l" rtl="0">
              <a:lnSpc>
                <a:spcPct val="244444"/>
              </a:lnSpc>
              <a:spcBef>
                <a:spcPts val="0"/>
              </a:spcBef>
              <a:spcAft>
                <a:spcPts val="0"/>
              </a:spcAft>
              <a:buClr>
                <a:srgbClr val="F21C0A"/>
              </a:buClr>
              <a:buSzPts val="1600"/>
              <a:buNone/>
              <a:defRPr/>
            </a:lvl4pPr>
            <a:lvl5pPr lvl="4" algn="l" rtl="0">
              <a:lnSpc>
                <a:spcPct val="244444"/>
              </a:lnSpc>
              <a:spcBef>
                <a:spcPts val="0"/>
              </a:spcBef>
              <a:spcAft>
                <a:spcPts val="0"/>
              </a:spcAft>
              <a:buClr>
                <a:srgbClr val="F21C0A"/>
              </a:buClr>
              <a:buSzPts val="1600"/>
              <a:buNone/>
              <a:defRPr/>
            </a:lvl5pPr>
            <a:lvl6pPr lvl="5" algn="l" rtl="0">
              <a:lnSpc>
                <a:spcPct val="244444"/>
              </a:lnSpc>
              <a:spcBef>
                <a:spcPts val="0"/>
              </a:spcBef>
              <a:spcAft>
                <a:spcPts val="0"/>
              </a:spcAft>
              <a:buClr>
                <a:srgbClr val="F21C0A"/>
              </a:buClr>
              <a:buSzPts val="1600"/>
              <a:buNone/>
              <a:defRPr/>
            </a:lvl6pPr>
            <a:lvl7pPr lvl="6" algn="l" rtl="0">
              <a:lnSpc>
                <a:spcPct val="244444"/>
              </a:lnSpc>
              <a:spcBef>
                <a:spcPts val="0"/>
              </a:spcBef>
              <a:spcAft>
                <a:spcPts val="0"/>
              </a:spcAft>
              <a:buClr>
                <a:srgbClr val="F21C0A"/>
              </a:buClr>
              <a:buSzPts val="1600"/>
              <a:buNone/>
              <a:defRPr/>
            </a:lvl7pPr>
            <a:lvl8pPr lvl="7" algn="l" rtl="0">
              <a:lnSpc>
                <a:spcPct val="244444"/>
              </a:lnSpc>
              <a:spcBef>
                <a:spcPts val="0"/>
              </a:spcBef>
              <a:spcAft>
                <a:spcPts val="0"/>
              </a:spcAft>
              <a:buClr>
                <a:srgbClr val="F21C0A"/>
              </a:buClr>
              <a:buSzPts val="1600"/>
              <a:buNone/>
              <a:defRPr/>
            </a:lvl8pPr>
            <a:lvl9pPr lvl="8" algn="l" rtl="0">
              <a:lnSpc>
                <a:spcPct val="244444"/>
              </a:lnSpc>
              <a:spcBef>
                <a:spcPts val="0"/>
              </a:spcBef>
              <a:spcAft>
                <a:spcPts val="0"/>
              </a:spcAft>
              <a:buClr>
                <a:srgbClr val="F21C0A"/>
              </a:buClr>
              <a:buSzPts val="1600"/>
              <a:buNone/>
              <a:defRPr/>
            </a:lvl9pPr>
          </a:lstStyle>
          <a:p>
            <a:endParaRPr/>
          </a:p>
        </p:txBody>
      </p:sp>
      <p:sp>
        <p:nvSpPr>
          <p:cNvPr id="337" name="Google Shape;337;g21f2b0b6ef6_0_2507"/>
          <p:cNvSpPr txBox="1">
            <a:spLocks noGrp="1"/>
          </p:cNvSpPr>
          <p:nvPr>
            <p:ph type="body" idx="1"/>
          </p:nvPr>
        </p:nvSpPr>
        <p:spPr>
          <a:xfrm>
            <a:off x="914721" y="1872233"/>
            <a:ext cx="10362900" cy="356700"/>
          </a:xfrm>
          <a:prstGeom prst="rect">
            <a:avLst/>
          </a:prstGeom>
          <a:noFill/>
          <a:ln>
            <a:noFill/>
          </a:ln>
        </p:spPr>
        <p:txBody>
          <a:bodyPr spcFirstLastPara="1" wrap="square" lIns="0" tIns="0" rIns="0" bIns="0" anchor="t" anchorCtr="0">
            <a:normAutofit/>
          </a:bodyPr>
          <a:lstStyle>
            <a:lvl1pPr marL="457200" lvl="0" indent="-228600" algn="l" rtl="0">
              <a:lnSpc>
                <a:spcPct val="130000"/>
              </a:lnSpc>
              <a:spcBef>
                <a:spcPts val="1200"/>
              </a:spcBef>
              <a:spcAft>
                <a:spcPts val="0"/>
              </a:spcAft>
              <a:buClr>
                <a:srgbClr val="000000"/>
              </a:buClr>
              <a:buSzPts val="2500"/>
              <a:buFont typeface="Open Sans"/>
              <a:buNone/>
              <a:defRPr sz="2500">
                <a:latin typeface="Open Sans"/>
                <a:ea typeface="Open Sans"/>
                <a:cs typeface="Open Sans"/>
                <a:sym typeface="Open Sans"/>
              </a:defRPr>
            </a:lvl1pPr>
            <a:lvl2pPr marL="914400" lvl="1" indent="-349250" algn="l" rtl="0">
              <a:lnSpc>
                <a:spcPct val="130000"/>
              </a:lnSpc>
              <a:spcBef>
                <a:spcPts val="1200"/>
              </a:spcBef>
              <a:spcAft>
                <a:spcPts val="0"/>
              </a:spcAft>
              <a:buClr>
                <a:srgbClr val="000000"/>
              </a:buClr>
              <a:buSzPts val="1900"/>
              <a:buFont typeface="Open Sans"/>
              <a:buChar char="•"/>
              <a:defRPr sz="2500">
                <a:latin typeface="Open Sans"/>
                <a:ea typeface="Open Sans"/>
                <a:cs typeface="Open Sans"/>
                <a:sym typeface="Open Sans"/>
              </a:defRPr>
            </a:lvl2pPr>
            <a:lvl3pPr marL="1371600" lvl="2" indent="-349250" algn="l" rtl="0">
              <a:lnSpc>
                <a:spcPct val="130000"/>
              </a:lnSpc>
              <a:spcBef>
                <a:spcPts val="1200"/>
              </a:spcBef>
              <a:spcAft>
                <a:spcPts val="0"/>
              </a:spcAft>
              <a:buClr>
                <a:srgbClr val="000000"/>
              </a:buClr>
              <a:buSzPts val="1900"/>
              <a:buFont typeface="Open Sans"/>
              <a:buChar char="•"/>
              <a:defRPr sz="2500">
                <a:latin typeface="Open Sans"/>
                <a:ea typeface="Open Sans"/>
                <a:cs typeface="Open Sans"/>
                <a:sym typeface="Open Sans"/>
              </a:defRPr>
            </a:lvl3pPr>
            <a:lvl4pPr marL="1828800" lvl="3" indent="-349250" algn="l" rtl="0">
              <a:lnSpc>
                <a:spcPct val="130000"/>
              </a:lnSpc>
              <a:spcBef>
                <a:spcPts val="1200"/>
              </a:spcBef>
              <a:spcAft>
                <a:spcPts val="0"/>
              </a:spcAft>
              <a:buClr>
                <a:srgbClr val="000000"/>
              </a:buClr>
              <a:buSzPts val="1900"/>
              <a:buFont typeface="Open Sans"/>
              <a:buChar char="•"/>
              <a:defRPr sz="2500">
                <a:latin typeface="Open Sans"/>
                <a:ea typeface="Open Sans"/>
                <a:cs typeface="Open Sans"/>
                <a:sym typeface="Open Sans"/>
              </a:defRPr>
            </a:lvl4pPr>
            <a:lvl5pPr marL="2286000" lvl="4" indent="-349250" algn="l" rtl="0">
              <a:lnSpc>
                <a:spcPct val="130000"/>
              </a:lnSpc>
              <a:spcBef>
                <a:spcPts val="1200"/>
              </a:spcBef>
              <a:spcAft>
                <a:spcPts val="0"/>
              </a:spcAft>
              <a:buClr>
                <a:srgbClr val="000000"/>
              </a:buClr>
              <a:buSzPts val="1900"/>
              <a:buFont typeface="Open Sans"/>
              <a:buChar char="•"/>
              <a:defRPr sz="2500">
                <a:latin typeface="Open Sans"/>
                <a:ea typeface="Open Sans"/>
                <a:cs typeface="Open Sans"/>
                <a:sym typeface="Open Sans"/>
              </a:defRPr>
            </a:lvl5pPr>
            <a:lvl6pPr marL="2743200" lvl="5" indent="-330200" algn="l" rtl="0">
              <a:lnSpc>
                <a:spcPct val="188888"/>
              </a:lnSpc>
              <a:spcBef>
                <a:spcPts val="0"/>
              </a:spcBef>
              <a:spcAft>
                <a:spcPts val="0"/>
              </a:spcAft>
              <a:buClr>
                <a:srgbClr val="000000"/>
              </a:buClr>
              <a:buSzPts val="1600"/>
              <a:buChar char="•"/>
              <a:defRPr/>
            </a:lvl6pPr>
            <a:lvl7pPr marL="3200400" lvl="6" indent="-228600" algn="l" rtl="0">
              <a:lnSpc>
                <a:spcPct val="188888"/>
              </a:lnSpc>
              <a:spcBef>
                <a:spcPts val="0"/>
              </a:spcBef>
              <a:spcAft>
                <a:spcPts val="0"/>
              </a:spcAft>
              <a:buClr>
                <a:srgbClr val="000000"/>
              </a:buClr>
              <a:buSzPts val="1600"/>
              <a:buNone/>
              <a:defRPr/>
            </a:lvl7pPr>
            <a:lvl8pPr marL="3657600" lvl="7" indent="-330200" algn="l" rtl="0">
              <a:lnSpc>
                <a:spcPct val="188888"/>
              </a:lnSpc>
              <a:spcBef>
                <a:spcPts val="0"/>
              </a:spcBef>
              <a:spcAft>
                <a:spcPts val="0"/>
              </a:spcAft>
              <a:buClr>
                <a:srgbClr val="000000"/>
              </a:buClr>
              <a:buSzPts val="1600"/>
              <a:buChar char="•"/>
              <a:defRPr/>
            </a:lvl8pPr>
            <a:lvl9pPr marL="4114800" lvl="8" indent="-228600" algn="l" rtl="0">
              <a:lnSpc>
                <a:spcPct val="188888"/>
              </a:lnSpc>
              <a:spcBef>
                <a:spcPts val="0"/>
              </a:spcBef>
              <a:spcAft>
                <a:spcPts val="0"/>
              </a:spcAft>
              <a:buClr>
                <a:srgbClr val="000000"/>
              </a:buClr>
              <a:buSzPts val="16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Title &amp; Subtitle">
  <p:cSld name="Title &amp; Subtitle 3">
    <p:spTree>
      <p:nvGrpSpPr>
        <p:cNvPr id="1" name="Shape 338"/>
        <p:cNvGrpSpPr/>
        <p:nvPr/>
      </p:nvGrpSpPr>
      <p:grpSpPr>
        <a:xfrm>
          <a:off x="0" y="0"/>
          <a:ext cx="0" cy="0"/>
          <a:chOff x="0" y="0"/>
          <a:chExt cx="0" cy="0"/>
        </a:xfrm>
      </p:grpSpPr>
      <p:sp>
        <p:nvSpPr>
          <p:cNvPr id="339" name="Google Shape;339;g21f2b0b6ef6_0_2511"/>
          <p:cNvSpPr txBox="1">
            <a:spLocks noGrp="1"/>
          </p:cNvSpPr>
          <p:nvPr>
            <p:ph type="title"/>
          </p:nvPr>
        </p:nvSpPr>
        <p:spPr>
          <a:xfrm>
            <a:off x="2416968" y="2148147"/>
            <a:ext cx="7358100" cy="1305900"/>
          </a:xfrm>
          <a:prstGeom prst="rect">
            <a:avLst/>
          </a:prstGeom>
          <a:noFill/>
          <a:ln>
            <a:noFill/>
          </a:ln>
        </p:spPr>
        <p:txBody>
          <a:bodyPr spcFirstLastPara="1" wrap="square" lIns="35975" tIns="35975" rIns="35975" bIns="35975" anchor="b" anchorCtr="0">
            <a:normAutofit/>
          </a:bodyPr>
          <a:lstStyle>
            <a:lvl1pPr lvl="0" algn="ctr" rtl="0">
              <a:lnSpc>
                <a:spcPct val="100000"/>
              </a:lnSpc>
              <a:spcBef>
                <a:spcPts val="0"/>
              </a:spcBef>
              <a:spcAft>
                <a:spcPts val="0"/>
              </a:spcAft>
              <a:buClr>
                <a:srgbClr val="000000"/>
              </a:buClr>
              <a:buSzPts val="6700"/>
              <a:buFont typeface="Helvetica Neue Light"/>
              <a:buNone/>
              <a:defRPr sz="6700">
                <a:solidFill>
                  <a:srgbClr val="000000"/>
                </a:solidFill>
                <a:latin typeface="Helvetica Neue Light"/>
                <a:ea typeface="Helvetica Neue Light"/>
                <a:cs typeface="Helvetica Neue Light"/>
                <a:sym typeface="Helvetica Neue Light"/>
              </a:defRPr>
            </a:lvl1pPr>
            <a:lvl2pPr lvl="1" algn="l" rtl="0">
              <a:lnSpc>
                <a:spcPct val="244444"/>
              </a:lnSpc>
              <a:spcBef>
                <a:spcPts val="0"/>
              </a:spcBef>
              <a:spcAft>
                <a:spcPts val="0"/>
              </a:spcAft>
              <a:buClr>
                <a:srgbClr val="F21C0A"/>
              </a:buClr>
              <a:buSzPts val="1600"/>
              <a:buNone/>
              <a:defRPr/>
            </a:lvl2pPr>
            <a:lvl3pPr lvl="2" algn="l" rtl="0">
              <a:lnSpc>
                <a:spcPct val="244444"/>
              </a:lnSpc>
              <a:spcBef>
                <a:spcPts val="0"/>
              </a:spcBef>
              <a:spcAft>
                <a:spcPts val="0"/>
              </a:spcAft>
              <a:buClr>
                <a:srgbClr val="F21C0A"/>
              </a:buClr>
              <a:buSzPts val="1600"/>
              <a:buNone/>
              <a:defRPr/>
            </a:lvl3pPr>
            <a:lvl4pPr lvl="3" algn="l" rtl="0">
              <a:lnSpc>
                <a:spcPct val="244444"/>
              </a:lnSpc>
              <a:spcBef>
                <a:spcPts val="0"/>
              </a:spcBef>
              <a:spcAft>
                <a:spcPts val="0"/>
              </a:spcAft>
              <a:buClr>
                <a:srgbClr val="F21C0A"/>
              </a:buClr>
              <a:buSzPts val="1600"/>
              <a:buNone/>
              <a:defRPr/>
            </a:lvl4pPr>
            <a:lvl5pPr lvl="4" algn="l" rtl="0">
              <a:lnSpc>
                <a:spcPct val="244444"/>
              </a:lnSpc>
              <a:spcBef>
                <a:spcPts val="0"/>
              </a:spcBef>
              <a:spcAft>
                <a:spcPts val="0"/>
              </a:spcAft>
              <a:buClr>
                <a:srgbClr val="F21C0A"/>
              </a:buClr>
              <a:buSzPts val="1600"/>
              <a:buNone/>
              <a:defRPr/>
            </a:lvl5pPr>
            <a:lvl6pPr lvl="5" algn="l" rtl="0">
              <a:lnSpc>
                <a:spcPct val="244444"/>
              </a:lnSpc>
              <a:spcBef>
                <a:spcPts val="0"/>
              </a:spcBef>
              <a:spcAft>
                <a:spcPts val="0"/>
              </a:spcAft>
              <a:buClr>
                <a:srgbClr val="F21C0A"/>
              </a:buClr>
              <a:buSzPts val="1600"/>
              <a:buNone/>
              <a:defRPr/>
            </a:lvl6pPr>
            <a:lvl7pPr lvl="6" algn="l" rtl="0">
              <a:lnSpc>
                <a:spcPct val="244444"/>
              </a:lnSpc>
              <a:spcBef>
                <a:spcPts val="0"/>
              </a:spcBef>
              <a:spcAft>
                <a:spcPts val="0"/>
              </a:spcAft>
              <a:buClr>
                <a:srgbClr val="F21C0A"/>
              </a:buClr>
              <a:buSzPts val="1600"/>
              <a:buNone/>
              <a:defRPr/>
            </a:lvl7pPr>
            <a:lvl8pPr lvl="7" algn="l" rtl="0">
              <a:lnSpc>
                <a:spcPct val="244444"/>
              </a:lnSpc>
              <a:spcBef>
                <a:spcPts val="0"/>
              </a:spcBef>
              <a:spcAft>
                <a:spcPts val="0"/>
              </a:spcAft>
              <a:buClr>
                <a:srgbClr val="F21C0A"/>
              </a:buClr>
              <a:buSzPts val="1600"/>
              <a:buNone/>
              <a:defRPr/>
            </a:lvl8pPr>
            <a:lvl9pPr lvl="8" algn="l" rtl="0">
              <a:lnSpc>
                <a:spcPct val="244444"/>
              </a:lnSpc>
              <a:spcBef>
                <a:spcPts val="0"/>
              </a:spcBef>
              <a:spcAft>
                <a:spcPts val="0"/>
              </a:spcAft>
              <a:buClr>
                <a:srgbClr val="F21C0A"/>
              </a:buClr>
              <a:buSzPts val="1600"/>
              <a:buNone/>
              <a:defRPr/>
            </a:lvl9pPr>
          </a:lstStyle>
          <a:p>
            <a:endParaRPr/>
          </a:p>
        </p:txBody>
      </p:sp>
      <p:sp>
        <p:nvSpPr>
          <p:cNvPr id="340" name="Google Shape;340;g21f2b0b6ef6_0_2511"/>
          <p:cNvSpPr txBox="1">
            <a:spLocks noGrp="1"/>
          </p:cNvSpPr>
          <p:nvPr>
            <p:ph type="body" idx="1"/>
          </p:nvPr>
        </p:nvSpPr>
        <p:spPr>
          <a:xfrm>
            <a:off x="2416968" y="3489275"/>
            <a:ext cx="7358100" cy="447300"/>
          </a:xfrm>
          <a:prstGeom prst="rect">
            <a:avLst/>
          </a:prstGeom>
          <a:noFill/>
          <a:ln>
            <a:noFill/>
          </a:ln>
        </p:spPr>
        <p:txBody>
          <a:bodyPr spcFirstLastPara="1" wrap="square" lIns="35975" tIns="35975" rIns="35975" bIns="35975" anchor="t" anchorCtr="0">
            <a:normAutofit/>
          </a:bodyPr>
          <a:lstStyle>
            <a:lvl1pPr marL="457200" lvl="0" indent="-387350" algn="ctr" rtl="0">
              <a:lnSpc>
                <a:spcPct val="100000"/>
              </a:lnSpc>
              <a:spcBef>
                <a:spcPts val="1200"/>
              </a:spcBef>
              <a:spcAft>
                <a:spcPts val="0"/>
              </a:spcAft>
              <a:buClr>
                <a:srgbClr val="000000"/>
              </a:buClr>
              <a:buSzPts val="2500"/>
              <a:buFont typeface="Arial"/>
              <a:buChar char="•"/>
              <a:defRPr sz="2500">
                <a:latin typeface="Helvetica Neue Light"/>
                <a:ea typeface="Helvetica Neue Light"/>
                <a:cs typeface="Helvetica Neue Light"/>
                <a:sym typeface="Helvetica Neue Light"/>
              </a:defRPr>
            </a:lvl1pPr>
            <a:lvl2pPr marL="914400" lvl="1" indent="-228600" algn="ctr" rtl="0">
              <a:lnSpc>
                <a:spcPct val="100000"/>
              </a:lnSpc>
              <a:spcBef>
                <a:spcPts val="1200"/>
              </a:spcBef>
              <a:spcAft>
                <a:spcPts val="0"/>
              </a:spcAft>
              <a:buClr>
                <a:srgbClr val="000000"/>
              </a:buClr>
              <a:buSzPts val="2500"/>
              <a:buFont typeface="Arial"/>
              <a:buNone/>
              <a:defRPr sz="2500">
                <a:latin typeface="Helvetica Neue Light"/>
                <a:ea typeface="Helvetica Neue Light"/>
                <a:cs typeface="Helvetica Neue Light"/>
                <a:sym typeface="Helvetica Neue Light"/>
              </a:defRPr>
            </a:lvl2pPr>
            <a:lvl3pPr marL="1371600" lvl="2" indent="-387350" algn="ctr" rtl="0">
              <a:lnSpc>
                <a:spcPct val="100000"/>
              </a:lnSpc>
              <a:spcBef>
                <a:spcPts val="1200"/>
              </a:spcBef>
              <a:spcAft>
                <a:spcPts val="0"/>
              </a:spcAft>
              <a:buClr>
                <a:srgbClr val="000000"/>
              </a:buClr>
              <a:buSzPts val="2500"/>
              <a:buFont typeface="Arial"/>
              <a:buChar char="•"/>
              <a:defRPr sz="2500">
                <a:latin typeface="Helvetica Neue Light"/>
                <a:ea typeface="Helvetica Neue Light"/>
                <a:cs typeface="Helvetica Neue Light"/>
                <a:sym typeface="Helvetica Neue Light"/>
              </a:defRPr>
            </a:lvl3pPr>
            <a:lvl4pPr marL="1828800" lvl="3" indent="-228600" algn="ctr" rtl="0">
              <a:lnSpc>
                <a:spcPct val="100000"/>
              </a:lnSpc>
              <a:spcBef>
                <a:spcPts val="1200"/>
              </a:spcBef>
              <a:spcAft>
                <a:spcPts val="0"/>
              </a:spcAft>
              <a:buClr>
                <a:srgbClr val="000000"/>
              </a:buClr>
              <a:buSzPts val="2500"/>
              <a:buFont typeface="Arial"/>
              <a:buNone/>
              <a:defRPr sz="2500">
                <a:latin typeface="Helvetica Neue Light"/>
                <a:ea typeface="Helvetica Neue Light"/>
                <a:cs typeface="Helvetica Neue Light"/>
                <a:sym typeface="Helvetica Neue Light"/>
              </a:defRPr>
            </a:lvl4pPr>
            <a:lvl5pPr marL="2286000" lvl="4" indent="-387350" algn="ctr" rtl="0">
              <a:lnSpc>
                <a:spcPct val="100000"/>
              </a:lnSpc>
              <a:spcBef>
                <a:spcPts val="1200"/>
              </a:spcBef>
              <a:spcAft>
                <a:spcPts val="0"/>
              </a:spcAft>
              <a:buClr>
                <a:srgbClr val="000000"/>
              </a:buClr>
              <a:buSzPts val="2500"/>
              <a:buFont typeface="Arial"/>
              <a:buChar char="•"/>
              <a:defRPr sz="2500">
                <a:latin typeface="Helvetica Neue Light"/>
                <a:ea typeface="Helvetica Neue Light"/>
                <a:cs typeface="Helvetica Neue Light"/>
                <a:sym typeface="Helvetica Neue Light"/>
              </a:defRPr>
            </a:lvl5pPr>
            <a:lvl6pPr marL="2743200" lvl="5" indent="-330200" algn="l" rtl="0">
              <a:lnSpc>
                <a:spcPct val="188888"/>
              </a:lnSpc>
              <a:spcBef>
                <a:spcPts val="0"/>
              </a:spcBef>
              <a:spcAft>
                <a:spcPts val="0"/>
              </a:spcAft>
              <a:buClr>
                <a:srgbClr val="000000"/>
              </a:buClr>
              <a:buSzPts val="1600"/>
              <a:buChar char="•"/>
              <a:defRPr/>
            </a:lvl6pPr>
            <a:lvl7pPr marL="3200400" lvl="6" indent="-228600" algn="l" rtl="0">
              <a:lnSpc>
                <a:spcPct val="188888"/>
              </a:lnSpc>
              <a:spcBef>
                <a:spcPts val="0"/>
              </a:spcBef>
              <a:spcAft>
                <a:spcPts val="0"/>
              </a:spcAft>
              <a:buClr>
                <a:srgbClr val="000000"/>
              </a:buClr>
              <a:buSzPts val="1600"/>
              <a:buNone/>
              <a:defRPr/>
            </a:lvl7pPr>
            <a:lvl8pPr marL="3657600" lvl="7" indent="-330200" algn="l" rtl="0">
              <a:lnSpc>
                <a:spcPct val="188888"/>
              </a:lnSpc>
              <a:spcBef>
                <a:spcPts val="0"/>
              </a:spcBef>
              <a:spcAft>
                <a:spcPts val="0"/>
              </a:spcAft>
              <a:buClr>
                <a:srgbClr val="000000"/>
              </a:buClr>
              <a:buSzPts val="1600"/>
              <a:buChar char="•"/>
              <a:defRPr/>
            </a:lvl8pPr>
            <a:lvl9pPr marL="4114800" lvl="8" indent="-228600" algn="l" rtl="0">
              <a:lnSpc>
                <a:spcPct val="188888"/>
              </a:lnSpc>
              <a:spcBef>
                <a:spcPts val="0"/>
              </a:spcBef>
              <a:spcAft>
                <a:spcPts val="0"/>
              </a:spcAft>
              <a:buClr>
                <a:srgbClr val="000000"/>
              </a:buClr>
              <a:buSzPts val="1600"/>
              <a:buNone/>
              <a:defRPr/>
            </a:lvl9pPr>
          </a:lstStyle>
          <a:p>
            <a:endParaRPr/>
          </a:p>
        </p:txBody>
      </p:sp>
      <p:sp>
        <p:nvSpPr>
          <p:cNvPr id="341" name="Google Shape;341;g21f2b0b6ef6_0_2511"/>
          <p:cNvSpPr txBox="1">
            <a:spLocks noGrp="1"/>
          </p:cNvSpPr>
          <p:nvPr>
            <p:ph type="sldNum" idx="12"/>
          </p:nvPr>
        </p:nvSpPr>
        <p:spPr>
          <a:xfrm>
            <a:off x="5954804" y="5159405"/>
            <a:ext cx="273600" cy="208800"/>
          </a:xfrm>
          <a:prstGeom prst="rect">
            <a:avLst/>
          </a:prstGeom>
          <a:noFill/>
          <a:ln>
            <a:noFill/>
          </a:ln>
        </p:spPr>
        <p:txBody>
          <a:bodyPr spcFirstLastPara="1" wrap="square" lIns="35975" tIns="35975" rIns="35975" bIns="35975" anchor="t" anchorCtr="0">
            <a:normAutofit fontScale="92500" lnSpcReduction="20000"/>
          </a:bodyPr>
          <a:lstStyle>
            <a:lvl1pPr marL="0" marR="0" lvl="0" indent="0" algn="ctr" rtl="0">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sz="700">
              <a:solidFill>
                <a:srgbClr val="888888"/>
              </a:solidFill>
              <a:latin typeface="Arial"/>
              <a:ea typeface="Arial"/>
              <a:cs typeface="Arial"/>
              <a:sym typeface="Aria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matchingName="Title &amp; Subtitle 1">
  <p:cSld name="Title &amp; Subtitle 2">
    <p:spTree>
      <p:nvGrpSpPr>
        <p:cNvPr id="1" name="Shape 342"/>
        <p:cNvGrpSpPr/>
        <p:nvPr/>
      </p:nvGrpSpPr>
      <p:grpSpPr>
        <a:xfrm>
          <a:off x="0" y="0"/>
          <a:ext cx="0" cy="0"/>
          <a:chOff x="0" y="0"/>
          <a:chExt cx="0" cy="0"/>
        </a:xfrm>
      </p:grpSpPr>
      <p:sp>
        <p:nvSpPr>
          <p:cNvPr id="343" name="Google Shape;343;g21f2b0b6ef6_0_2515"/>
          <p:cNvSpPr txBox="1">
            <a:spLocks noGrp="1"/>
          </p:cNvSpPr>
          <p:nvPr>
            <p:ph type="title"/>
          </p:nvPr>
        </p:nvSpPr>
        <p:spPr>
          <a:xfrm>
            <a:off x="1190625" y="1151930"/>
            <a:ext cx="9810900" cy="2321700"/>
          </a:xfrm>
          <a:prstGeom prst="rect">
            <a:avLst/>
          </a:prstGeom>
          <a:noFill/>
          <a:ln>
            <a:noFill/>
          </a:ln>
        </p:spPr>
        <p:txBody>
          <a:bodyPr spcFirstLastPara="1" wrap="square" lIns="44975" tIns="44975" rIns="44975" bIns="44975" anchor="b" anchorCtr="0">
            <a:normAutofit/>
          </a:bodyPr>
          <a:lstStyle>
            <a:lvl1pPr lvl="0" algn="ctr" rtl="0">
              <a:lnSpc>
                <a:spcPct val="100000"/>
              </a:lnSpc>
              <a:spcBef>
                <a:spcPts val="0"/>
              </a:spcBef>
              <a:spcAft>
                <a:spcPts val="0"/>
              </a:spcAft>
              <a:buClr>
                <a:srgbClr val="000000"/>
              </a:buClr>
              <a:buSzPts val="7100"/>
              <a:buFont typeface="Helvetica Neue Light"/>
              <a:buNone/>
              <a:defRPr sz="7100">
                <a:solidFill>
                  <a:srgbClr val="000000"/>
                </a:solidFill>
                <a:latin typeface="Helvetica Neue Light"/>
                <a:ea typeface="Helvetica Neue Light"/>
                <a:cs typeface="Helvetica Neue Light"/>
                <a:sym typeface="Helvetica Neue Light"/>
              </a:defRPr>
            </a:lvl1pPr>
            <a:lvl2pPr lvl="1" algn="l" rtl="0">
              <a:lnSpc>
                <a:spcPct val="244444"/>
              </a:lnSpc>
              <a:spcBef>
                <a:spcPts val="0"/>
              </a:spcBef>
              <a:spcAft>
                <a:spcPts val="0"/>
              </a:spcAft>
              <a:buClr>
                <a:srgbClr val="F21C0A"/>
              </a:buClr>
              <a:buSzPts val="1600"/>
              <a:buNone/>
              <a:defRPr/>
            </a:lvl2pPr>
            <a:lvl3pPr lvl="2" algn="l" rtl="0">
              <a:lnSpc>
                <a:spcPct val="244444"/>
              </a:lnSpc>
              <a:spcBef>
                <a:spcPts val="0"/>
              </a:spcBef>
              <a:spcAft>
                <a:spcPts val="0"/>
              </a:spcAft>
              <a:buClr>
                <a:srgbClr val="F21C0A"/>
              </a:buClr>
              <a:buSzPts val="1600"/>
              <a:buNone/>
              <a:defRPr/>
            </a:lvl3pPr>
            <a:lvl4pPr lvl="3" algn="l" rtl="0">
              <a:lnSpc>
                <a:spcPct val="244444"/>
              </a:lnSpc>
              <a:spcBef>
                <a:spcPts val="0"/>
              </a:spcBef>
              <a:spcAft>
                <a:spcPts val="0"/>
              </a:spcAft>
              <a:buClr>
                <a:srgbClr val="F21C0A"/>
              </a:buClr>
              <a:buSzPts val="1600"/>
              <a:buNone/>
              <a:defRPr/>
            </a:lvl4pPr>
            <a:lvl5pPr lvl="4" algn="l" rtl="0">
              <a:lnSpc>
                <a:spcPct val="244444"/>
              </a:lnSpc>
              <a:spcBef>
                <a:spcPts val="0"/>
              </a:spcBef>
              <a:spcAft>
                <a:spcPts val="0"/>
              </a:spcAft>
              <a:buClr>
                <a:srgbClr val="F21C0A"/>
              </a:buClr>
              <a:buSzPts val="1600"/>
              <a:buNone/>
              <a:defRPr/>
            </a:lvl5pPr>
            <a:lvl6pPr lvl="5" algn="l" rtl="0">
              <a:lnSpc>
                <a:spcPct val="244444"/>
              </a:lnSpc>
              <a:spcBef>
                <a:spcPts val="0"/>
              </a:spcBef>
              <a:spcAft>
                <a:spcPts val="0"/>
              </a:spcAft>
              <a:buClr>
                <a:srgbClr val="F21C0A"/>
              </a:buClr>
              <a:buSzPts val="1600"/>
              <a:buNone/>
              <a:defRPr/>
            </a:lvl6pPr>
            <a:lvl7pPr lvl="6" algn="l" rtl="0">
              <a:lnSpc>
                <a:spcPct val="244444"/>
              </a:lnSpc>
              <a:spcBef>
                <a:spcPts val="0"/>
              </a:spcBef>
              <a:spcAft>
                <a:spcPts val="0"/>
              </a:spcAft>
              <a:buClr>
                <a:srgbClr val="F21C0A"/>
              </a:buClr>
              <a:buSzPts val="1600"/>
              <a:buNone/>
              <a:defRPr/>
            </a:lvl7pPr>
            <a:lvl8pPr lvl="7" algn="l" rtl="0">
              <a:lnSpc>
                <a:spcPct val="244444"/>
              </a:lnSpc>
              <a:spcBef>
                <a:spcPts val="0"/>
              </a:spcBef>
              <a:spcAft>
                <a:spcPts val="0"/>
              </a:spcAft>
              <a:buClr>
                <a:srgbClr val="F21C0A"/>
              </a:buClr>
              <a:buSzPts val="1600"/>
              <a:buNone/>
              <a:defRPr/>
            </a:lvl8pPr>
            <a:lvl9pPr lvl="8" algn="l" rtl="0">
              <a:lnSpc>
                <a:spcPct val="244444"/>
              </a:lnSpc>
              <a:spcBef>
                <a:spcPts val="0"/>
              </a:spcBef>
              <a:spcAft>
                <a:spcPts val="0"/>
              </a:spcAft>
              <a:buClr>
                <a:srgbClr val="F21C0A"/>
              </a:buClr>
              <a:buSzPts val="1600"/>
              <a:buNone/>
              <a:defRPr/>
            </a:lvl9pPr>
          </a:lstStyle>
          <a:p>
            <a:endParaRPr/>
          </a:p>
        </p:txBody>
      </p:sp>
      <p:sp>
        <p:nvSpPr>
          <p:cNvPr id="344" name="Google Shape;344;g21f2b0b6ef6_0_2515"/>
          <p:cNvSpPr txBox="1">
            <a:spLocks noGrp="1"/>
          </p:cNvSpPr>
          <p:nvPr>
            <p:ph type="body" idx="1"/>
          </p:nvPr>
        </p:nvSpPr>
        <p:spPr>
          <a:xfrm>
            <a:off x="1190625" y="3536156"/>
            <a:ext cx="9810900" cy="794700"/>
          </a:xfrm>
          <a:prstGeom prst="rect">
            <a:avLst/>
          </a:prstGeom>
          <a:noFill/>
          <a:ln>
            <a:noFill/>
          </a:ln>
        </p:spPr>
        <p:txBody>
          <a:bodyPr spcFirstLastPara="1" wrap="square" lIns="44975" tIns="44975" rIns="44975" bIns="44975" anchor="t" anchorCtr="0">
            <a:normAutofit/>
          </a:bodyPr>
          <a:lstStyle>
            <a:lvl1pPr marL="457200" lvl="0" indent="-228600" algn="ctr" rtl="0">
              <a:lnSpc>
                <a:spcPct val="100000"/>
              </a:lnSpc>
              <a:spcBef>
                <a:spcPts val="0"/>
              </a:spcBef>
              <a:spcAft>
                <a:spcPts val="0"/>
              </a:spcAft>
              <a:buClr>
                <a:srgbClr val="000000"/>
              </a:buClr>
              <a:buSzPts val="2800"/>
              <a:buFont typeface="Helvetica Neue Light"/>
              <a:buNone/>
              <a:defRPr sz="2800">
                <a:latin typeface="Helvetica Neue Light"/>
                <a:ea typeface="Helvetica Neue Light"/>
                <a:cs typeface="Helvetica Neue Light"/>
                <a:sym typeface="Helvetica Neue Light"/>
              </a:defRPr>
            </a:lvl1pPr>
            <a:lvl2pPr marL="914400" lvl="1" indent="-228600" algn="ctr" rtl="0">
              <a:lnSpc>
                <a:spcPct val="100000"/>
              </a:lnSpc>
              <a:spcBef>
                <a:spcPts val="0"/>
              </a:spcBef>
              <a:spcAft>
                <a:spcPts val="0"/>
              </a:spcAft>
              <a:buClr>
                <a:srgbClr val="000000"/>
              </a:buClr>
              <a:buSzPts val="2800"/>
              <a:buFont typeface="Helvetica Neue Light"/>
              <a:buNone/>
              <a:defRPr sz="2800">
                <a:latin typeface="Helvetica Neue Light"/>
                <a:ea typeface="Helvetica Neue Light"/>
                <a:cs typeface="Helvetica Neue Light"/>
                <a:sym typeface="Helvetica Neue Light"/>
              </a:defRPr>
            </a:lvl2pPr>
            <a:lvl3pPr marL="1371600" lvl="2" indent="-228600" algn="ctr" rtl="0">
              <a:lnSpc>
                <a:spcPct val="100000"/>
              </a:lnSpc>
              <a:spcBef>
                <a:spcPts val="0"/>
              </a:spcBef>
              <a:spcAft>
                <a:spcPts val="0"/>
              </a:spcAft>
              <a:buClr>
                <a:srgbClr val="000000"/>
              </a:buClr>
              <a:buSzPts val="2800"/>
              <a:buFont typeface="Helvetica Neue Light"/>
              <a:buNone/>
              <a:defRPr sz="2800">
                <a:latin typeface="Helvetica Neue Light"/>
                <a:ea typeface="Helvetica Neue Light"/>
                <a:cs typeface="Helvetica Neue Light"/>
                <a:sym typeface="Helvetica Neue Light"/>
              </a:defRPr>
            </a:lvl3pPr>
            <a:lvl4pPr marL="1828800" lvl="3" indent="-228600" algn="ctr" rtl="0">
              <a:lnSpc>
                <a:spcPct val="100000"/>
              </a:lnSpc>
              <a:spcBef>
                <a:spcPts val="0"/>
              </a:spcBef>
              <a:spcAft>
                <a:spcPts val="0"/>
              </a:spcAft>
              <a:buClr>
                <a:srgbClr val="000000"/>
              </a:buClr>
              <a:buSzPts val="2800"/>
              <a:buFont typeface="Helvetica Neue Light"/>
              <a:buNone/>
              <a:defRPr sz="2800">
                <a:latin typeface="Helvetica Neue Light"/>
                <a:ea typeface="Helvetica Neue Light"/>
                <a:cs typeface="Helvetica Neue Light"/>
                <a:sym typeface="Helvetica Neue Light"/>
              </a:defRPr>
            </a:lvl4pPr>
            <a:lvl5pPr marL="2286000" lvl="4" indent="-228600" algn="ctr" rtl="0">
              <a:lnSpc>
                <a:spcPct val="100000"/>
              </a:lnSpc>
              <a:spcBef>
                <a:spcPts val="0"/>
              </a:spcBef>
              <a:spcAft>
                <a:spcPts val="0"/>
              </a:spcAft>
              <a:buClr>
                <a:srgbClr val="000000"/>
              </a:buClr>
              <a:buSzPts val="2800"/>
              <a:buFont typeface="Helvetica Neue Light"/>
              <a:buNone/>
              <a:defRPr sz="2800">
                <a:latin typeface="Helvetica Neue Light"/>
                <a:ea typeface="Helvetica Neue Light"/>
                <a:cs typeface="Helvetica Neue Light"/>
                <a:sym typeface="Helvetica Neue Light"/>
              </a:defRPr>
            </a:lvl5pPr>
            <a:lvl6pPr marL="2743200" lvl="5" indent="-330200" algn="l" rtl="0">
              <a:lnSpc>
                <a:spcPct val="188888"/>
              </a:lnSpc>
              <a:spcBef>
                <a:spcPts val="0"/>
              </a:spcBef>
              <a:spcAft>
                <a:spcPts val="0"/>
              </a:spcAft>
              <a:buClr>
                <a:srgbClr val="000000"/>
              </a:buClr>
              <a:buSzPts val="1600"/>
              <a:buChar char="•"/>
              <a:defRPr/>
            </a:lvl6pPr>
            <a:lvl7pPr marL="3200400" lvl="6" indent="-228600" algn="l" rtl="0">
              <a:lnSpc>
                <a:spcPct val="188888"/>
              </a:lnSpc>
              <a:spcBef>
                <a:spcPts val="0"/>
              </a:spcBef>
              <a:spcAft>
                <a:spcPts val="0"/>
              </a:spcAft>
              <a:buClr>
                <a:srgbClr val="000000"/>
              </a:buClr>
              <a:buSzPts val="1600"/>
              <a:buNone/>
              <a:defRPr/>
            </a:lvl7pPr>
            <a:lvl8pPr marL="3657600" lvl="7" indent="-330200" algn="l" rtl="0">
              <a:lnSpc>
                <a:spcPct val="188888"/>
              </a:lnSpc>
              <a:spcBef>
                <a:spcPts val="0"/>
              </a:spcBef>
              <a:spcAft>
                <a:spcPts val="0"/>
              </a:spcAft>
              <a:buClr>
                <a:srgbClr val="000000"/>
              </a:buClr>
              <a:buSzPts val="1600"/>
              <a:buChar char="•"/>
              <a:defRPr/>
            </a:lvl8pPr>
            <a:lvl9pPr marL="4114800" lvl="8" indent="-228600" algn="l" rtl="0">
              <a:lnSpc>
                <a:spcPct val="188888"/>
              </a:lnSpc>
              <a:spcBef>
                <a:spcPts val="0"/>
              </a:spcBef>
              <a:spcAft>
                <a:spcPts val="0"/>
              </a:spcAft>
              <a:buClr>
                <a:srgbClr val="000000"/>
              </a:buClr>
              <a:buSzPts val="1600"/>
              <a:buNone/>
              <a:defRPr/>
            </a:lvl9pPr>
          </a:lstStyle>
          <a:p>
            <a:endParaRPr/>
          </a:p>
        </p:txBody>
      </p:sp>
      <p:sp>
        <p:nvSpPr>
          <p:cNvPr id="345" name="Google Shape;345;g21f2b0b6ef6_0_2515"/>
          <p:cNvSpPr txBox="1">
            <a:spLocks noGrp="1"/>
          </p:cNvSpPr>
          <p:nvPr>
            <p:ph type="sldNum" idx="12"/>
          </p:nvPr>
        </p:nvSpPr>
        <p:spPr>
          <a:xfrm>
            <a:off x="5917311" y="6505277"/>
            <a:ext cx="345600" cy="267900"/>
          </a:xfrm>
          <a:prstGeom prst="rect">
            <a:avLst/>
          </a:prstGeom>
          <a:noFill/>
          <a:ln>
            <a:noFill/>
          </a:ln>
        </p:spPr>
        <p:txBody>
          <a:bodyPr spcFirstLastPara="1" wrap="square" lIns="44975" tIns="44975" rIns="44975" bIns="44975" anchor="t" anchorCtr="0">
            <a:normAutofit fontScale="85000" lnSpcReduction="20000"/>
          </a:bodyPr>
          <a:lstStyle>
            <a:lvl1pPr marL="0" marR="0" lvl="0" indent="0" algn="ctr" rtl="0">
              <a:lnSpc>
                <a:spcPct val="100000"/>
              </a:lnSpc>
              <a:spcBef>
                <a:spcPts val="0"/>
              </a:spcBef>
              <a:spcAft>
                <a:spcPts val="0"/>
              </a:spcAft>
              <a:buClr>
                <a:srgbClr val="000000"/>
              </a:buClr>
              <a:buSzPts val="1600"/>
              <a:buFont typeface="Helvetica Neue Light"/>
              <a:buNone/>
              <a:defRPr sz="16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1600"/>
              <a:buFont typeface="Helvetica Neue Light"/>
              <a:buNone/>
              <a:defRPr sz="16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1600"/>
              <a:buFont typeface="Helvetica Neue Light"/>
              <a:buNone/>
              <a:defRPr sz="16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1600"/>
              <a:buFont typeface="Helvetica Neue Light"/>
              <a:buNone/>
              <a:defRPr sz="16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1600"/>
              <a:buFont typeface="Helvetica Neue Light"/>
              <a:buNone/>
              <a:defRPr sz="16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1600"/>
              <a:buFont typeface="Helvetica Neue Light"/>
              <a:buNone/>
              <a:defRPr sz="16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1600"/>
              <a:buFont typeface="Helvetica Neue Light"/>
              <a:buNone/>
              <a:defRPr sz="16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1600"/>
              <a:buFont typeface="Helvetica Neue Light"/>
              <a:buNone/>
              <a:defRPr sz="16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1600"/>
              <a:buFont typeface="Helvetica Neue Light"/>
              <a:buNone/>
              <a:defRPr sz="16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sz="700">
              <a:solidFill>
                <a:srgbClr val="888888"/>
              </a:solidFill>
              <a:latin typeface="Arial"/>
              <a:ea typeface="Arial"/>
              <a:cs typeface="Arial"/>
              <a:sym typeface="Aria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matchingName="Title and Content 1 2">
  <p:cSld name="Title and Content_1_1">
    <p:spTree>
      <p:nvGrpSpPr>
        <p:cNvPr id="1" name="Shape 346"/>
        <p:cNvGrpSpPr/>
        <p:nvPr/>
      </p:nvGrpSpPr>
      <p:grpSpPr>
        <a:xfrm>
          <a:off x="0" y="0"/>
          <a:ext cx="0" cy="0"/>
          <a:chOff x="0" y="0"/>
          <a:chExt cx="0" cy="0"/>
        </a:xfrm>
      </p:grpSpPr>
      <p:sp>
        <p:nvSpPr>
          <p:cNvPr id="347" name="Google Shape;347;g21f2b0b6ef6_0_2519"/>
          <p:cNvSpPr txBox="1">
            <a:spLocks noGrp="1"/>
          </p:cNvSpPr>
          <p:nvPr>
            <p:ph type="title"/>
          </p:nvPr>
        </p:nvSpPr>
        <p:spPr>
          <a:xfrm>
            <a:off x="1981199" y="926308"/>
            <a:ext cx="8229600" cy="1131300"/>
          </a:xfrm>
          <a:prstGeom prst="rect">
            <a:avLst/>
          </a:prstGeom>
          <a:noFill/>
          <a:ln>
            <a:noFill/>
          </a:ln>
        </p:spPr>
        <p:txBody>
          <a:bodyPr spcFirstLastPara="1" wrap="square" lIns="43975" tIns="43975" rIns="43975" bIns="43975" anchor="ctr" anchorCtr="0">
            <a:normAutofit/>
          </a:bodyPr>
          <a:lstStyle>
            <a:lvl1pPr lvl="0" algn="ctr" rtl="0">
              <a:lnSpc>
                <a:spcPct val="100000"/>
              </a:lnSpc>
              <a:spcBef>
                <a:spcPts val="0"/>
              </a:spcBef>
              <a:spcAft>
                <a:spcPts val="0"/>
              </a:spcAft>
              <a:buClr>
                <a:srgbClr val="000000"/>
              </a:buClr>
              <a:buSzPts val="5600"/>
              <a:buFont typeface="Calibri"/>
              <a:buNone/>
              <a:defRPr sz="5600">
                <a:solidFill>
                  <a:srgbClr val="000000"/>
                </a:solidFill>
                <a:latin typeface="Calibri"/>
                <a:ea typeface="Calibri"/>
                <a:cs typeface="Calibri"/>
                <a:sym typeface="Calibri"/>
              </a:defRPr>
            </a:lvl1pPr>
            <a:lvl2pPr lvl="1" algn="l" rtl="0">
              <a:lnSpc>
                <a:spcPct val="244444"/>
              </a:lnSpc>
              <a:spcBef>
                <a:spcPts val="0"/>
              </a:spcBef>
              <a:spcAft>
                <a:spcPts val="0"/>
              </a:spcAft>
              <a:buClr>
                <a:srgbClr val="F21C0A"/>
              </a:buClr>
              <a:buSzPts val="1700"/>
              <a:buNone/>
              <a:defRPr/>
            </a:lvl2pPr>
            <a:lvl3pPr lvl="2" algn="l" rtl="0">
              <a:lnSpc>
                <a:spcPct val="244444"/>
              </a:lnSpc>
              <a:spcBef>
                <a:spcPts val="0"/>
              </a:spcBef>
              <a:spcAft>
                <a:spcPts val="0"/>
              </a:spcAft>
              <a:buClr>
                <a:srgbClr val="F21C0A"/>
              </a:buClr>
              <a:buSzPts val="1700"/>
              <a:buNone/>
              <a:defRPr/>
            </a:lvl3pPr>
            <a:lvl4pPr lvl="3" algn="l" rtl="0">
              <a:lnSpc>
                <a:spcPct val="244444"/>
              </a:lnSpc>
              <a:spcBef>
                <a:spcPts val="0"/>
              </a:spcBef>
              <a:spcAft>
                <a:spcPts val="0"/>
              </a:spcAft>
              <a:buClr>
                <a:srgbClr val="F21C0A"/>
              </a:buClr>
              <a:buSzPts val="1700"/>
              <a:buNone/>
              <a:defRPr/>
            </a:lvl4pPr>
            <a:lvl5pPr lvl="4" algn="l" rtl="0">
              <a:lnSpc>
                <a:spcPct val="244444"/>
              </a:lnSpc>
              <a:spcBef>
                <a:spcPts val="0"/>
              </a:spcBef>
              <a:spcAft>
                <a:spcPts val="0"/>
              </a:spcAft>
              <a:buClr>
                <a:srgbClr val="F21C0A"/>
              </a:buClr>
              <a:buSzPts val="1700"/>
              <a:buNone/>
              <a:defRPr/>
            </a:lvl5pPr>
            <a:lvl6pPr lvl="5" algn="l" rtl="0">
              <a:lnSpc>
                <a:spcPct val="244444"/>
              </a:lnSpc>
              <a:spcBef>
                <a:spcPts val="0"/>
              </a:spcBef>
              <a:spcAft>
                <a:spcPts val="0"/>
              </a:spcAft>
              <a:buClr>
                <a:srgbClr val="F21C0A"/>
              </a:buClr>
              <a:buSzPts val="1700"/>
              <a:buNone/>
              <a:defRPr/>
            </a:lvl6pPr>
            <a:lvl7pPr lvl="6" algn="l" rtl="0">
              <a:lnSpc>
                <a:spcPct val="244444"/>
              </a:lnSpc>
              <a:spcBef>
                <a:spcPts val="0"/>
              </a:spcBef>
              <a:spcAft>
                <a:spcPts val="0"/>
              </a:spcAft>
              <a:buClr>
                <a:srgbClr val="F21C0A"/>
              </a:buClr>
              <a:buSzPts val="1700"/>
              <a:buNone/>
              <a:defRPr/>
            </a:lvl7pPr>
            <a:lvl8pPr lvl="7" algn="l" rtl="0">
              <a:lnSpc>
                <a:spcPct val="244444"/>
              </a:lnSpc>
              <a:spcBef>
                <a:spcPts val="0"/>
              </a:spcBef>
              <a:spcAft>
                <a:spcPts val="0"/>
              </a:spcAft>
              <a:buClr>
                <a:srgbClr val="F21C0A"/>
              </a:buClr>
              <a:buSzPts val="1700"/>
              <a:buNone/>
              <a:defRPr/>
            </a:lvl8pPr>
            <a:lvl9pPr lvl="8" algn="l" rtl="0">
              <a:lnSpc>
                <a:spcPct val="244444"/>
              </a:lnSpc>
              <a:spcBef>
                <a:spcPts val="0"/>
              </a:spcBef>
              <a:spcAft>
                <a:spcPts val="0"/>
              </a:spcAft>
              <a:buClr>
                <a:srgbClr val="F21C0A"/>
              </a:buClr>
              <a:buSzPts val="1700"/>
              <a:buNone/>
              <a:defRPr/>
            </a:lvl9pPr>
          </a:lstStyle>
          <a:p>
            <a:endParaRPr/>
          </a:p>
        </p:txBody>
      </p:sp>
      <p:sp>
        <p:nvSpPr>
          <p:cNvPr id="348" name="Google Shape;348;g21f2b0b6ef6_0_2519"/>
          <p:cNvSpPr txBox="1">
            <a:spLocks noGrp="1"/>
          </p:cNvSpPr>
          <p:nvPr>
            <p:ph type="body" idx="1"/>
          </p:nvPr>
        </p:nvSpPr>
        <p:spPr>
          <a:xfrm>
            <a:off x="1981199" y="2057400"/>
            <a:ext cx="8229600" cy="3943500"/>
          </a:xfrm>
          <a:prstGeom prst="rect">
            <a:avLst/>
          </a:prstGeom>
          <a:noFill/>
          <a:ln>
            <a:noFill/>
          </a:ln>
        </p:spPr>
        <p:txBody>
          <a:bodyPr spcFirstLastPara="1" wrap="square" lIns="43975" tIns="43975" rIns="43975" bIns="43975" anchor="t" anchorCtr="0">
            <a:normAutofit/>
          </a:bodyPr>
          <a:lstStyle>
            <a:lvl1pPr marL="457200" lvl="0" indent="-476250" algn="l" rtl="0">
              <a:lnSpc>
                <a:spcPct val="100000"/>
              </a:lnSpc>
              <a:spcBef>
                <a:spcPts val="800"/>
              </a:spcBef>
              <a:spcAft>
                <a:spcPts val="0"/>
              </a:spcAft>
              <a:buClr>
                <a:srgbClr val="000000"/>
              </a:buClr>
              <a:buSzPts val="3900"/>
              <a:buFont typeface="Arial"/>
              <a:buChar char="•"/>
              <a:defRPr sz="3900">
                <a:latin typeface="Calibri"/>
                <a:ea typeface="Calibri"/>
                <a:cs typeface="Calibri"/>
                <a:sym typeface="Calibri"/>
              </a:defRPr>
            </a:lvl1pPr>
            <a:lvl2pPr marL="914400" lvl="1" indent="-476250" algn="l" rtl="0">
              <a:lnSpc>
                <a:spcPct val="100000"/>
              </a:lnSpc>
              <a:spcBef>
                <a:spcPts val="800"/>
              </a:spcBef>
              <a:spcAft>
                <a:spcPts val="0"/>
              </a:spcAft>
              <a:buClr>
                <a:srgbClr val="000000"/>
              </a:buClr>
              <a:buSzPts val="3900"/>
              <a:buFont typeface="Arial"/>
              <a:buChar char="–"/>
              <a:defRPr sz="3900">
                <a:latin typeface="Calibri"/>
                <a:ea typeface="Calibri"/>
                <a:cs typeface="Calibri"/>
                <a:sym typeface="Calibri"/>
              </a:defRPr>
            </a:lvl2pPr>
            <a:lvl3pPr marL="1371600" lvl="2" indent="-476250" algn="l" rtl="0">
              <a:lnSpc>
                <a:spcPct val="100000"/>
              </a:lnSpc>
              <a:spcBef>
                <a:spcPts val="800"/>
              </a:spcBef>
              <a:spcAft>
                <a:spcPts val="0"/>
              </a:spcAft>
              <a:buClr>
                <a:srgbClr val="000000"/>
              </a:buClr>
              <a:buSzPts val="3900"/>
              <a:buFont typeface="Arial"/>
              <a:buChar char="•"/>
              <a:defRPr sz="3900">
                <a:latin typeface="Calibri"/>
                <a:ea typeface="Calibri"/>
                <a:cs typeface="Calibri"/>
                <a:sym typeface="Calibri"/>
              </a:defRPr>
            </a:lvl3pPr>
            <a:lvl4pPr marL="1828800" lvl="3" indent="-476250" algn="l" rtl="0">
              <a:lnSpc>
                <a:spcPct val="100000"/>
              </a:lnSpc>
              <a:spcBef>
                <a:spcPts val="800"/>
              </a:spcBef>
              <a:spcAft>
                <a:spcPts val="0"/>
              </a:spcAft>
              <a:buClr>
                <a:srgbClr val="000000"/>
              </a:buClr>
              <a:buSzPts val="3900"/>
              <a:buFont typeface="Arial"/>
              <a:buChar char="–"/>
              <a:defRPr sz="3900">
                <a:latin typeface="Calibri"/>
                <a:ea typeface="Calibri"/>
                <a:cs typeface="Calibri"/>
                <a:sym typeface="Calibri"/>
              </a:defRPr>
            </a:lvl4pPr>
            <a:lvl5pPr marL="2286000" lvl="4" indent="-476250" algn="l" rtl="0">
              <a:lnSpc>
                <a:spcPct val="100000"/>
              </a:lnSpc>
              <a:spcBef>
                <a:spcPts val="800"/>
              </a:spcBef>
              <a:spcAft>
                <a:spcPts val="0"/>
              </a:spcAft>
              <a:buClr>
                <a:srgbClr val="000000"/>
              </a:buClr>
              <a:buSzPts val="3900"/>
              <a:buFont typeface="Arial"/>
              <a:buChar char="»"/>
              <a:defRPr sz="3900">
                <a:latin typeface="Calibri"/>
                <a:ea typeface="Calibri"/>
                <a:cs typeface="Calibri"/>
                <a:sym typeface="Calibri"/>
              </a:defRPr>
            </a:lvl5pPr>
            <a:lvl6pPr marL="2743200" lvl="5" indent="-336550" algn="l" rtl="0">
              <a:lnSpc>
                <a:spcPct val="188888"/>
              </a:lnSpc>
              <a:spcBef>
                <a:spcPts val="0"/>
              </a:spcBef>
              <a:spcAft>
                <a:spcPts val="0"/>
              </a:spcAft>
              <a:buClr>
                <a:srgbClr val="000000"/>
              </a:buClr>
              <a:buSzPts val="1700"/>
              <a:buChar char="•"/>
              <a:defRPr/>
            </a:lvl6pPr>
            <a:lvl7pPr marL="3200400" lvl="6" indent="-228600" algn="l" rtl="0">
              <a:lnSpc>
                <a:spcPct val="188888"/>
              </a:lnSpc>
              <a:spcBef>
                <a:spcPts val="0"/>
              </a:spcBef>
              <a:spcAft>
                <a:spcPts val="0"/>
              </a:spcAft>
              <a:buClr>
                <a:srgbClr val="000000"/>
              </a:buClr>
              <a:buSzPts val="1700"/>
              <a:buNone/>
              <a:defRPr/>
            </a:lvl7pPr>
            <a:lvl8pPr marL="3657600" lvl="7" indent="-336550" algn="l" rtl="0">
              <a:lnSpc>
                <a:spcPct val="188888"/>
              </a:lnSpc>
              <a:spcBef>
                <a:spcPts val="0"/>
              </a:spcBef>
              <a:spcAft>
                <a:spcPts val="0"/>
              </a:spcAft>
              <a:buClr>
                <a:srgbClr val="000000"/>
              </a:buClr>
              <a:buSzPts val="1700"/>
              <a:buChar char="•"/>
              <a:defRPr/>
            </a:lvl8pPr>
            <a:lvl9pPr marL="4114800" lvl="8" indent="-228600" algn="l" rtl="0">
              <a:lnSpc>
                <a:spcPct val="188888"/>
              </a:lnSpc>
              <a:spcBef>
                <a:spcPts val="0"/>
              </a:spcBef>
              <a:spcAft>
                <a:spcPts val="0"/>
              </a:spcAft>
              <a:buClr>
                <a:srgbClr val="000000"/>
              </a:buClr>
              <a:buSzPts val="1700"/>
              <a:buNone/>
              <a:defRPr/>
            </a:lvl9pPr>
          </a:lstStyle>
          <a:p>
            <a:endParaRPr/>
          </a:p>
        </p:txBody>
      </p:sp>
      <p:sp>
        <p:nvSpPr>
          <p:cNvPr id="349" name="Google Shape;349;g21f2b0b6ef6_0_2519"/>
          <p:cNvSpPr txBox="1">
            <a:spLocks noGrp="1"/>
          </p:cNvSpPr>
          <p:nvPr>
            <p:ph type="sldNum" idx="12"/>
          </p:nvPr>
        </p:nvSpPr>
        <p:spPr>
          <a:xfrm>
            <a:off x="8077200" y="5642313"/>
            <a:ext cx="2133600" cy="237900"/>
          </a:xfrm>
          <a:prstGeom prst="rect">
            <a:avLst/>
          </a:prstGeom>
          <a:noFill/>
          <a:ln>
            <a:noFill/>
          </a:ln>
        </p:spPr>
        <p:txBody>
          <a:bodyPr spcFirstLastPara="1" wrap="square" lIns="43975" tIns="43975" rIns="43975" bIns="43975" anchor="ctr" anchorCtr="0">
            <a:normAutofit fontScale="77500" lnSpcReduction="20000"/>
          </a:bodyPr>
          <a:lstStyle>
            <a:lvl1pPr marL="0" marR="0" lvl="0" indent="0" algn="r" rtl="0">
              <a:lnSpc>
                <a:spcPct val="100000"/>
              </a:lnSpc>
              <a:spcBef>
                <a:spcPts val="0"/>
              </a:spcBef>
              <a:spcAft>
                <a:spcPts val="0"/>
              </a:spcAft>
              <a:buClr>
                <a:srgbClr val="888888"/>
              </a:buClr>
              <a:buSzPts val="1500"/>
              <a:buFont typeface="Calibri"/>
              <a:buNone/>
              <a:defRPr sz="15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500"/>
              <a:buFont typeface="Calibri"/>
              <a:buNone/>
              <a:defRPr sz="15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500"/>
              <a:buFont typeface="Calibri"/>
              <a:buNone/>
              <a:defRPr sz="15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500"/>
              <a:buFont typeface="Calibri"/>
              <a:buNone/>
              <a:defRPr sz="15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500"/>
              <a:buFont typeface="Calibri"/>
              <a:buNone/>
              <a:defRPr sz="15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500"/>
              <a:buFont typeface="Calibri"/>
              <a:buNone/>
              <a:defRPr sz="15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500"/>
              <a:buFont typeface="Calibri"/>
              <a:buNone/>
              <a:defRPr sz="15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500"/>
              <a:buFont typeface="Calibri"/>
              <a:buNone/>
              <a:defRPr sz="15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500"/>
              <a:buFont typeface="Calibri"/>
              <a:buNone/>
              <a:defRPr sz="15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sz="700">
              <a:latin typeface="Arial"/>
              <a:ea typeface="Arial"/>
              <a:cs typeface="Arial"/>
              <a:sym typeface="Aria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wo Content 1">
  <p:cSld name="TWO_OBJECTS_1">
    <p:spTree>
      <p:nvGrpSpPr>
        <p:cNvPr id="1" name="Shape 350"/>
        <p:cNvGrpSpPr/>
        <p:nvPr/>
      </p:nvGrpSpPr>
      <p:grpSpPr>
        <a:xfrm>
          <a:off x="0" y="0"/>
          <a:ext cx="0" cy="0"/>
          <a:chOff x="0" y="0"/>
          <a:chExt cx="0" cy="0"/>
        </a:xfrm>
      </p:grpSpPr>
      <p:sp>
        <p:nvSpPr>
          <p:cNvPr id="351" name="Google Shape;351;g21f2b0b6ef6_0_2523"/>
          <p:cNvSpPr txBox="1">
            <a:spLocks noGrp="1"/>
          </p:cNvSpPr>
          <p:nvPr>
            <p:ph type="title"/>
          </p:nvPr>
        </p:nvSpPr>
        <p:spPr>
          <a:xfrm>
            <a:off x="432000" y="288000"/>
            <a:ext cx="10515600" cy="581700"/>
          </a:xfrm>
          <a:prstGeom prst="rect">
            <a:avLst/>
          </a:prstGeom>
          <a:noFill/>
          <a:ln>
            <a:noFill/>
          </a:ln>
        </p:spPr>
        <p:txBody>
          <a:bodyPr spcFirstLastPara="1" wrap="square" lIns="0" tIns="0" rIns="0" bIns="0" anchor="t" anchorCtr="0">
            <a:spAutoFit/>
          </a:bodyPr>
          <a:lstStyle>
            <a:lvl1pPr lvl="0" algn="ctr" rtl="0">
              <a:lnSpc>
                <a:spcPct val="90000"/>
              </a:lnSpc>
              <a:spcBef>
                <a:spcPts val="0"/>
              </a:spcBef>
              <a:spcAft>
                <a:spcPts val="0"/>
              </a:spcAft>
              <a:buClr>
                <a:schemeClr val="dk1"/>
              </a:buClr>
              <a:buSzPts val="1900"/>
              <a:buNone/>
              <a:defRPr b="1" i="0">
                <a:latin typeface="Open Sans"/>
                <a:ea typeface="Open Sans"/>
                <a:cs typeface="Open Sans"/>
                <a:sym typeface="Open Sans"/>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352" name="Google Shape;352;g21f2b0b6ef6_0_2523"/>
          <p:cNvSpPr txBox="1">
            <a:spLocks noGrp="1"/>
          </p:cNvSpPr>
          <p:nvPr>
            <p:ph type="sldNum" idx="12"/>
          </p:nvPr>
        </p:nvSpPr>
        <p:spPr>
          <a:xfrm>
            <a:off x="9265508" y="6387437"/>
            <a:ext cx="2743200" cy="3651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SzPts val="900"/>
              <a:buNone/>
              <a:defRPr sz="900" b="1" i="0" u="none" strike="noStrike" cap="none">
                <a:solidFill>
                  <a:schemeClr val="dk1"/>
                </a:solidFill>
                <a:latin typeface="Open Sans"/>
                <a:ea typeface="Open Sans"/>
                <a:cs typeface="Open Sans"/>
                <a:sym typeface="Open Sans"/>
              </a:defRPr>
            </a:lvl1pPr>
            <a:lvl2pPr marL="0" lvl="1" indent="0" algn="r" rtl="0">
              <a:lnSpc>
                <a:spcPct val="100000"/>
              </a:lnSpc>
              <a:spcBef>
                <a:spcPts val="0"/>
              </a:spcBef>
              <a:spcAft>
                <a:spcPts val="0"/>
              </a:spcAft>
              <a:buSzPts val="900"/>
              <a:buNone/>
              <a:defRPr sz="900" b="1" i="0" u="none" strike="noStrike" cap="none">
                <a:solidFill>
                  <a:schemeClr val="dk1"/>
                </a:solidFill>
                <a:latin typeface="Open Sans"/>
                <a:ea typeface="Open Sans"/>
                <a:cs typeface="Open Sans"/>
                <a:sym typeface="Open Sans"/>
              </a:defRPr>
            </a:lvl2pPr>
            <a:lvl3pPr marL="0" lvl="2" indent="0" algn="r" rtl="0">
              <a:lnSpc>
                <a:spcPct val="100000"/>
              </a:lnSpc>
              <a:spcBef>
                <a:spcPts val="0"/>
              </a:spcBef>
              <a:spcAft>
                <a:spcPts val="0"/>
              </a:spcAft>
              <a:buSzPts val="900"/>
              <a:buNone/>
              <a:defRPr sz="900" b="1" i="0" u="none" strike="noStrike" cap="none">
                <a:solidFill>
                  <a:schemeClr val="dk1"/>
                </a:solidFill>
                <a:latin typeface="Open Sans"/>
                <a:ea typeface="Open Sans"/>
                <a:cs typeface="Open Sans"/>
                <a:sym typeface="Open Sans"/>
              </a:defRPr>
            </a:lvl3pPr>
            <a:lvl4pPr marL="0" lvl="3" indent="0" algn="r" rtl="0">
              <a:lnSpc>
                <a:spcPct val="100000"/>
              </a:lnSpc>
              <a:spcBef>
                <a:spcPts val="0"/>
              </a:spcBef>
              <a:spcAft>
                <a:spcPts val="0"/>
              </a:spcAft>
              <a:buSzPts val="900"/>
              <a:buNone/>
              <a:defRPr sz="900" b="1" i="0" u="none" strike="noStrike" cap="none">
                <a:solidFill>
                  <a:schemeClr val="dk1"/>
                </a:solidFill>
                <a:latin typeface="Open Sans"/>
                <a:ea typeface="Open Sans"/>
                <a:cs typeface="Open Sans"/>
                <a:sym typeface="Open Sans"/>
              </a:defRPr>
            </a:lvl4pPr>
            <a:lvl5pPr marL="0" lvl="4" indent="0" algn="r" rtl="0">
              <a:lnSpc>
                <a:spcPct val="100000"/>
              </a:lnSpc>
              <a:spcBef>
                <a:spcPts val="0"/>
              </a:spcBef>
              <a:spcAft>
                <a:spcPts val="0"/>
              </a:spcAft>
              <a:buSzPts val="900"/>
              <a:buNone/>
              <a:defRPr sz="900" b="1" i="0" u="none" strike="noStrike" cap="none">
                <a:solidFill>
                  <a:schemeClr val="dk1"/>
                </a:solidFill>
                <a:latin typeface="Open Sans"/>
                <a:ea typeface="Open Sans"/>
                <a:cs typeface="Open Sans"/>
                <a:sym typeface="Open Sans"/>
              </a:defRPr>
            </a:lvl5pPr>
            <a:lvl6pPr marL="0" lvl="5" indent="0" algn="r" rtl="0">
              <a:lnSpc>
                <a:spcPct val="100000"/>
              </a:lnSpc>
              <a:spcBef>
                <a:spcPts val="0"/>
              </a:spcBef>
              <a:spcAft>
                <a:spcPts val="0"/>
              </a:spcAft>
              <a:buSzPts val="900"/>
              <a:buNone/>
              <a:defRPr sz="900" b="1" i="0" u="none" strike="noStrike" cap="none">
                <a:solidFill>
                  <a:schemeClr val="dk1"/>
                </a:solidFill>
                <a:latin typeface="Open Sans"/>
                <a:ea typeface="Open Sans"/>
                <a:cs typeface="Open Sans"/>
                <a:sym typeface="Open Sans"/>
              </a:defRPr>
            </a:lvl6pPr>
            <a:lvl7pPr marL="0" lvl="6" indent="0" algn="r" rtl="0">
              <a:lnSpc>
                <a:spcPct val="100000"/>
              </a:lnSpc>
              <a:spcBef>
                <a:spcPts val="0"/>
              </a:spcBef>
              <a:spcAft>
                <a:spcPts val="0"/>
              </a:spcAft>
              <a:buSzPts val="900"/>
              <a:buNone/>
              <a:defRPr sz="900" b="1" i="0" u="none" strike="noStrike" cap="none">
                <a:solidFill>
                  <a:schemeClr val="dk1"/>
                </a:solidFill>
                <a:latin typeface="Open Sans"/>
                <a:ea typeface="Open Sans"/>
                <a:cs typeface="Open Sans"/>
                <a:sym typeface="Open Sans"/>
              </a:defRPr>
            </a:lvl7pPr>
            <a:lvl8pPr marL="0" lvl="7" indent="0" algn="r" rtl="0">
              <a:lnSpc>
                <a:spcPct val="100000"/>
              </a:lnSpc>
              <a:spcBef>
                <a:spcPts val="0"/>
              </a:spcBef>
              <a:spcAft>
                <a:spcPts val="0"/>
              </a:spcAft>
              <a:buSzPts val="900"/>
              <a:buNone/>
              <a:defRPr sz="900" b="1" i="0" u="none" strike="noStrike" cap="none">
                <a:solidFill>
                  <a:schemeClr val="dk1"/>
                </a:solidFill>
                <a:latin typeface="Open Sans"/>
                <a:ea typeface="Open Sans"/>
                <a:cs typeface="Open Sans"/>
                <a:sym typeface="Open Sans"/>
              </a:defRPr>
            </a:lvl8pPr>
            <a:lvl9pPr marL="0" lvl="8" indent="0" algn="r" rtl="0">
              <a:lnSpc>
                <a:spcPct val="100000"/>
              </a:lnSpc>
              <a:spcBef>
                <a:spcPts val="0"/>
              </a:spcBef>
              <a:spcAft>
                <a:spcPts val="0"/>
              </a:spcAft>
              <a:buSzPts val="900"/>
              <a:buNone/>
              <a:defRPr sz="900" b="1" i="0" u="none" strike="noStrike" cap="none">
                <a:solidFill>
                  <a:schemeClr val="dk1"/>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matchingName="AUTOLAYOUT_2_1">
  <p:cSld name="AUTOLAYOUT_2_1">
    <p:spTree>
      <p:nvGrpSpPr>
        <p:cNvPr id="1" name="Shape 353"/>
        <p:cNvGrpSpPr/>
        <p:nvPr/>
      </p:nvGrpSpPr>
      <p:grpSpPr>
        <a:xfrm>
          <a:off x="0" y="0"/>
          <a:ext cx="0" cy="0"/>
          <a:chOff x="0" y="0"/>
          <a:chExt cx="0" cy="0"/>
        </a:xfrm>
      </p:grpSpPr>
      <p:sp>
        <p:nvSpPr>
          <p:cNvPr id="354" name="Google Shape;354;g21f2b0b6ef6_0_2526"/>
          <p:cNvSpPr/>
          <p:nvPr/>
        </p:nvSpPr>
        <p:spPr>
          <a:xfrm>
            <a:off x="-1" y="857249"/>
            <a:ext cx="12192000" cy="5143500"/>
          </a:xfrm>
          <a:prstGeom prst="rect">
            <a:avLst/>
          </a:prstGeom>
          <a:solidFill>
            <a:srgbClr val="FFFFFF"/>
          </a:solidFill>
          <a:ln>
            <a:noFill/>
          </a:ln>
        </p:spPr>
        <p:txBody>
          <a:bodyPr spcFirstLastPara="1" wrap="square" lIns="55875" tIns="55875" rIns="55875" bIns="558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000000"/>
              </a:solidFill>
              <a:latin typeface="Arial"/>
              <a:ea typeface="Arial"/>
              <a:cs typeface="Arial"/>
              <a:sym typeface="Arial"/>
            </a:endParaRPr>
          </a:p>
        </p:txBody>
      </p:sp>
      <p:sp>
        <p:nvSpPr>
          <p:cNvPr id="355" name="Google Shape;355;g21f2b0b6ef6_0_2526"/>
          <p:cNvSpPr txBox="1">
            <a:spLocks noGrp="1"/>
          </p:cNvSpPr>
          <p:nvPr>
            <p:ph type="title"/>
          </p:nvPr>
        </p:nvSpPr>
        <p:spPr>
          <a:xfrm>
            <a:off x="423599" y="1226575"/>
            <a:ext cx="9246300" cy="987600"/>
          </a:xfrm>
          <a:prstGeom prst="rect">
            <a:avLst/>
          </a:prstGeom>
          <a:noFill/>
          <a:ln>
            <a:noFill/>
          </a:ln>
        </p:spPr>
        <p:txBody>
          <a:bodyPr spcFirstLastPara="1" wrap="square" lIns="111725" tIns="111725" rIns="111725" bIns="111725" anchor="b" anchorCtr="0">
            <a:normAutofit/>
          </a:bodyPr>
          <a:lstStyle>
            <a:lvl1pPr lvl="0" algn="l" rtl="0">
              <a:lnSpc>
                <a:spcPct val="100000"/>
              </a:lnSpc>
              <a:spcBef>
                <a:spcPts val="0"/>
              </a:spcBef>
              <a:spcAft>
                <a:spcPts val="0"/>
              </a:spcAft>
              <a:buClr>
                <a:srgbClr val="000000"/>
              </a:buClr>
              <a:buSzPts val="5900"/>
              <a:buFont typeface="Roboto"/>
              <a:buNone/>
              <a:defRPr sz="5900" b="1">
                <a:solidFill>
                  <a:srgbClr val="000000"/>
                </a:solidFill>
                <a:latin typeface="Roboto"/>
                <a:ea typeface="Roboto"/>
                <a:cs typeface="Roboto"/>
                <a:sym typeface="Roboto"/>
              </a:defRPr>
            </a:lvl1pPr>
            <a:lvl2pPr lvl="1" algn="l" rtl="0">
              <a:lnSpc>
                <a:spcPct val="244444"/>
              </a:lnSpc>
              <a:spcBef>
                <a:spcPts val="0"/>
              </a:spcBef>
              <a:spcAft>
                <a:spcPts val="0"/>
              </a:spcAft>
              <a:buClr>
                <a:srgbClr val="F21C0A"/>
              </a:buClr>
              <a:buSzPts val="1600"/>
              <a:buNone/>
              <a:defRPr/>
            </a:lvl2pPr>
            <a:lvl3pPr lvl="2" algn="l" rtl="0">
              <a:lnSpc>
                <a:spcPct val="244444"/>
              </a:lnSpc>
              <a:spcBef>
                <a:spcPts val="0"/>
              </a:spcBef>
              <a:spcAft>
                <a:spcPts val="0"/>
              </a:spcAft>
              <a:buClr>
                <a:srgbClr val="F21C0A"/>
              </a:buClr>
              <a:buSzPts val="1600"/>
              <a:buNone/>
              <a:defRPr/>
            </a:lvl3pPr>
            <a:lvl4pPr lvl="3" algn="l" rtl="0">
              <a:lnSpc>
                <a:spcPct val="244444"/>
              </a:lnSpc>
              <a:spcBef>
                <a:spcPts val="0"/>
              </a:spcBef>
              <a:spcAft>
                <a:spcPts val="0"/>
              </a:spcAft>
              <a:buClr>
                <a:srgbClr val="F21C0A"/>
              </a:buClr>
              <a:buSzPts val="1600"/>
              <a:buNone/>
              <a:defRPr/>
            </a:lvl4pPr>
            <a:lvl5pPr lvl="4" algn="l" rtl="0">
              <a:lnSpc>
                <a:spcPct val="244444"/>
              </a:lnSpc>
              <a:spcBef>
                <a:spcPts val="0"/>
              </a:spcBef>
              <a:spcAft>
                <a:spcPts val="0"/>
              </a:spcAft>
              <a:buClr>
                <a:srgbClr val="F21C0A"/>
              </a:buClr>
              <a:buSzPts val="1600"/>
              <a:buNone/>
              <a:defRPr/>
            </a:lvl5pPr>
            <a:lvl6pPr lvl="5" algn="l" rtl="0">
              <a:lnSpc>
                <a:spcPct val="244444"/>
              </a:lnSpc>
              <a:spcBef>
                <a:spcPts val="0"/>
              </a:spcBef>
              <a:spcAft>
                <a:spcPts val="0"/>
              </a:spcAft>
              <a:buClr>
                <a:srgbClr val="F21C0A"/>
              </a:buClr>
              <a:buSzPts val="1600"/>
              <a:buNone/>
              <a:defRPr/>
            </a:lvl6pPr>
            <a:lvl7pPr lvl="6" algn="l" rtl="0">
              <a:lnSpc>
                <a:spcPct val="244444"/>
              </a:lnSpc>
              <a:spcBef>
                <a:spcPts val="0"/>
              </a:spcBef>
              <a:spcAft>
                <a:spcPts val="0"/>
              </a:spcAft>
              <a:buClr>
                <a:srgbClr val="F21C0A"/>
              </a:buClr>
              <a:buSzPts val="1600"/>
              <a:buNone/>
              <a:defRPr/>
            </a:lvl7pPr>
            <a:lvl8pPr lvl="7" algn="l" rtl="0">
              <a:lnSpc>
                <a:spcPct val="244444"/>
              </a:lnSpc>
              <a:spcBef>
                <a:spcPts val="0"/>
              </a:spcBef>
              <a:spcAft>
                <a:spcPts val="0"/>
              </a:spcAft>
              <a:buClr>
                <a:srgbClr val="F21C0A"/>
              </a:buClr>
              <a:buSzPts val="1600"/>
              <a:buNone/>
              <a:defRPr/>
            </a:lvl8pPr>
            <a:lvl9pPr lvl="8" algn="l" rtl="0">
              <a:lnSpc>
                <a:spcPct val="244444"/>
              </a:lnSpc>
              <a:spcBef>
                <a:spcPts val="0"/>
              </a:spcBef>
              <a:spcAft>
                <a:spcPts val="0"/>
              </a:spcAft>
              <a:buClr>
                <a:srgbClr val="F21C0A"/>
              </a:buClr>
              <a:buSzPts val="1600"/>
              <a:buNone/>
              <a:defRPr/>
            </a:lvl9pPr>
          </a:lstStyle>
          <a:p>
            <a:endParaRPr/>
          </a:p>
        </p:txBody>
      </p:sp>
      <p:sp>
        <p:nvSpPr>
          <p:cNvPr id="356" name="Google Shape;356;g21f2b0b6ef6_0_2526"/>
          <p:cNvSpPr txBox="1">
            <a:spLocks noGrp="1"/>
          </p:cNvSpPr>
          <p:nvPr>
            <p:ph type="body" idx="1"/>
          </p:nvPr>
        </p:nvSpPr>
        <p:spPr>
          <a:xfrm>
            <a:off x="451435" y="2322800"/>
            <a:ext cx="10641300" cy="3144000"/>
          </a:xfrm>
          <a:prstGeom prst="rect">
            <a:avLst/>
          </a:prstGeom>
          <a:noFill/>
          <a:ln>
            <a:noFill/>
          </a:ln>
        </p:spPr>
        <p:txBody>
          <a:bodyPr spcFirstLastPara="1" wrap="square" lIns="111725" tIns="111725" rIns="111725" bIns="111725" anchor="t" anchorCtr="0">
            <a:normAutofit/>
          </a:bodyPr>
          <a:lstStyle>
            <a:lvl1pPr marL="457200" lvl="0" indent="-412750" algn="l" rtl="0">
              <a:lnSpc>
                <a:spcPct val="115000"/>
              </a:lnSpc>
              <a:spcBef>
                <a:spcPts val="0"/>
              </a:spcBef>
              <a:spcAft>
                <a:spcPts val="0"/>
              </a:spcAft>
              <a:buClr>
                <a:srgbClr val="000000"/>
              </a:buClr>
              <a:buSzPts val="2900"/>
              <a:buFont typeface="Helvetica Neue"/>
              <a:buChar char="●"/>
              <a:defRPr sz="2900">
                <a:latin typeface="Roboto"/>
                <a:ea typeface="Roboto"/>
                <a:cs typeface="Roboto"/>
                <a:sym typeface="Roboto"/>
              </a:defRPr>
            </a:lvl1pPr>
            <a:lvl2pPr marL="914400" lvl="1" indent="-412750" algn="l" rtl="0">
              <a:lnSpc>
                <a:spcPct val="115000"/>
              </a:lnSpc>
              <a:spcBef>
                <a:spcPts val="0"/>
              </a:spcBef>
              <a:spcAft>
                <a:spcPts val="0"/>
              </a:spcAft>
              <a:buClr>
                <a:srgbClr val="000000"/>
              </a:buClr>
              <a:buSzPts val="2900"/>
              <a:buFont typeface="Helvetica Neue"/>
              <a:buChar char="○"/>
              <a:defRPr sz="2900">
                <a:latin typeface="Roboto"/>
                <a:ea typeface="Roboto"/>
                <a:cs typeface="Roboto"/>
                <a:sym typeface="Roboto"/>
              </a:defRPr>
            </a:lvl2pPr>
            <a:lvl3pPr marL="1371600" lvl="2" indent="-412750" algn="l" rtl="0">
              <a:lnSpc>
                <a:spcPct val="115000"/>
              </a:lnSpc>
              <a:spcBef>
                <a:spcPts val="0"/>
              </a:spcBef>
              <a:spcAft>
                <a:spcPts val="0"/>
              </a:spcAft>
              <a:buClr>
                <a:srgbClr val="000000"/>
              </a:buClr>
              <a:buSzPts val="2900"/>
              <a:buFont typeface="Helvetica Neue"/>
              <a:buChar char="■"/>
              <a:defRPr sz="2900">
                <a:latin typeface="Roboto"/>
                <a:ea typeface="Roboto"/>
                <a:cs typeface="Roboto"/>
                <a:sym typeface="Roboto"/>
              </a:defRPr>
            </a:lvl3pPr>
            <a:lvl4pPr marL="1828800" lvl="3" indent="-412750" algn="l" rtl="0">
              <a:lnSpc>
                <a:spcPct val="115000"/>
              </a:lnSpc>
              <a:spcBef>
                <a:spcPts val="0"/>
              </a:spcBef>
              <a:spcAft>
                <a:spcPts val="0"/>
              </a:spcAft>
              <a:buClr>
                <a:srgbClr val="000000"/>
              </a:buClr>
              <a:buSzPts val="2900"/>
              <a:buFont typeface="Helvetica Neue"/>
              <a:buChar char="●"/>
              <a:defRPr sz="2900">
                <a:latin typeface="Roboto"/>
                <a:ea typeface="Roboto"/>
                <a:cs typeface="Roboto"/>
                <a:sym typeface="Roboto"/>
              </a:defRPr>
            </a:lvl4pPr>
            <a:lvl5pPr marL="2286000" lvl="4" indent="-412750" algn="l" rtl="0">
              <a:lnSpc>
                <a:spcPct val="115000"/>
              </a:lnSpc>
              <a:spcBef>
                <a:spcPts val="0"/>
              </a:spcBef>
              <a:spcAft>
                <a:spcPts val="0"/>
              </a:spcAft>
              <a:buClr>
                <a:srgbClr val="000000"/>
              </a:buClr>
              <a:buSzPts val="2900"/>
              <a:buFont typeface="Helvetica Neue"/>
              <a:buChar char="○"/>
              <a:defRPr sz="2900">
                <a:latin typeface="Roboto"/>
                <a:ea typeface="Roboto"/>
                <a:cs typeface="Roboto"/>
                <a:sym typeface="Roboto"/>
              </a:defRPr>
            </a:lvl5pPr>
            <a:lvl6pPr marL="2743200" lvl="5" indent="-330200" algn="l" rtl="0">
              <a:lnSpc>
                <a:spcPct val="188888"/>
              </a:lnSpc>
              <a:spcBef>
                <a:spcPts val="0"/>
              </a:spcBef>
              <a:spcAft>
                <a:spcPts val="0"/>
              </a:spcAft>
              <a:buClr>
                <a:srgbClr val="000000"/>
              </a:buClr>
              <a:buSzPts val="1600"/>
              <a:buChar char="•"/>
              <a:defRPr/>
            </a:lvl6pPr>
            <a:lvl7pPr marL="3200400" lvl="6" indent="-228600" algn="l" rtl="0">
              <a:lnSpc>
                <a:spcPct val="188888"/>
              </a:lnSpc>
              <a:spcBef>
                <a:spcPts val="0"/>
              </a:spcBef>
              <a:spcAft>
                <a:spcPts val="0"/>
              </a:spcAft>
              <a:buClr>
                <a:srgbClr val="000000"/>
              </a:buClr>
              <a:buSzPts val="1600"/>
              <a:buNone/>
              <a:defRPr/>
            </a:lvl7pPr>
            <a:lvl8pPr marL="3657600" lvl="7" indent="-330200" algn="l" rtl="0">
              <a:lnSpc>
                <a:spcPct val="188888"/>
              </a:lnSpc>
              <a:spcBef>
                <a:spcPts val="0"/>
              </a:spcBef>
              <a:spcAft>
                <a:spcPts val="0"/>
              </a:spcAft>
              <a:buClr>
                <a:srgbClr val="000000"/>
              </a:buClr>
              <a:buSzPts val="1600"/>
              <a:buChar char="•"/>
              <a:defRPr/>
            </a:lvl8pPr>
            <a:lvl9pPr marL="4114800" lvl="8" indent="-228600" algn="l" rtl="0">
              <a:lnSpc>
                <a:spcPct val="188888"/>
              </a:lnSpc>
              <a:spcBef>
                <a:spcPts val="0"/>
              </a:spcBef>
              <a:spcAft>
                <a:spcPts val="0"/>
              </a:spcAft>
              <a:buClr>
                <a:srgbClr val="000000"/>
              </a:buClr>
              <a:buSzPts val="1600"/>
              <a:buNone/>
              <a:defRPr/>
            </a:lvl9pPr>
          </a:lstStyle>
          <a:p>
            <a:endParaRPr/>
          </a:p>
        </p:txBody>
      </p:sp>
      <p:sp>
        <p:nvSpPr>
          <p:cNvPr id="357" name="Google Shape;357;g21f2b0b6ef6_0_2526"/>
          <p:cNvSpPr txBox="1">
            <a:spLocks noGrp="1"/>
          </p:cNvSpPr>
          <p:nvPr>
            <p:ph type="sldNum" idx="12"/>
          </p:nvPr>
        </p:nvSpPr>
        <p:spPr>
          <a:xfrm>
            <a:off x="11534123" y="5527615"/>
            <a:ext cx="494100" cy="379200"/>
          </a:xfrm>
          <a:prstGeom prst="rect">
            <a:avLst/>
          </a:prstGeom>
          <a:noFill/>
          <a:ln>
            <a:noFill/>
          </a:ln>
        </p:spPr>
        <p:txBody>
          <a:bodyPr spcFirstLastPara="1" wrap="square" lIns="111725" tIns="111725" rIns="111725" bIns="111725" anchor="ctr" anchorCtr="0">
            <a:normAutofit fontScale="77500" lnSpcReduction="20000"/>
          </a:bodyPr>
          <a:lstStyle>
            <a:lvl1pPr marL="0" marR="0" lvl="0" indent="0" algn="r" rtl="0">
              <a:lnSpc>
                <a:spcPct val="100000"/>
              </a:lnSpc>
              <a:spcBef>
                <a:spcPts val="0"/>
              </a:spcBef>
              <a:spcAft>
                <a:spcPts val="0"/>
              </a:spcAft>
              <a:buClr>
                <a:srgbClr val="595959"/>
              </a:buClr>
              <a:buSzPts val="1600"/>
              <a:buFont typeface="Roboto"/>
              <a:buNone/>
              <a:defRPr sz="1600" b="0" i="0" u="none" strike="noStrike" cap="none">
                <a:solidFill>
                  <a:srgbClr val="595959"/>
                </a:solidFill>
                <a:latin typeface="Roboto"/>
                <a:ea typeface="Roboto"/>
                <a:cs typeface="Roboto"/>
                <a:sym typeface="Roboto"/>
              </a:defRPr>
            </a:lvl1pPr>
            <a:lvl2pPr marL="0" marR="0" lvl="1" indent="0" algn="r" rtl="0">
              <a:lnSpc>
                <a:spcPct val="100000"/>
              </a:lnSpc>
              <a:spcBef>
                <a:spcPts val="0"/>
              </a:spcBef>
              <a:spcAft>
                <a:spcPts val="0"/>
              </a:spcAft>
              <a:buClr>
                <a:srgbClr val="595959"/>
              </a:buClr>
              <a:buSzPts val="1600"/>
              <a:buFont typeface="Roboto"/>
              <a:buNone/>
              <a:defRPr sz="1600" b="0" i="0" u="none" strike="noStrike" cap="none">
                <a:solidFill>
                  <a:srgbClr val="595959"/>
                </a:solidFill>
                <a:latin typeface="Roboto"/>
                <a:ea typeface="Roboto"/>
                <a:cs typeface="Roboto"/>
                <a:sym typeface="Roboto"/>
              </a:defRPr>
            </a:lvl2pPr>
            <a:lvl3pPr marL="0" marR="0" lvl="2" indent="0" algn="r" rtl="0">
              <a:lnSpc>
                <a:spcPct val="100000"/>
              </a:lnSpc>
              <a:spcBef>
                <a:spcPts val="0"/>
              </a:spcBef>
              <a:spcAft>
                <a:spcPts val="0"/>
              </a:spcAft>
              <a:buClr>
                <a:srgbClr val="595959"/>
              </a:buClr>
              <a:buSzPts val="1600"/>
              <a:buFont typeface="Roboto"/>
              <a:buNone/>
              <a:defRPr sz="1600" b="0" i="0" u="none" strike="noStrike" cap="none">
                <a:solidFill>
                  <a:srgbClr val="595959"/>
                </a:solidFill>
                <a:latin typeface="Roboto"/>
                <a:ea typeface="Roboto"/>
                <a:cs typeface="Roboto"/>
                <a:sym typeface="Roboto"/>
              </a:defRPr>
            </a:lvl3pPr>
            <a:lvl4pPr marL="0" marR="0" lvl="3" indent="0" algn="r" rtl="0">
              <a:lnSpc>
                <a:spcPct val="100000"/>
              </a:lnSpc>
              <a:spcBef>
                <a:spcPts val="0"/>
              </a:spcBef>
              <a:spcAft>
                <a:spcPts val="0"/>
              </a:spcAft>
              <a:buClr>
                <a:srgbClr val="595959"/>
              </a:buClr>
              <a:buSzPts val="1600"/>
              <a:buFont typeface="Roboto"/>
              <a:buNone/>
              <a:defRPr sz="1600" b="0" i="0" u="none" strike="noStrike" cap="none">
                <a:solidFill>
                  <a:srgbClr val="595959"/>
                </a:solidFill>
                <a:latin typeface="Roboto"/>
                <a:ea typeface="Roboto"/>
                <a:cs typeface="Roboto"/>
                <a:sym typeface="Roboto"/>
              </a:defRPr>
            </a:lvl4pPr>
            <a:lvl5pPr marL="0" marR="0" lvl="4" indent="0" algn="r" rtl="0">
              <a:lnSpc>
                <a:spcPct val="100000"/>
              </a:lnSpc>
              <a:spcBef>
                <a:spcPts val="0"/>
              </a:spcBef>
              <a:spcAft>
                <a:spcPts val="0"/>
              </a:spcAft>
              <a:buClr>
                <a:srgbClr val="595959"/>
              </a:buClr>
              <a:buSzPts val="1600"/>
              <a:buFont typeface="Roboto"/>
              <a:buNone/>
              <a:defRPr sz="1600" b="0" i="0" u="none" strike="noStrike" cap="none">
                <a:solidFill>
                  <a:srgbClr val="595959"/>
                </a:solidFill>
                <a:latin typeface="Roboto"/>
                <a:ea typeface="Roboto"/>
                <a:cs typeface="Roboto"/>
                <a:sym typeface="Roboto"/>
              </a:defRPr>
            </a:lvl5pPr>
            <a:lvl6pPr marL="0" marR="0" lvl="5" indent="0" algn="r" rtl="0">
              <a:lnSpc>
                <a:spcPct val="100000"/>
              </a:lnSpc>
              <a:spcBef>
                <a:spcPts val="0"/>
              </a:spcBef>
              <a:spcAft>
                <a:spcPts val="0"/>
              </a:spcAft>
              <a:buClr>
                <a:srgbClr val="595959"/>
              </a:buClr>
              <a:buSzPts val="1600"/>
              <a:buFont typeface="Roboto"/>
              <a:buNone/>
              <a:defRPr sz="1600" b="0" i="0" u="none" strike="noStrike" cap="none">
                <a:solidFill>
                  <a:srgbClr val="595959"/>
                </a:solidFill>
                <a:latin typeface="Roboto"/>
                <a:ea typeface="Roboto"/>
                <a:cs typeface="Roboto"/>
                <a:sym typeface="Roboto"/>
              </a:defRPr>
            </a:lvl6pPr>
            <a:lvl7pPr marL="0" marR="0" lvl="6" indent="0" algn="r" rtl="0">
              <a:lnSpc>
                <a:spcPct val="100000"/>
              </a:lnSpc>
              <a:spcBef>
                <a:spcPts val="0"/>
              </a:spcBef>
              <a:spcAft>
                <a:spcPts val="0"/>
              </a:spcAft>
              <a:buClr>
                <a:srgbClr val="595959"/>
              </a:buClr>
              <a:buSzPts val="1600"/>
              <a:buFont typeface="Roboto"/>
              <a:buNone/>
              <a:defRPr sz="1600" b="0" i="0" u="none" strike="noStrike" cap="none">
                <a:solidFill>
                  <a:srgbClr val="595959"/>
                </a:solidFill>
                <a:latin typeface="Roboto"/>
                <a:ea typeface="Roboto"/>
                <a:cs typeface="Roboto"/>
                <a:sym typeface="Roboto"/>
              </a:defRPr>
            </a:lvl7pPr>
            <a:lvl8pPr marL="0" marR="0" lvl="7" indent="0" algn="r" rtl="0">
              <a:lnSpc>
                <a:spcPct val="100000"/>
              </a:lnSpc>
              <a:spcBef>
                <a:spcPts val="0"/>
              </a:spcBef>
              <a:spcAft>
                <a:spcPts val="0"/>
              </a:spcAft>
              <a:buClr>
                <a:srgbClr val="595959"/>
              </a:buClr>
              <a:buSzPts val="1600"/>
              <a:buFont typeface="Roboto"/>
              <a:buNone/>
              <a:defRPr sz="1600" b="0" i="0" u="none" strike="noStrike" cap="none">
                <a:solidFill>
                  <a:srgbClr val="595959"/>
                </a:solidFill>
                <a:latin typeface="Roboto"/>
                <a:ea typeface="Roboto"/>
                <a:cs typeface="Roboto"/>
                <a:sym typeface="Roboto"/>
              </a:defRPr>
            </a:lvl8pPr>
            <a:lvl9pPr marL="0" marR="0" lvl="8" indent="0" algn="r" rtl="0">
              <a:lnSpc>
                <a:spcPct val="100000"/>
              </a:lnSpc>
              <a:spcBef>
                <a:spcPts val="0"/>
              </a:spcBef>
              <a:spcAft>
                <a:spcPts val="0"/>
              </a:spcAft>
              <a:buClr>
                <a:srgbClr val="595959"/>
              </a:buClr>
              <a:buSzPts val="1600"/>
              <a:buFont typeface="Roboto"/>
              <a:buNone/>
              <a:defRPr sz="1600" b="0" i="0" u="none" strike="noStrike" cap="none">
                <a:solidFill>
                  <a:srgbClr val="595959"/>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GB"/>
              <a:t>‹#›</a:t>
            </a:fld>
            <a:endParaRPr sz="700">
              <a:solidFill>
                <a:srgbClr val="888888"/>
              </a:solidFill>
              <a:latin typeface="Arial"/>
              <a:ea typeface="Arial"/>
              <a:cs typeface="Arial"/>
              <a:sym typeface="Aria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wo Content 2">
  <p:cSld name="Two Content">
    <p:spTree>
      <p:nvGrpSpPr>
        <p:cNvPr id="1" name="Shape 358"/>
        <p:cNvGrpSpPr/>
        <p:nvPr/>
      </p:nvGrpSpPr>
      <p:grpSpPr>
        <a:xfrm>
          <a:off x="0" y="0"/>
          <a:ext cx="0" cy="0"/>
          <a:chOff x="0" y="0"/>
          <a:chExt cx="0" cy="0"/>
        </a:xfrm>
      </p:grpSpPr>
      <p:sp>
        <p:nvSpPr>
          <p:cNvPr id="359" name="Google Shape;359;g21f2b0b6ef6_0_2531"/>
          <p:cNvSpPr txBox="1">
            <a:spLocks noGrp="1"/>
          </p:cNvSpPr>
          <p:nvPr>
            <p:ph type="title"/>
          </p:nvPr>
        </p:nvSpPr>
        <p:spPr>
          <a:xfrm>
            <a:off x="806422" y="549482"/>
            <a:ext cx="6223500" cy="4377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4300"/>
              <a:buNone/>
              <a:defRPr sz="3200" b="0" i="0">
                <a:solidFill>
                  <a:srgbClr val="FED825"/>
                </a:solidFill>
                <a:latin typeface="Arial"/>
                <a:ea typeface="Arial"/>
                <a:cs typeface="Arial"/>
                <a:sym typeface="Arial"/>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a:p>
        </p:txBody>
      </p:sp>
      <p:sp>
        <p:nvSpPr>
          <p:cNvPr id="360" name="Google Shape;360;g21f2b0b6ef6_0_2531"/>
          <p:cNvSpPr txBox="1">
            <a:spLocks noGrp="1"/>
          </p:cNvSpPr>
          <p:nvPr>
            <p:ph type="body" idx="1"/>
          </p:nvPr>
        </p:nvSpPr>
        <p:spPr>
          <a:xfrm>
            <a:off x="806422" y="1590050"/>
            <a:ext cx="4371300" cy="3920700"/>
          </a:xfrm>
          <a:prstGeom prst="rect">
            <a:avLst/>
          </a:prstGeom>
          <a:noFill/>
          <a:ln>
            <a:noFill/>
          </a:ln>
        </p:spPr>
        <p:txBody>
          <a:bodyPr spcFirstLastPara="1" wrap="square" lIns="0" tIns="0" rIns="0" bIns="0" anchor="t" anchorCtr="0">
            <a:spAutoFit/>
          </a:bodyPr>
          <a:lstStyle>
            <a:lvl1pPr marL="457200" lvl="0" indent="-228600" algn="l" rtl="0">
              <a:spcBef>
                <a:spcPts val="0"/>
              </a:spcBef>
              <a:spcAft>
                <a:spcPts val="0"/>
              </a:spcAft>
              <a:buSzPts val="2400"/>
              <a:buNone/>
              <a:defRPr sz="1300" b="0" i="0">
                <a:solidFill>
                  <a:schemeClr val="lt1"/>
                </a:solidFill>
                <a:latin typeface="Arial"/>
                <a:ea typeface="Arial"/>
                <a:cs typeface="Arial"/>
                <a:sym typeface="Arial"/>
              </a:defRPr>
            </a:lvl1pPr>
            <a:lvl2pPr marL="914400" lvl="1" indent="-228600" algn="l" rtl="0">
              <a:spcBef>
                <a:spcPts val="1600"/>
              </a:spcBef>
              <a:spcAft>
                <a:spcPts val="0"/>
              </a:spcAft>
              <a:buSzPts val="1900"/>
              <a:buNone/>
              <a:defRPr/>
            </a:lvl2pPr>
            <a:lvl3pPr marL="1371600" lvl="2" indent="-228600" algn="l" rtl="0">
              <a:spcBef>
                <a:spcPts val="1600"/>
              </a:spcBef>
              <a:spcAft>
                <a:spcPts val="0"/>
              </a:spcAft>
              <a:buSzPts val="1900"/>
              <a:buNone/>
              <a:defRPr/>
            </a:lvl3pPr>
            <a:lvl4pPr marL="1828800" lvl="3" indent="-228600" algn="l" rtl="0">
              <a:spcBef>
                <a:spcPts val="1600"/>
              </a:spcBef>
              <a:spcAft>
                <a:spcPts val="0"/>
              </a:spcAft>
              <a:buSzPts val="1900"/>
              <a:buNone/>
              <a:defRPr/>
            </a:lvl4pPr>
            <a:lvl5pPr marL="2286000" lvl="4" indent="-228600" algn="l" rtl="0">
              <a:spcBef>
                <a:spcPts val="1600"/>
              </a:spcBef>
              <a:spcAft>
                <a:spcPts val="0"/>
              </a:spcAft>
              <a:buSzPts val="1900"/>
              <a:buNone/>
              <a:defRPr/>
            </a:lvl5pPr>
            <a:lvl6pPr marL="2743200" lvl="5" indent="-228600" algn="l" rtl="0">
              <a:spcBef>
                <a:spcPts val="1600"/>
              </a:spcBef>
              <a:spcAft>
                <a:spcPts val="0"/>
              </a:spcAft>
              <a:buSzPts val="1900"/>
              <a:buNone/>
              <a:defRPr/>
            </a:lvl6pPr>
            <a:lvl7pPr marL="3200400" lvl="6" indent="-228600" algn="l" rtl="0">
              <a:spcBef>
                <a:spcPts val="1600"/>
              </a:spcBef>
              <a:spcAft>
                <a:spcPts val="0"/>
              </a:spcAft>
              <a:buSzPts val="1900"/>
              <a:buNone/>
              <a:defRPr/>
            </a:lvl7pPr>
            <a:lvl8pPr marL="3657600" lvl="7" indent="-228600" algn="l" rtl="0">
              <a:spcBef>
                <a:spcPts val="1600"/>
              </a:spcBef>
              <a:spcAft>
                <a:spcPts val="0"/>
              </a:spcAft>
              <a:buSzPts val="1900"/>
              <a:buNone/>
              <a:defRPr/>
            </a:lvl8pPr>
            <a:lvl9pPr marL="4114800" lvl="8" indent="-228600" algn="l" rtl="0">
              <a:spcBef>
                <a:spcPts val="1600"/>
              </a:spcBef>
              <a:spcAft>
                <a:spcPts val="1600"/>
              </a:spcAft>
              <a:buSzPts val="1900"/>
              <a:buNone/>
              <a:defRPr/>
            </a:lvl9pPr>
          </a:lstStyle>
          <a:p>
            <a:endParaRPr/>
          </a:p>
        </p:txBody>
      </p:sp>
      <p:sp>
        <p:nvSpPr>
          <p:cNvPr id="361" name="Google Shape;361;g21f2b0b6ef6_0_2531"/>
          <p:cNvSpPr txBox="1">
            <a:spLocks noGrp="1"/>
          </p:cNvSpPr>
          <p:nvPr>
            <p:ph type="body" idx="2"/>
          </p:nvPr>
        </p:nvSpPr>
        <p:spPr>
          <a:xfrm>
            <a:off x="6368038" y="1565587"/>
            <a:ext cx="4779300" cy="4486800"/>
          </a:xfrm>
          <a:prstGeom prst="rect">
            <a:avLst/>
          </a:prstGeom>
          <a:noFill/>
          <a:ln>
            <a:noFill/>
          </a:ln>
        </p:spPr>
        <p:txBody>
          <a:bodyPr spcFirstLastPara="1" wrap="square" lIns="0" tIns="0" rIns="0" bIns="0" anchor="t" anchorCtr="0">
            <a:spAutoFit/>
          </a:bodyPr>
          <a:lstStyle>
            <a:lvl1pPr marL="457200" lvl="0" indent="-228600" algn="l" rtl="0">
              <a:spcBef>
                <a:spcPts val="0"/>
              </a:spcBef>
              <a:spcAft>
                <a:spcPts val="0"/>
              </a:spcAft>
              <a:buSzPts val="2400"/>
              <a:buNone/>
              <a:defRPr sz="1900" b="0" i="0">
                <a:solidFill>
                  <a:schemeClr val="lt1"/>
                </a:solidFill>
                <a:latin typeface="Arial"/>
                <a:ea typeface="Arial"/>
                <a:cs typeface="Arial"/>
                <a:sym typeface="Arial"/>
              </a:defRPr>
            </a:lvl1pPr>
            <a:lvl2pPr marL="914400" lvl="1" indent="-228600" algn="l" rtl="0">
              <a:spcBef>
                <a:spcPts val="1600"/>
              </a:spcBef>
              <a:spcAft>
                <a:spcPts val="0"/>
              </a:spcAft>
              <a:buSzPts val="1900"/>
              <a:buNone/>
              <a:defRPr/>
            </a:lvl2pPr>
            <a:lvl3pPr marL="1371600" lvl="2" indent="-228600" algn="l" rtl="0">
              <a:spcBef>
                <a:spcPts val="1600"/>
              </a:spcBef>
              <a:spcAft>
                <a:spcPts val="0"/>
              </a:spcAft>
              <a:buSzPts val="1900"/>
              <a:buNone/>
              <a:defRPr/>
            </a:lvl3pPr>
            <a:lvl4pPr marL="1828800" lvl="3" indent="-228600" algn="l" rtl="0">
              <a:spcBef>
                <a:spcPts val="1600"/>
              </a:spcBef>
              <a:spcAft>
                <a:spcPts val="0"/>
              </a:spcAft>
              <a:buSzPts val="1900"/>
              <a:buNone/>
              <a:defRPr/>
            </a:lvl4pPr>
            <a:lvl5pPr marL="2286000" lvl="4" indent="-228600" algn="l" rtl="0">
              <a:spcBef>
                <a:spcPts val="1600"/>
              </a:spcBef>
              <a:spcAft>
                <a:spcPts val="0"/>
              </a:spcAft>
              <a:buSzPts val="1900"/>
              <a:buNone/>
              <a:defRPr/>
            </a:lvl5pPr>
            <a:lvl6pPr marL="2743200" lvl="5" indent="-228600" algn="l" rtl="0">
              <a:spcBef>
                <a:spcPts val="1600"/>
              </a:spcBef>
              <a:spcAft>
                <a:spcPts val="0"/>
              </a:spcAft>
              <a:buSzPts val="1900"/>
              <a:buNone/>
              <a:defRPr/>
            </a:lvl6pPr>
            <a:lvl7pPr marL="3200400" lvl="6" indent="-228600" algn="l" rtl="0">
              <a:spcBef>
                <a:spcPts val="1600"/>
              </a:spcBef>
              <a:spcAft>
                <a:spcPts val="0"/>
              </a:spcAft>
              <a:buSzPts val="1900"/>
              <a:buNone/>
              <a:defRPr/>
            </a:lvl7pPr>
            <a:lvl8pPr marL="3657600" lvl="7" indent="-228600" algn="l" rtl="0">
              <a:spcBef>
                <a:spcPts val="1600"/>
              </a:spcBef>
              <a:spcAft>
                <a:spcPts val="0"/>
              </a:spcAft>
              <a:buSzPts val="1900"/>
              <a:buNone/>
              <a:defRPr/>
            </a:lvl8pPr>
            <a:lvl9pPr marL="4114800" lvl="8" indent="-228600" algn="l" rtl="0">
              <a:spcBef>
                <a:spcPts val="1600"/>
              </a:spcBef>
              <a:spcAft>
                <a:spcPts val="1600"/>
              </a:spcAft>
              <a:buSzPts val="1900"/>
              <a:buNone/>
              <a:defRPr/>
            </a:lvl9pPr>
          </a:lstStyle>
          <a:p>
            <a:endParaRPr/>
          </a:p>
        </p:txBody>
      </p:sp>
      <p:sp>
        <p:nvSpPr>
          <p:cNvPr id="362" name="Google Shape;362;g21f2b0b6ef6_0_2531"/>
          <p:cNvSpPr txBox="1">
            <a:spLocks noGrp="1"/>
          </p:cNvSpPr>
          <p:nvPr>
            <p:ph type="ftr" idx="11"/>
          </p:nvPr>
        </p:nvSpPr>
        <p:spPr>
          <a:xfrm>
            <a:off x="4145280" y="6377940"/>
            <a:ext cx="3901200" cy="342900"/>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1500"/>
              <a:buNone/>
              <a:defRPr sz="1500">
                <a:solidFill>
                  <a:srgbClr val="888888"/>
                </a:solidFill>
              </a:defRPr>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a:endParaRPr/>
          </a:p>
        </p:txBody>
      </p:sp>
      <p:sp>
        <p:nvSpPr>
          <p:cNvPr id="363" name="Google Shape;363;g21f2b0b6ef6_0_2531"/>
          <p:cNvSpPr txBox="1">
            <a:spLocks noGrp="1"/>
          </p:cNvSpPr>
          <p:nvPr>
            <p:ph type="dt" idx="10"/>
          </p:nvPr>
        </p:nvSpPr>
        <p:spPr>
          <a:xfrm>
            <a:off x="609600" y="6377940"/>
            <a:ext cx="2804100" cy="3429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500"/>
              <a:buNone/>
              <a:defRPr sz="1500">
                <a:solidFill>
                  <a:srgbClr val="888888"/>
                </a:solidFill>
              </a:defRPr>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a:endParaRPr/>
          </a:p>
        </p:txBody>
      </p:sp>
      <p:sp>
        <p:nvSpPr>
          <p:cNvPr id="364" name="Google Shape;364;g21f2b0b6ef6_0_2531"/>
          <p:cNvSpPr txBox="1">
            <a:spLocks noGrp="1"/>
          </p:cNvSpPr>
          <p:nvPr>
            <p:ph type="sldNum" idx="12"/>
          </p:nvPr>
        </p:nvSpPr>
        <p:spPr>
          <a:xfrm>
            <a:off x="11580627" y="6393279"/>
            <a:ext cx="262800" cy="169200"/>
          </a:xfrm>
          <a:prstGeom prst="rect">
            <a:avLst/>
          </a:prstGeom>
          <a:noFill/>
          <a:ln>
            <a:noFill/>
          </a:ln>
        </p:spPr>
        <p:txBody>
          <a:bodyPr spcFirstLastPara="1" wrap="square" lIns="0" tIns="0" rIns="0" bIns="0" anchor="t" anchorCtr="0">
            <a:spAutoFit/>
          </a:bodyPr>
          <a:lstStyle>
            <a:lvl1pPr marL="38100" lvl="0" indent="0" rtl="0">
              <a:lnSpc>
                <a:spcPct val="100000"/>
              </a:lnSpc>
              <a:spcBef>
                <a:spcPts val="0"/>
              </a:spcBef>
              <a:buNone/>
              <a:defRPr sz="1100" b="0" i="0">
                <a:solidFill>
                  <a:srgbClr val="000000"/>
                </a:solidFill>
                <a:latin typeface="Arial"/>
                <a:ea typeface="Arial"/>
                <a:cs typeface="Arial"/>
                <a:sym typeface="Arial"/>
              </a:defRPr>
            </a:lvl1pPr>
            <a:lvl2pPr marL="38100" lvl="1" indent="0" rtl="0">
              <a:lnSpc>
                <a:spcPct val="100000"/>
              </a:lnSpc>
              <a:spcBef>
                <a:spcPts val="0"/>
              </a:spcBef>
              <a:buNone/>
              <a:defRPr sz="1100" b="0" i="0">
                <a:solidFill>
                  <a:srgbClr val="000000"/>
                </a:solidFill>
                <a:latin typeface="Arial"/>
                <a:ea typeface="Arial"/>
                <a:cs typeface="Arial"/>
                <a:sym typeface="Arial"/>
              </a:defRPr>
            </a:lvl2pPr>
            <a:lvl3pPr marL="38100" lvl="2" indent="0" rtl="0">
              <a:lnSpc>
                <a:spcPct val="100000"/>
              </a:lnSpc>
              <a:spcBef>
                <a:spcPts val="0"/>
              </a:spcBef>
              <a:buNone/>
              <a:defRPr sz="1100" b="0" i="0">
                <a:solidFill>
                  <a:srgbClr val="000000"/>
                </a:solidFill>
                <a:latin typeface="Arial"/>
                <a:ea typeface="Arial"/>
                <a:cs typeface="Arial"/>
                <a:sym typeface="Arial"/>
              </a:defRPr>
            </a:lvl3pPr>
            <a:lvl4pPr marL="38100" lvl="3" indent="0" rtl="0">
              <a:lnSpc>
                <a:spcPct val="100000"/>
              </a:lnSpc>
              <a:spcBef>
                <a:spcPts val="0"/>
              </a:spcBef>
              <a:buNone/>
              <a:defRPr sz="1100" b="0" i="0">
                <a:solidFill>
                  <a:srgbClr val="000000"/>
                </a:solidFill>
                <a:latin typeface="Arial"/>
                <a:ea typeface="Arial"/>
                <a:cs typeface="Arial"/>
                <a:sym typeface="Arial"/>
              </a:defRPr>
            </a:lvl4pPr>
            <a:lvl5pPr marL="38100" lvl="4" indent="0" rtl="0">
              <a:lnSpc>
                <a:spcPct val="100000"/>
              </a:lnSpc>
              <a:spcBef>
                <a:spcPts val="0"/>
              </a:spcBef>
              <a:buNone/>
              <a:defRPr sz="1100" b="0" i="0">
                <a:solidFill>
                  <a:srgbClr val="000000"/>
                </a:solidFill>
                <a:latin typeface="Arial"/>
                <a:ea typeface="Arial"/>
                <a:cs typeface="Arial"/>
                <a:sym typeface="Arial"/>
              </a:defRPr>
            </a:lvl5pPr>
            <a:lvl6pPr marL="38100" lvl="5" indent="0" rtl="0">
              <a:lnSpc>
                <a:spcPct val="100000"/>
              </a:lnSpc>
              <a:spcBef>
                <a:spcPts val="0"/>
              </a:spcBef>
              <a:buNone/>
              <a:defRPr sz="1100" b="0" i="0">
                <a:solidFill>
                  <a:srgbClr val="000000"/>
                </a:solidFill>
                <a:latin typeface="Arial"/>
                <a:ea typeface="Arial"/>
                <a:cs typeface="Arial"/>
                <a:sym typeface="Arial"/>
              </a:defRPr>
            </a:lvl6pPr>
            <a:lvl7pPr marL="38100" lvl="6" indent="0" rtl="0">
              <a:lnSpc>
                <a:spcPct val="100000"/>
              </a:lnSpc>
              <a:spcBef>
                <a:spcPts val="0"/>
              </a:spcBef>
              <a:buNone/>
              <a:defRPr sz="1100" b="0" i="0">
                <a:solidFill>
                  <a:srgbClr val="000000"/>
                </a:solidFill>
                <a:latin typeface="Arial"/>
                <a:ea typeface="Arial"/>
                <a:cs typeface="Arial"/>
                <a:sym typeface="Arial"/>
              </a:defRPr>
            </a:lvl7pPr>
            <a:lvl8pPr marL="38100" lvl="7" indent="0" rtl="0">
              <a:lnSpc>
                <a:spcPct val="100000"/>
              </a:lnSpc>
              <a:spcBef>
                <a:spcPts val="0"/>
              </a:spcBef>
              <a:buNone/>
              <a:defRPr sz="1100" b="0" i="0">
                <a:solidFill>
                  <a:srgbClr val="000000"/>
                </a:solidFill>
                <a:latin typeface="Arial"/>
                <a:ea typeface="Arial"/>
                <a:cs typeface="Arial"/>
                <a:sym typeface="Arial"/>
              </a:defRPr>
            </a:lvl8pPr>
            <a:lvl9pPr marL="38100" lvl="8" indent="0" rtl="0">
              <a:lnSpc>
                <a:spcPct val="100000"/>
              </a:lnSpc>
              <a:spcBef>
                <a:spcPts val="0"/>
              </a:spcBef>
              <a:buNone/>
              <a:defRPr sz="1100" b="0" i="0">
                <a:solidFill>
                  <a:srgbClr val="000000"/>
                </a:solidFill>
                <a:latin typeface="Arial"/>
                <a:ea typeface="Arial"/>
                <a:cs typeface="Arial"/>
                <a:sym typeface="Arial"/>
              </a:defRPr>
            </a:lvl9pPr>
          </a:lstStyle>
          <a:p>
            <a:pPr marL="3810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1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7"/>
          <p:cNvSpPr>
            <a:spLocks noGrp="1"/>
          </p:cNvSpPr>
          <p:nvPr>
            <p:ph type="pic" idx="2"/>
          </p:nvPr>
        </p:nvSpPr>
        <p:spPr>
          <a:xfrm>
            <a:off x="5183188" y="987425"/>
            <a:ext cx="6172200" cy="4873625"/>
          </a:xfrm>
          <a:prstGeom prst="rect">
            <a:avLst/>
          </a:prstGeom>
          <a:noFill/>
          <a:ln>
            <a:noFill/>
          </a:ln>
        </p:spPr>
      </p:sp>
      <p:sp>
        <p:nvSpPr>
          <p:cNvPr id="68" name="Google Shape;68;p1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theme" Target="../theme/theme2.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theme" Target="../theme/theme3.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theme" Target="../theme/theme4.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material">
    <p:bg>
      <p:bgPr>
        <a:solidFill>
          <a:schemeClr val="dk1"/>
        </a:solidFill>
        <a:effectLst/>
      </p:bgPr>
    </p:bg>
    <p:spTree>
      <p:nvGrpSpPr>
        <p:cNvPr id="1" name="Shape 87"/>
        <p:cNvGrpSpPr/>
        <p:nvPr/>
      </p:nvGrpSpPr>
      <p:grpSpPr>
        <a:xfrm>
          <a:off x="0" y="0"/>
          <a:ext cx="0" cy="0"/>
          <a:chOff x="0" y="0"/>
          <a:chExt cx="0" cy="0"/>
        </a:xfrm>
      </p:grpSpPr>
      <p:sp>
        <p:nvSpPr>
          <p:cNvPr id="88" name="Google Shape;88;g21f2b0b6ef6_0_981"/>
          <p:cNvSpPr txBox="1">
            <a:spLocks noGrp="1"/>
          </p:cNvSpPr>
          <p:nvPr>
            <p:ph type="title"/>
          </p:nvPr>
        </p:nvSpPr>
        <p:spPr>
          <a:xfrm>
            <a:off x="629200" y="984967"/>
            <a:ext cx="10962900" cy="1023600"/>
          </a:xfrm>
          <a:prstGeom prst="rect">
            <a:avLst/>
          </a:prstGeom>
          <a:noFill/>
          <a:ln>
            <a:noFill/>
          </a:ln>
        </p:spPr>
        <p:txBody>
          <a:bodyPr spcFirstLastPara="1" wrap="square" lIns="121900" tIns="121900" rIns="121900" bIns="121900" anchor="b" anchorCtr="0">
            <a:normAutofit/>
          </a:bodyPr>
          <a:lstStyle>
            <a:lvl1pPr lvl="0" rtl="0">
              <a:spcBef>
                <a:spcPts val="0"/>
              </a:spcBef>
              <a:spcAft>
                <a:spcPts val="0"/>
              </a:spcAft>
              <a:buClr>
                <a:schemeClr val="lt1"/>
              </a:buClr>
              <a:buSzPts val="4300"/>
              <a:buFont typeface="Roboto"/>
              <a:buNone/>
              <a:defRPr sz="4300">
                <a:solidFill>
                  <a:schemeClr val="lt1"/>
                </a:solidFill>
                <a:latin typeface="Roboto"/>
                <a:ea typeface="Roboto"/>
                <a:cs typeface="Roboto"/>
                <a:sym typeface="Roboto"/>
              </a:defRPr>
            </a:lvl1pPr>
            <a:lvl2pPr lvl="1" rtl="0">
              <a:spcBef>
                <a:spcPts val="0"/>
              </a:spcBef>
              <a:spcAft>
                <a:spcPts val="0"/>
              </a:spcAft>
              <a:buClr>
                <a:schemeClr val="lt1"/>
              </a:buClr>
              <a:buSzPts val="4300"/>
              <a:buFont typeface="Roboto"/>
              <a:buNone/>
              <a:defRPr sz="4300">
                <a:solidFill>
                  <a:schemeClr val="lt1"/>
                </a:solidFill>
                <a:latin typeface="Roboto"/>
                <a:ea typeface="Roboto"/>
                <a:cs typeface="Roboto"/>
                <a:sym typeface="Roboto"/>
              </a:defRPr>
            </a:lvl2pPr>
            <a:lvl3pPr lvl="2" rtl="0">
              <a:spcBef>
                <a:spcPts val="0"/>
              </a:spcBef>
              <a:spcAft>
                <a:spcPts val="0"/>
              </a:spcAft>
              <a:buClr>
                <a:schemeClr val="lt1"/>
              </a:buClr>
              <a:buSzPts val="4300"/>
              <a:buFont typeface="Roboto"/>
              <a:buNone/>
              <a:defRPr sz="4300">
                <a:solidFill>
                  <a:schemeClr val="lt1"/>
                </a:solidFill>
                <a:latin typeface="Roboto"/>
                <a:ea typeface="Roboto"/>
                <a:cs typeface="Roboto"/>
                <a:sym typeface="Roboto"/>
              </a:defRPr>
            </a:lvl3pPr>
            <a:lvl4pPr lvl="3" rtl="0">
              <a:spcBef>
                <a:spcPts val="0"/>
              </a:spcBef>
              <a:spcAft>
                <a:spcPts val="0"/>
              </a:spcAft>
              <a:buClr>
                <a:schemeClr val="lt1"/>
              </a:buClr>
              <a:buSzPts val="4300"/>
              <a:buFont typeface="Roboto"/>
              <a:buNone/>
              <a:defRPr sz="4300">
                <a:solidFill>
                  <a:schemeClr val="lt1"/>
                </a:solidFill>
                <a:latin typeface="Roboto"/>
                <a:ea typeface="Roboto"/>
                <a:cs typeface="Roboto"/>
                <a:sym typeface="Roboto"/>
              </a:defRPr>
            </a:lvl4pPr>
            <a:lvl5pPr lvl="4" rtl="0">
              <a:spcBef>
                <a:spcPts val="0"/>
              </a:spcBef>
              <a:spcAft>
                <a:spcPts val="0"/>
              </a:spcAft>
              <a:buClr>
                <a:schemeClr val="lt1"/>
              </a:buClr>
              <a:buSzPts val="4300"/>
              <a:buFont typeface="Roboto"/>
              <a:buNone/>
              <a:defRPr sz="4300">
                <a:solidFill>
                  <a:schemeClr val="lt1"/>
                </a:solidFill>
                <a:latin typeface="Roboto"/>
                <a:ea typeface="Roboto"/>
                <a:cs typeface="Roboto"/>
                <a:sym typeface="Roboto"/>
              </a:defRPr>
            </a:lvl5pPr>
            <a:lvl6pPr lvl="5" rtl="0">
              <a:spcBef>
                <a:spcPts val="0"/>
              </a:spcBef>
              <a:spcAft>
                <a:spcPts val="0"/>
              </a:spcAft>
              <a:buClr>
                <a:schemeClr val="lt1"/>
              </a:buClr>
              <a:buSzPts val="4300"/>
              <a:buFont typeface="Roboto"/>
              <a:buNone/>
              <a:defRPr sz="4300">
                <a:solidFill>
                  <a:schemeClr val="lt1"/>
                </a:solidFill>
                <a:latin typeface="Roboto"/>
                <a:ea typeface="Roboto"/>
                <a:cs typeface="Roboto"/>
                <a:sym typeface="Roboto"/>
              </a:defRPr>
            </a:lvl6pPr>
            <a:lvl7pPr lvl="6" rtl="0">
              <a:spcBef>
                <a:spcPts val="0"/>
              </a:spcBef>
              <a:spcAft>
                <a:spcPts val="0"/>
              </a:spcAft>
              <a:buClr>
                <a:schemeClr val="lt1"/>
              </a:buClr>
              <a:buSzPts val="4300"/>
              <a:buFont typeface="Roboto"/>
              <a:buNone/>
              <a:defRPr sz="4300">
                <a:solidFill>
                  <a:schemeClr val="lt1"/>
                </a:solidFill>
                <a:latin typeface="Roboto"/>
                <a:ea typeface="Roboto"/>
                <a:cs typeface="Roboto"/>
                <a:sym typeface="Roboto"/>
              </a:defRPr>
            </a:lvl7pPr>
            <a:lvl8pPr lvl="7" rtl="0">
              <a:spcBef>
                <a:spcPts val="0"/>
              </a:spcBef>
              <a:spcAft>
                <a:spcPts val="0"/>
              </a:spcAft>
              <a:buClr>
                <a:schemeClr val="lt1"/>
              </a:buClr>
              <a:buSzPts val="4300"/>
              <a:buFont typeface="Roboto"/>
              <a:buNone/>
              <a:defRPr sz="4300">
                <a:solidFill>
                  <a:schemeClr val="lt1"/>
                </a:solidFill>
                <a:latin typeface="Roboto"/>
                <a:ea typeface="Roboto"/>
                <a:cs typeface="Roboto"/>
                <a:sym typeface="Roboto"/>
              </a:defRPr>
            </a:lvl8pPr>
            <a:lvl9pPr lvl="8" rtl="0">
              <a:spcBef>
                <a:spcPts val="0"/>
              </a:spcBef>
              <a:spcAft>
                <a:spcPts val="0"/>
              </a:spcAft>
              <a:buClr>
                <a:schemeClr val="lt1"/>
              </a:buClr>
              <a:buSzPts val="4300"/>
              <a:buFont typeface="Roboto"/>
              <a:buNone/>
              <a:defRPr sz="4300">
                <a:solidFill>
                  <a:schemeClr val="lt1"/>
                </a:solidFill>
                <a:latin typeface="Roboto"/>
                <a:ea typeface="Roboto"/>
                <a:cs typeface="Roboto"/>
                <a:sym typeface="Roboto"/>
              </a:defRPr>
            </a:lvl9pPr>
          </a:lstStyle>
          <a:p>
            <a:endParaRPr/>
          </a:p>
        </p:txBody>
      </p:sp>
      <p:sp>
        <p:nvSpPr>
          <p:cNvPr id="89" name="Google Shape;89;g21f2b0b6ef6_0_981"/>
          <p:cNvSpPr txBox="1">
            <a:spLocks noGrp="1"/>
          </p:cNvSpPr>
          <p:nvPr>
            <p:ph type="body" idx="1"/>
          </p:nvPr>
        </p:nvSpPr>
        <p:spPr>
          <a:xfrm>
            <a:off x="629200" y="2558767"/>
            <a:ext cx="10962900" cy="3613500"/>
          </a:xfrm>
          <a:prstGeom prst="rect">
            <a:avLst/>
          </a:prstGeom>
          <a:noFill/>
          <a:ln>
            <a:noFill/>
          </a:ln>
        </p:spPr>
        <p:txBody>
          <a:bodyPr spcFirstLastPara="1" wrap="square" lIns="121900" tIns="121900" rIns="121900" bIns="121900" anchor="t" anchorCtr="0">
            <a:normAutofit/>
          </a:bodyPr>
          <a:lstStyle>
            <a:lvl1pPr marL="457200" lvl="0" indent="-381000" rtl="0">
              <a:lnSpc>
                <a:spcPct val="115000"/>
              </a:lnSpc>
              <a:spcBef>
                <a:spcPts val="0"/>
              </a:spcBef>
              <a:spcAft>
                <a:spcPts val="0"/>
              </a:spcAft>
              <a:buClr>
                <a:schemeClr val="lt2"/>
              </a:buClr>
              <a:buSzPts val="2400"/>
              <a:buFont typeface="Roboto"/>
              <a:buChar char="●"/>
              <a:defRPr sz="2400">
                <a:solidFill>
                  <a:schemeClr val="lt2"/>
                </a:solidFill>
                <a:latin typeface="Roboto"/>
                <a:ea typeface="Roboto"/>
                <a:cs typeface="Roboto"/>
                <a:sym typeface="Roboto"/>
              </a:defRPr>
            </a:lvl1pPr>
            <a:lvl2pPr marL="914400" lvl="1" indent="-349250" rtl="0">
              <a:lnSpc>
                <a:spcPct val="115000"/>
              </a:lnSpc>
              <a:spcBef>
                <a:spcPts val="0"/>
              </a:spcBef>
              <a:spcAft>
                <a:spcPts val="0"/>
              </a:spcAft>
              <a:buClr>
                <a:schemeClr val="lt2"/>
              </a:buClr>
              <a:buSzPts val="1900"/>
              <a:buFont typeface="Roboto"/>
              <a:buChar char="○"/>
              <a:defRPr sz="1900">
                <a:solidFill>
                  <a:schemeClr val="lt2"/>
                </a:solidFill>
                <a:latin typeface="Roboto"/>
                <a:ea typeface="Roboto"/>
                <a:cs typeface="Roboto"/>
                <a:sym typeface="Roboto"/>
              </a:defRPr>
            </a:lvl2pPr>
            <a:lvl3pPr marL="1371600" lvl="2" indent="-349250" rtl="0">
              <a:lnSpc>
                <a:spcPct val="115000"/>
              </a:lnSpc>
              <a:spcBef>
                <a:spcPts val="0"/>
              </a:spcBef>
              <a:spcAft>
                <a:spcPts val="0"/>
              </a:spcAft>
              <a:buClr>
                <a:schemeClr val="lt2"/>
              </a:buClr>
              <a:buSzPts val="1900"/>
              <a:buFont typeface="Roboto"/>
              <a:buChar char="■"/>
              <a:defRPr sz="1900">
                <a:solidFill>
                  <a:schemeClr val="lt2"/>
                </a:solidFill>
                <a:latin typeface="Roboto"/>
                <a:ea typeface="Roboto"/>
                <a:cs typeface="Roboto"/>
                <a:sym typeface="Roboto"/>
              </a:defRPr>
            </a:lvl3pPr>
            <a:lvl4pPr marL="1828800" lvl="3" indent="-349250" rtl="0">
              <a:lnSpc>
                <a:spcPct val="115000"/>
              </a:lnSpc>
              <a:spcBef>
                <a:spcPts val="0"/>
              </a:spcBef>
              <a:spcAft>
                <a:spcPts val="0"/>
              </a:spcAft>
              <a:buClr>
                <a:schemeClr val="lt2"/>
              </a:buClr>
              <a:buSzPts val="1900"/>
              <a:buFont typeface="Roboto"/>
              <a:buChar char="●"/>
              <a:defRPr sz="1900">
                <a:solidFill>
                  <a:schemeClr val="lt2"/>
                </a:solidFill>
                <a:latin typeface="Roboto"/>
                <a:ea typeface="Roboto"/>
                <a:cs typeface="Roboto"/>
                <a:sym typeface="Roboto"/>
              </a:defRPr>
            </a:lvl4pPr>
            <a:lvl5pPr marL="2286000" lvl="4" indent="-349250" rtl="0">
              <a:lnSpc>
                <a:spcPct val="115000"/>
              </a:lnSpc>
              <a:spcBef>
                <a:spcPts val="0"/>
              </a:spcBef>
              <a:spcAft>
                <a:spcPts val="0"/>
              </a:spcAft>
              <a:buClr>
                <a:schemeClr val="lt2"/>
              </a:buClr>
              <a:buSzPts val="1900"/>
              <a:buFont typeface="Roboto"/>
              <a:buChar char="○"/>
              <a:defRPr sz="1900">
                <a:solidFill>
                  <a:schemeClr val="lt2"/>
                </a:solidFill>
                <a:latin typeface="Roboto"/>
                <a:ea typeface="Roboto"/>
                <a:cs typeface="Roboto"/>
                <a:sym typeface="Roboto"/>
              </a:defRPr>
            </a:lvl5pPr>
            <a:lvl6pPr marL="2743200" lvl="5" indent="-349250" rtl="0">
              <a:lnSpc>
                <a:spcPct val="115000"/>
              </a:lnSpc>
              <a:spcBef>
                <a:spcPts val="0"/>
              </a:spcBef>
              <a:spcAft>
                <a:spcPts val="0"/>
              </a:spcAft>
              <a:buClr>
                <a:schemeClr val="lt2"/>
              </a:buClr>
              <a:buSzPts val="1900"/>
              <a:buFont typeface="Roboto"/>
              <a:buChar char="■"/>
              <a:defRPr sz="1900">
                <a:solidFill>
                  <a:schemeClr val="lt2"/>
                </a:solidFill>
                <a:latin typeface="Roboto"/>
                <a:ea typeface="Roboto"/>
                <a:cs typeface="Roboto"/>
                <a:sym typeface="Roboto"/>
              </a:defRPr>
            </a:lvl6pPr>
            <a:lvl7pPr marL="3200400" lvl="6" indent="-349250" rtl="0">
              <a:lnSpc>
                <a:spcPct val="115000"/>
              </a:lnSpc>
              <a:spcBef>
                <a:spcPts val="0"/>
              </a:spcBef>
              <a:spcAft>
                <a:spcPts val="0"/>
              </a:spcAft>
              <a:buClr>
                <a:schemeClr val="lt2"/>
              </a:buClr>
              <a:buSzPts val="1900"/>
              <a:buFont typeface="Roboto"/>
              <a:buChar char="●"/>
              <a:defRPr sz="1900">
                <a:solidFill>
                  <a:schemeClr val="lt2"/>
                </a:solidFill>
                <a:latin typeface="Roboto"/>
                <a:ea typeface="Roboto"/>
                <a:cs typeface="Roboto"/>
                <a:sym typeface="Roboto"/>
              </a:defRPr>
            </a:lvl7pPr>
            <a:lvl8pPr marL="3657600" lvl="7" indent="-349250" rtl="0">
              <a:lnSpc>
                <a:spcPct val="115000"/>
              </a:lnSpc>
              <a:spcBef>
                <a:spcPts val="0"/>
              </a:spcBef>
              <a:spcAft>
                <a:spcPts val="0"/>
              </a:spcAft>
              <a:buClr>
                <a:schemeClr val="lt2"/>
              </a:buClr>
              <a:buSzPts val="1900"/>
              <a:buFont typeface="Roboto"/>
              <a:buChar char="○"/>
              <a:defRPr sz="1900">
                <a:solidFill>
                  <a:schemeClr val="lt2"/>
                </a:solidFill>
                <a:latin typeface="Roboto"/>
                <a:ea typeface="Roboto"/>
                <a:cs typeface="Roboto"/>
                <a:sym typeface="Roboto"/>
              </a:defRPr>
            </a:lvl8pPr>
            <a:lvl9pPr marL="4114800" lvl="8" indent="-349250" rtl="0">
              <a:lnSpc>
                <a:spcPct val="115000"/>
              </a:lnSpc>
              <a:spcBef>
                <a:spcPts val="0"/>
              </a:spcBef>
              <a:spcAft>
                <a:spcPts val="0"/>
              </a:spcAft>
              <a:buClr>
                <a:schemeClr val="lt2"/>
              </a:buClr>
              <a:buSzPts val="1900"/>
              <a:buFont typeface="Roboto"/>
              <a:buChar char="■"/>
              <a:defRPr sz="1900">
                <a:solidFill>
                  <a:schemeClr val="lt2"/>
                </a:solidFill>
                <a:latin typeface="Roboto"/>
                <a:ea typeface="Roboto"/>
                <a:cs typeface="Roboto"/>
                <a:sym typeface="Roboto"/>
              </a:defRPr>
            </a:lvl9pPr>
          </a:lstStyle>
          <a:p>
            <a:endParaRPr/>
          </a:p>
        </p:txBody>
      </p:sp>
      <p:sp>
        <p:nvSpPr>
          <p:cNvPr id="90" name="Google Shape;90;g21f2b0b6ef6_0_981"/>
          <p:cNvSpPr txBox="1">
            <a:spLocks noGrp="1"/>
          </p:cNvSpPr>
          <p:nvPr>
            <p:ph type="sldNum" idx="12"/>
          </p:nvPr>
        </p:nvSpPr>
        <p:spPr>
          <a:xfrm>
            <a:off x="11364722" y="6260831"/>
            <a:ext cx="731700" cy="524700"/>
          </a:xfrm>
          <a:prstGeom prst="rect">
            <a:avLst/>
          </a:prstGeom>
          <a:noFill/>
          <a:ln>
            <a:noFill/>
          </a:ln>
        </p:spPr>
        <p:txBody>
          <a:bodyPr spcFirstLastPara="1" wrap="square" lIns="121900" tIns="121900" rIns="121900" bIns="121900" anchor="ctr" anchorCtr="0">
            <a:normAutofit/>
          </a:bodyPr>
          <a:lstStyle>
            <a:lvl1pPr lvl="0" algn="r" rtl="0">
              <a:buNone/>
              <a:defRPr sz="1300">
                <a:solidFill>
                  <a:schemeClr val="lt2"/>
                </a:solidFill>
                <a:latin typeface="Roboto"/>
                <a:ea typeface="Roboto"/>
                <a:cs typeface="Roboto"/>
                <a:sym typeface="Roboto"/>
              </a:defRPr>
            </a:lvl1pPr>
            <a:lvl2pPr lvl="1" algn="r" rtl="0">
              <a:buNone/>
              <a:defRPr sz="1300">
                <a:solidFill>
                  <a:schemeClr val="lt2"/>
                </a:solidFill>
                <a:latin typeface="Roboto"/>
                <a:ea typeface="Roboto"/>
                <a:cs typeface="Roboto"/>
                <a:sym typeface="Roboto"/>
              </a:defRPr>
            </a:lvl2pPr>
            <a:lvl3pPr lvl="2" algn="r" rtl="0">
              <a:buNone/>
              <a:defRPr sz="1300">
                <a:solidFill>
                  <a:schemeClr val="lt2"/>
                </a:solidFill>
                <a:latin typeface="Roboto"/>
                <a:ea typeface="Roboto"/>
                <a:cs typeface="Roboto"/>
                <a:sym typeface="Roboto"/>
              </a:defRPr>
            </a:lvl3pPr>
            <a:lvl4pPr lvl="3" algn="r" rtl="0">
              <a:buNone/>
              <a:defRPr sz="1300">
                <a:solidFill>
                  <a:schemeClr val="lt2"/>
                </a:solidFill>
                <a:latin typeface="Roboto"/>
                <a:ea typeface="Roboto"/>
                <a:cs typeface="Roboto"/>
                <a:sym typeface="Roboto"/>
              </a:defRPr>
            </a:lvl4pPr>
            <a:lvl5pPr lvl="4" algn="r" rtl="0">
              <a:buNone/>
              <a:defRPr sz="1300">
                <a:solidFill>
                  <a:schemeClr val="lt2"/>
                </a:solidFill>
                <a:latin typeface="Roboto"/>
                <a:ea typeface="Roboto"/>
                <a:cs typeface="Roboto"/>
                <a:sym typeface="Roboto"/>
              </a:defRPr>
            </a:lvl5pPr>
            <a:lvl6pPr lvl="5" algn="r" rtl="0">
              <a:buNone/>
              <a:defRPr sz="1300">
                <a:solidFill>
                  <a:schemeClr val="lt2"/>
                </a:solidFill>
                <a:latin typeface="Roboto"/>
                <a:ea typeface="Roboto"/>
                <a:cs typeface="Roboto"/>
                <a:sym typeface="Roboto"/>
              </a:defRPr>
            </a:lvl6pPr>
            <a:lvl7pPr lvl="6" algn="r" rtl="0">
              <a:buNone/>
              <a:defRPr sz="1300">
                <a:solidFill>
                  <a:schemeClr val="lt2"/>
                </a:solidFill>
                <a:latin typeface="Roboto"/>
                <a:ea typeface="Roboto"/>
                <a:cs typeface="Roboto"/>
                <a:sym typeface="Roboto"/>
              </a:defRPr>
            </a:lvl7pPr>
            <a:lvl8pPr lvl="7" algn="r" rtl="0">
              <a:buNone/>
              <a:defRPr sz="1300">
                <a:solidFill>
                  <a:schemeClr val="lt2"/>
                </a:solidFill>
                <a:latin typeface="Roboto"/>
                <a:ea typeface="Roboto"/>
                <a:cs typeface="Roboto"/>
                <a:sym typeface="Roboto"/>
              </a:defRPr>
            </a:lvl8pPr>
            <a:lvl9pPr lvl="8" algn="r" rtl="0">
              <a:buNone/>
              <a:defRPr sz="1300">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99"/>
        <p:cNvGrpSpPr/>
        <p:nvPr/>
      </p:nvGrpSpPr>
      <p:grpSpPr>
        <a:xfrm>
          <a:off x="0" y="0"/>
          <a:ext cx="0" cy="0"/>
          <a:chOff x="0" y="0"/>
          <a:chExt cx="0" cy="0"/>
        </a:xfrm>
      </p:grpSpPr>
      <p:sp>
        <p:nvSpPr>
          <p:cNvPr id="200" name="Google Shape;200;g21f2b0b6ef6_0_1689"/>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201" name="Google Shape;201;g21f2b0b6ef6_0_1689"/>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marR="0" lvl="0"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202" name="Google Shape;202;g21f2b0b6ef6_0_1689"/>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material">
    <p:bg>
      <p:bgPr>
        <a:solidFill>
          <a:schemeClr val="dk1"/>
        </a:solidFill>
        <a:effectLst/>
      </p:bgPr>
    </p:bg>
    <p:spTree>
      <p:nvGrpSpPr>
        <p:cNvPr id="1" name="Shape 246"/>
        <p:cNvGrpSpPr/>
        <p:nvPr/>
      </p:nvGrpSpPr>
      <p:grpSpPr>
        <a:xfrm>
          <a:off x="0" y="0"/>
          <a:ext cx="0" cy="0"/>
          <a:chOff x="0" y="0"/>
          <a:chExt cx="0" cy="0"/>
        </a:xfrm>
      </p:grpSpPr>
      <p:sp>
        <p:nvSpPr>
          <p:cNvPr id="247" name="Google Shape;247;g21f2b0b6ef6_0_2419"/>
          <p:cNvSpPr txBox="1">
            <a:spLocks noGrp="1"/>
          </p:cNvSpPr>
          <p:nvPr>
            <p:ph type="title"/>
          </p:nvPr>
        </p:nvSpPr>
        <p:spPr>
          <a:xfrm>
            <a:off x="629200" y="984967"/>
            <a:ext cx="10962900" cy="1023600"/>
          </a:xfrm>
          <a:prstGeom prst="rect">
            <a:avLst/>
          </a:prstGeom>
          <a:noFill/>
          <a:ln>
            <a:noFill/>
          </a:ln>
        </p:spPr>
        <p:txBody>
          <a:bodyPr spcFirstLastPara="1" wrap="square" lIns="121900" tIns="121900" rIns="121900" bIns="121900" anchor="b" anchorCtr="0">
            <a:normAutofit/>
          </a:bodyPr>
          <a:lstStyle>
            <a:lvl1pPr lvl="0" rtl="0">
              <a:spcBef>
                <a:spcPts val="0"/>
              </a:spcBef>
              <a:spcAft>
                <a:spcPts val="0"/>
              </a:spcAft>
              <a:buClr>
                <a:schemeClr val="lt1"/>
              </a:buClr>
              <a:buSzPts val="4300"/>
              <a:buFont typeface="Roboto"/>
              <a:buNone/>
              <a:defRPr sz="4300">
                <a:solidFill>
                  <a:schemeClr val="lt1"/>
                </a:solidFill>
                <a:latin typeface="Roboto"/>
                <a:ea typeface="Roboto"/>
                <a:cs typeface="Roboto"/>
                <a:sym typeface="Roboto"/>
              </a:defRPr>
            </a:lvl1pPr>
            <a:lvl2pPr lvl="1" rtl="0">
              <a:spcBef>
                <a:spcPts val="0"/>
              </a:spcBef>
              <a:spcAft>
                <a:spcPts val="0"/>
              </a:spcAft>
              <a:buClr>
                <a:schemeClr val="lt1"/>
              </a:buClr>
              <a:buSzPts val="4300"/>
              <a:buFont typeface="Roboto"/>
              <a:buNone/>
              <a:defRPr sz="4300">
                <a:solidFill>
                  <a:schemeClr val="lt1"/>
                </a:solidFill>
                <a:latin typeface="Roboto"/>
                <a:ea typeface="Roboto"/>
                <a:cs typeface="Roboto"/>
                <a:sym typeface="Roboto"/>
              </a:defRPr>
            </a:lvl2pPr>
            <a:lvl3pPr lvl="2" rtl="0">
              <a:spcBef>
                <a:spcPts val="0"/>
              </a:spcBef>
              <a:spcAft>
                <a:spcPts val="0"/>
              </a:spcAft>
              <a:buClr>
                <a:schemeClr val="lt1"/>
              </a:buClr>
              <a:buSzPts val="4300"/>
              <a:buFont typeface="Roboto"/>
              <a:buNone/>
              <a:defRPr sz="4300">
                <a:solidFill>
                  <a:schemeClr val="lt1"/>
                </a:solidFill>
                <a:latin typeface="Roboto"/>
                <a:ea typeface="Roboto"/>
                <a:cs typeface="Roboto"/>
                <a:sym typeface="Roboto"/>
              </a:defRPr>
            </a:lvl3pPr>
            <a:lvl4pPr lvl="3" rtl="0">
              <a:spcBef>
                <a:spcPts val="0"/>
              </a:spcBef>
              <a:spcAft>
                <a:spcPts val="0"/>
              </a:spcAft>
              <a:buClr>
                <a:schemeClr val="lt1"/>
              </a:buClr>
              <a:buSzPts val="4300"/>
              <a:buFont typeface="Roboto"/>
              <a:buNone/>
              <a:defRPr sz="4300">
                <a:solidFill>
                  <a:schemeClr val="lt1"/>
                </a:solidFill>
                <a:latin typeface="Roboto"/>
                <a:ea typeface="Roboto"/>
                <a:cs typeface="Roboto"/>
                <a:sym typeface="Roboto"/>
              </a:defRPr>
            </a:lvl4pPr>
            <a:lvl5pPr lvl="4" rtl="0">
              <a:spcBef>
                <a:spcPts val="0"/>
              </a:spcBef>
              <a:spcAft>
                <a:spcPts val="0"/>
              </a:spcAft>
              <a:buClr>
                <a:schemeClr val="lt1"/>
              </a:buClr>
              <a:buSzPts val="4300"/>
              <a:buFont typeface="Roboto"/>
              <a:buNone/>
              <a:defRPr sz="4300">
                <a:solidFill>
                  <a:schemeClr val="lt1"/>
                </a:solidFill>
                <a:latin typeface="Roboto"/>
                <a:ea typeface="Roboto"/>
                <a:cs typeface="Roboto"/>
                <a:sym typeface="Roboto"/>
              </a:defRPr>
            </a:lvl5pPr>
            <a:lvl6pPr lvl="5" rtl="0">
              <a:spcBef>
                <a:spcPts val="0"/>
              </a:spcBef>
              <a:spcAft>
                <a:spcPts val="0"/>
              </a:spcAft>
              <a:buClr>
                <a:schemeClr val="lt1"/>
              </a:buClr>
              <a:buSzPts val="4300"/>
              <a:buFont typeface="Roboto"/>
              <a:buNone/>
              <a:defRPr sz="4300">
                <a:solidFill>
                  <a:schemeClr val="lt1"/>
                </a:solidFill>
                <a:latin typeface="Roboto"/>
                <a:ea typeface="Roboto"/>
                <a:cs typeface="Roboto"/>
                <a:sym typeface="Roboto"/>
              </a:defRPr>
            </a:lvl6pPr>
            <a:lvl7pPr lvl="6" rtl="0">
              <a:spcBef>
                <a:spcPts val="0"/>
              </a:spcBef>
              <a:spcAft>
                <a:spcPts val="0"/>
              </a:spcAft>
              <a:buClr>
                <a:schemeClr val="lt1"/>
              </a:buClr>
              <a:buSzPts val="4300"/>
              <a:buFont typeface="Roboto"/>
              <a:buNone/>
              <a:defRPr sz="4300">
                <a:solidFill>
                  <a:schemeClr val="lt1"/>
                </a:solidFill>
                <a:latin typeface="Roboto"/>
                <a:ea typeface="Roboto"/>
                <a:cs typeface="Roboto"/>
                <a:sym typeface="Roboto"/>
              </a:defRPr>
            </a:lvl7pPr>
            <a:lvl8pPr lvl="7" rtl="0">
              <a:spcBef>
                <a:spcPts val="0"/>
              </a:spcBef>
              <a:spcAft>
                <a:spcPts val="0"/>
              </a:spcAft>
              <a:buClr>
                <a:schemeClr val="lt1"/>
              </a:buClr>
              <a:buSzPts val="4300"/>
              <a:buFont typeface="Roboto"/>
              <a:buNone/>
              <a:defRPr sz="4300">
                <a:solidFill>
                  <a:schemeClr val="lt1"/>
                </a:solidFill>
                <a:latin typeface="Roboto"/>
                <a:ea typeface="Roboto"/>
                <a:cs typeface="Roboto"/>
                <a:sym typeface="Roboto"/>
              </a:defRPr>
            </a:lvl8pPr>
            <a:lvl9pPr lvl="8" rtl="0">
              <a:spcBef>
                <a:spcPts val="0"/>
              </a:spcBef>
              <a:spcAft>
                <a:spcPts val="0"/>
              </a:spcAft>
              <a:buClr>
                <a:schemeClr val="lt1"/>
              </a:buClr>
              <a:buSzPts val="4300"/>
              <a:buFont typeface="Roboto"/>
              <a:buNone/>
              <a:defRPr sz="4300">
                <a:solidFill>
                  <a:schemeClr val="lt1"/>
                </a:solidFill>
                <a:latin typeface="Roboto"/>
                <a:ea typeface="Roboto"/>
                <a:cs typeface="Roboto"/>
                <a:sym typeface="Roboto"/>
              </a:defRPr>
            </a:lvl9pPr>
          </a:lstStyle>
          <a:p>
            <a:endParaRPr/>
          </a:p>
        </p:txBody>
      </p:sp>
      <p:sp>
        <p:nvSpPr>
          <p:cNvPr id="248" name="Google Shape;248;g21f2b0b6ef6_0_2419"/>
          <p:cNvSpPr txBox="1">
            <a:spLocks noGrp="1"/>
          </p:cNvSpPr>
          <p:nvPr>
            <p:ph type="body" idx="1"/>
          </p:nvPr>
        </p:nvSpPr>
        <p:spPr>
          <a:xfrm>
            <a:off x="629200" y="2558767"/>
            <a:ext cx="10962900" cy="3613500"/>
          </a:xfrm>
          <a:prstGeom prst="rect">
            <a:avLst/>
          </a:prstGeom>
          <a:noFill/>
          <a:ln>
            <a:noFill/>
          </a:ln>
        </p:spPr>
        <p:txBody>
          <a:bodyPr spcFirstLastPara="1" wrap="square" lIns="121900" tIns="121900" rIns="121900" bIns="121900" anchor="t" anchorCtr="0">
            <a:normAutofit/>
          </a:bodyPr>
          <a:lstStyle>
            <a:lvl1pPr marL="457200" lvl="0" indent="-381000" rtl="0">
              <a:lnSpc>
                <a:spcPct val="115000"/>
              </a:lnSpc>
              <a:spcBef>
                <a:spcPts val="0"/>
              </a:spcBef>
              <a:spcAft>
                <a:spcPts val="0"/>
              </a:spcAft>
              <a:buClr>
                <a:schemeClr val="lt2"/>
              </a:buClr>
              <a:buSzPts val="2400"/>
              <a:buFont typeface="Roboto"/>
              <a:buChar char="●"/>
              <a:defRPr sz="2400">
                <a:solidFill>
                  <a:schemeClr val="lt2"/>
                </a:solidFill>
                <a:latin typeface="Roboto"/>
                <a:ea typeface="Roboto"/>
                <a:cs typeface="Roboto"/>
                <a:sym typeface="Roboto"/>
              </a:defRPr>
            </a:lvl1pPr>
            <a:lvl2pPr marL="914400" lvl="1" indent="-349250" rtl="0">
              <a:lnSpc>
                <a:spcPct val="115000"/>
              </a:lnSpc>
              <a:spcBef>
                <a:spcPts val="0"/>
              </a:spcBef>
              <a:spcAft>
                <a:spcPts val="0"/>
              </a:spcAft>
              <a:buClr>
                <a:schemeClr val="lt2"/>
              </a:buClr>
              <a:buSzPts val="1900"/>
              <a:buFont typeface="Roboto"/>
              <a:buChar char="○"/>
              <a:defRPr sz="1900">
                <a:solidFill>
                  <a:schemeClr val="lt2"/>
                </a:solidFill>
                <a:latin typeface="Roboto"/>
                <a:ea typeface="Roboto"/>
                <a:cs typeface="Roboto"/>
                <a:sym typeface="Roboto"/>
              </a:defRPr>
            </a:lvl2pPr>
            <a:lvl3pPr marL="1371600" lvl="2" indent="-349250" rtl="0">
              <a:lnSpc>
                <a:spcPct val="115000"/>
              </a:lnSpc>
              <a:spcBef>
                <a:spcPts val="0"/>
              </a:spcBef>
              <a:spcAft>
                <a:spcPts val="0"/>
              </a:spcAft>
              <a:buClr>
                <a:schemeClr val="lt2"/>
              </a:buClr>
              <a:buSzPts val="1900"/>
              <a:buFont typeface="Roboto"/>
              <a:buChar char="■"/>
              <a:defRPr sz="1900">
                <a:solidFill>
                  <a:schemeClr val="lt2"/>
                </a:solidFill>
                <a:latin typeface="Roboto"/>
                <a:ea typeface="Roboto"/>
                <a:cs typeface="Roboto"/>
                <a:sym typeface="Roboto"/>
              </a:defRPr>
            </a:lvl3pPr>
            <a:lvl4pPr marL="1828800" lvl="3" indent="-349250" rtl="0">
              <a:lnSpc>
                <a:spcPct val="115000"/>
              </a:lnSpc>
              <a:spcBef>
                <a:spcPts val="0"/>
              </a:spcBef>
              <a:spcAft>
                <a:spcPts val="0"/>
              </a:spcAft>
              <a:buClr>
                <a:schemeClr val="lt2"/>
              </a:buClr>
              <a:buSzPts val="1900"/>
              <a:buFont typeface="Roboto"/>
              <a:buChar char="●"/>
              <a:defRPr sz="1900">
                <a:solidFill>
                  <a:schemeClr val="lt2"/>
                </a:solidFill>
                <a:latin typeface="Roboto"/>
                <a:ea typeface="Roboto"/>
                <a:cs typeface="Roboto"/>
                <a:sym typeface="Roboto"/>
              </a:defRPr>
            </a:lvl4pPr>
            <a:lvl5pPr marL="2286000" lvl="4" indent="-349250" rtl="0">
              <a:lnSpc>
                <a:spcPct val="115000"/>
              </a:lnSpc>
              <a:spcBef>
                <a:spcPts val="0"/>
              </a:spcBef>
              <a:spcAft>
                <a:spcPts val="0"/>
              </a:spcAft>
              <a:buClr>
                <a:schemeClr val="lt2"/>
              </a:buClr>
              <a:buSzPts val="1900"/>
              <a:buFont typeface="Roboto"/>
              <a:buChar char="○"/>
              <a:defRPr sz="1900">
                <a:solidFill>
                  <a:schemeClr val="lt2"/>
                </a:solidFill>
                <a:latin typeface="Roboto"/>
                <a:ea typeface="Roboto"/>
                <a:cs typeface="Roboto"/>
                <a:sym typeface="Roboto"/>
              </a:defRPr>
            </a:lvl5pPr>
            <a:lvl6pPr marL="2743200" lvl="5" indent="-349250" rtl="0">
              <a:lnSpc>
                <a:spcPct val="115000"/>
              </a:lnSpc>
              <a:spcBef>
                <a:spcPts val="0"/>
              </a:spcBef>
              <a:spcAft>
                <a:spcPts val="0"/>
              </a:spcAft>
              <a:buClr>
                <a:schemeClr val="lt2"/>
              </a:buClr>
              <a:buSzPts val="1900"/>
              <a:buFont typeface="Roboto"/>
              <a:buChar char="■"/>
              <a:defRPr sz="1900">
                <a:solidFill>
                  <a:schemeClr val="lt2"/>
                </a:solidFill>
                <a:latin typeface="Roboto"/>
                <a:ea typeface="Roboto"/>
                <a:cs typeface="Roboto"/>
                <a:sym typeface="Roboto"/>
              </a:defRPr>
            </a:lvl6pPr>
            <a:lvl7pPr marL="3200400" lvl="6" indent="-349250" rtl="0">
              <a:lnSpc>
                <a:spcPct val="115000"/>
              </a:lnSpc>
              <a:spcBef>
                <a:spcPts val="0"/>
              </a:spcBef>
              <a:spcAft>
                <a:spcPts val="0"/>
              </a:spcAft>
              <a:buClr>
                <a:schemeClr val="lt2"/>
              </a:buClr>
              <a:buSzPts val="1900"/>
              <a:buFont typeface="Roboto"/>
              <a:buChar char="●"/>
              <a:defRPr sz="1900">
                <a:solidFill>
                  <a:schemeClr val="lt2"/>
                </a:solidFill>
                <a:latin typeface="Roboto"/>
                <a:ea typeface="Roboto"/>
                <a:cs typeface="Roboto"/>
                <a:sym typeface="Roboto"/>
              </a:defRPr>
            </a:lvl7pPr>
            <a:lvl8pPr marL="3657600" lvl="7" indent="-349250" rtl="0">
              <a:lnSpc>
                <a:spcPct val="115000"/>
              </a:lnSpc>
              <a:spcBef>
                <a:spcPts val="0"/>
              </a:spcBef>
              <a:spcAft>
                <a:spcPts val="0"/>
              </a:spcAft>
              <a:buClr>
                <a:schemeClr val="lt2"/>
              </a:buClr>
              <a:buSzPts val="1900"/>
              <a:buFont typeface="Roboto"/>
              <a:buChar char="○"/>
              <a:defRPr sz="1900">
                <a:solidFill>
                  <a:schemeClr val="lt2"/>
                </a:solidFill>
                <a:latin typeface="Roboto"/>
                <a:ea typeface="Roboto"/>
                <a:cs typeface="Roboto"/>
                <a:sym typeface="Roboto"/>
              </a:defRPr>
            </a:lvl8pPr>
            <a:lvl9pPr marL="4114800" lvl="8" indent="-349250" rtl="0">
              <a:lnSpc>
                <a:spcPct val="115000"/>
              </a:lnSpc>
              <a:spcBef>
                <a:spcPts val="0"/>
              </a:spcBef>
              <a:spcAft>
                <a:spcPts val="0"/>
              </a:spcAft>
              <a:buClr>
                <a:schemeClr val="lt2"/>
              </a:buClr>
              <a:buSzPts val="1900"/>
              <a:buFont typeface="Roboto"/>
              <a:buChar char="■"/>
              <a:defRPr sz="1900">
                <a:solidFill>
                  <a:schemeClr val="lt2"/>
                </a:solidFill>
                <a:latin typeface="Roboto"/>
                <a:ea typeface="Roboto"/>
                <a:cs typeface="Roboto"/>
                <a:sym typeface="Roboto"/>
              </a:defRPr>
            </a:lvl9pPr>
          </a:lstStyle>
          <a:p>
            <a:endParaRPr/>
          </a:p>
        </p:txBody>
      </p:sp>
      <p:sp>
        <p:nvSpPr>
          <p:cNvPr id="249" name="Google Shape;249;g21f2b0b6ef6_0_2419"/>
          <p:cNvSpPr txBox="1">
            <a:spLocks noGrp="1"/>
          </p:cNvSpPr>
          <p:nvPr>
            <p:ph type="sldNum" idx="12"/>
          </p:nvPr>
        </p:nvSpPr>
        <p:spPr>
          <a:xfrm>
            <a:off x="11364722" y="6260831"/>
            <a:ext cx="731700" cy="524700"/>
          </a:xfrm>
          <a:prstGeom prst="rect">
            <a:avLst/>
          </a:prstGeom>
          <a:noFill/>
          <a:ln>
            <a:noFill/>
          </a:ln>
        </p:spPr>
        <p:txBody>
          <a:bodyPr spcFirstLastPara="1" wrap="square" lIns="121900" tIns="121900" rIns="121900" bIns="121900" anchor="ctr" anchorCtr="0">
            <a:normAutofit/>
          </a:bodyPr>
          <a:lstStyle>
            <a:lvl1pPr lvl="0" algn="r" rtl="0">
              <a:buNone/>
              <a:defRPr sz="1300">
                <a:solidFill>
                  <a:schemeClr val="lt2"/>
                </a:solidFill>
                <a:latin typeface="Roboto"/>
                <a:ea typeface="Roboto"/>
                <a:cs typeface="Roboto"/>
                <a:sym typeface="Roboto"/>
              </a:defRPr>
            </a:lvl1pPr>
            <a:lvl2pPr lvl="1" algn="r" rtl="0">
              <a:buNone/>
              <a:defRPr sz="1300">
                <a:solidFill>
                  <a:schemeClr val="lt2"/>
                </a:solidFill>
                <a:latin typeface="Roboto"/>
                <a:ea typeface="Roboto"/>
                <a:cs typeface="Roboto"/>
                <a:sym typeface="Roboto"/>
              </a:defRPr>
            </a:lvl2pPr>
            <a:lvl3pPr lvl="2" algn="r" rtl="0">
              <a:buNone/>
              <a:defRPr sz="1300">
                <a:solidFill>
                  <a:schemeClr val="lt2"/>
                </a:solidFill>
                <a:latin typeface="Roboto"/>
                <a:ea typeface="Roboto"/>
                <a:cs typeface="Roboto"/>
                <a:sym typeface="Roboto"/>
              </a:defRPr>
            </a:lvl3pPr>
            <a:lvl4pPr lvl="3" algn="r" rtl="0">
              <a:buNone/>
              <a:defRPr sz="1300">
                <a:solidFill>
                  <a:schemeClr val="lt2"/>
                </a:solidFill>
                <a:latin typeface="Roboto"/>
                <a:ea typeface="Roboto"/>
                <a:cs typeface="Roboto"/>
                <a:sym typeface="Roboto"/>
              </a:defRPr>
            </a:lvl4pPr>
            <a:lvl5pPr lvl="4" algn="r" rtl="0">
              <a:buNone/>
              <a:defRPr sz="1300">
                <a:solidFill>
                  <a:schemeClr val="lt2"/>
                </a:solidFill>
                <a:latin typeface="Roboto"/>
                <a:ea typeface="Roboto"/>
                <a:cs typeface="Roboto"/>
                <a:sym typeface="Roboto"/>
              </a:defRPr>
            </a:lvl5pPr>
            <a:lvl6pPr lvl="5" algn="r" rtl="0">
              <a:buNone/>
              <a:defRPr sz="1300">
                <a:solidFill>
                  <a:schemeClr val="lt2"/>
                </a:solidFill>
                <a:latin typeface="Roboto"/>
                <a:ea typeface="Roboto"/>
                <a:cs typeface="Roboto"/>
                <a:sym typeface="Roboto"/>
              </a:defRPr>
            </a:lvl6pPr>
            <a:lvl7pPr lvl="6" algn="r" rtl="0">
              <a:buNone/>
              <a:defRPr sz="1300">
                <a:solidFill>
                  <a:schemeClr val="lt2"/>
                </a:solidFill>
                <a:latin typeface="Roboto"/>
                <a:ea typeface="Roboto"/>
                <a:cs typeface="Roboto"/>
                <a:sym typeface="Roboto"/>
              </a:defRPr>
            </a:lvl7pPr>
            <a:lvl8pPr lvl="7" algn="r" rtl="0">
              <a:buNone/>
              <a:defRPr sz="1300">
                <a:solidFill>
                  <a:schemeClr val="lt2"/>
                </a:solidFill>
                <a:latin typeface="Roboto"/>
                <a:ea typeface="Roboto"/>
                <a:cs typeface="Roboto"/>
                <a:sym typeface="Roboto"/>
              </a:defRPr>
            </a:lvl8pPr>
            <a:lvl9pPr lvl="8" algn="r" rtl="0">
              <a:buNone/>
              <a:defRPr sz="1300">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 id="2147483726"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png"/><Relationship Id="rId7"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43.xml"/><Relationship Id="rId6" Type="http://schemas.openxmlformats.org/officeDocument/2006/relationships/image" Target="../media/image27.png"/><Relationship Id="rId5" Type="http://schemas.openxmlformats.org/officeDocument/2006/relationships/image" Target="../media/image26.jpg"/><Relationship Id="rId10" Type="http://schemas.openxmlformats.org/officeDocument/2006/relationships/image" Target="../media/image31.png"/><Relationship Id="rId4" Type="http://schemas.openxmlformats.org/officeDocument/2006/relationships/image" Target="../media/image25.jp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38.xml"/><Relationship Id="rId4" Type="http://schemas.openxmlformats.org/officeDocument/2006/relationships/image" Target="../media/image32.jpg"/></Relationships>
</file>

<file path=ppt/slides/_rels/slide14.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jpg"/><Relationship Id="rId7" Type="http://schemas.openxmlformats.org/officeDocument/2006/relationships/image" Target="../media/image37.jpg"/><Relationship Id="rId2" Type="http://schemas.openxmlformats.org/officeDocument/2006/relationships/notesSlide" Target="../notesSlides/notesSlide14.xml"/><Relationship Id="rId1" Type="http://schemas.openxmlformats.org/officeDocument/2006/relationships/slideLayout" Target="../slideLayouts/slideLayout48.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 Id="rId9" Type="http://schemas.openxmlformats.org/officeDocument/2006/relationships/image" Target="../media/image39.jpg"/></Relationships>
</file>

<file path=ppt/slides/_rels/slide1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5.xml"/><Relationship Id="rId1" Type="http://schemas.openxmlformats.org/officeDocument/2006/relationships/slideLayout" Target="../slideLayouts/slideLayout38.xml"/><Relationship Id="rId5" Type="http://schemas.openxmlformats.org/officeDocument/2006/relationships/image" Target="../media/image42.jpg"/><Relationship Id="rId4" Type="http://schemas.openxmlformats.org/officeDocument/2006/relationships/image" Target="../media/image41.jpg"/></Relationships>
</file>

<file path=ppt/slides/_rels/slide1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6.xml"/><Relationship Id="rId1" Type="http://schemas.openxmlformats.org/officeDocument/2006/relationships/slideLayout" Target="../slideLayouts/slideLayout39.xml"/><Relationship Id="rId4" Type="http://schemas.openxmlformats.org/officeDocument/2006/relationships/image" Target="../media/image44.jp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xml"/><Relationship Id="rId4" Type="http://schemas.openxmlformats.org/officeDocument/2006/relationships/image" Target="../media/image80.png"/></Relationships>
</file>

<file path=ppt/slides/_rels/slide4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4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87.png"/><Relationship Id="rId4" Type="http://schemas.openxmlformats.org/officeDocument/2006/relationships/image" Target="../media/image86.png"/></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88.jpg"/></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8"/>
        <p:cNvGrpSpPr/>
        <p:nvPr/>
      </p:nvGrpSpPr>
      <p:grpSpPr>
        <a:xfrm>
          <a:off x="0" y="0"/>
          <a:ext cx="0" cy="0"/>
          <a:chOff x="0" y="0"/>
          <a:chExt cx="0" cy="0"/>
        </a:xfrm>
      </p:grpSpPr>
      <p:sp>
        <p:nvSpPr>
          <p:cNvPr id="369" name="Google Shape;369;p1"/>
          <p:cNvSpPr/>
          <p:nvPr/>
        </p:nvSpPr>
        <p:spPr>
          <a:xfrm>
            <a:off x="0" y="2330606"/>
            <a:ext cx="12192000" cy="4527394"/>
          </a:xfrm>
          <a:prstGeom prst="rect">
            <a:avLst/>
          </a:prstGeom>
          <a:solidFill>
            <a:srgbClr val="833C9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0" name="Google Shape;370;p1"/>
          <p:cNvSpPr txBox="1">
            <a:spLocks noGrp="1"/>
          </p:cNvSpPr>
          <p:nvPr>
            <p:ph type="ctrTitle"/>
          </p:nvPr>
        </p:nvSpPr>
        <p:spPr>
          <a:xfrm>
            <a:off x="1091514" y="2836718"/>
            <a:ext cx="8960623" cy="150436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400"/>
              <a:buFont typeface="Arial"/>
              <a:buNone/>
            </a:pPr>
            <a:r>
              <a:rPr lang="en-GB" sz="4400" b="1">
                <a:solidFill>
                  <a:schemeClr val="lt1"/>
                </a:solidFill>
                <a:latin typeface="Arial"/>
                <a:ea typeface="Arial"/>
                <a:cs typeface="Arial"/>
                <a:sym typeface="Arial"/>
              </a:rPr>
              <a:t>Designing for Excellent</a:t>
            </a:r>
            <a:br>
              <a:rPr lang="en-GB" sz="4400" b="1">
                <a:solidFill>
                  <a:schemeClr val="lt1"/>
                </a:solidFill>
                <a:latin typeface="Arial"/>
                <a:ea typeface="Arial"/>
                <a:cs typeface="Arial"/>
                <a:sym typeface="Arial"/>
              </a:rPr>
            </a:br>
            <a:r>
              <a:rPr lang="en-GB" sz="4400" b="1">
                <a:solidFill>
                  <a:schemeClr val="lt1"/>
                </a:solidFill>
                <a:latin typeface="Arial"/>
                <a:ea typeface="Arial"/>
                <a:cs typeface="Arial"/>
                <a:sym typeface="Arial"/>
              </a:rPr>
              <a:t>Shared Care Record Adoption</a:t>
            </a:r>
            <a:endParaRPr/>
          </a:p>
        </p:txBody>
      </p:sp>
      <p:sp>
        <p:nvSpPr>
          <p:cNvPr id="371" name="Google Shape;371;p1"/>
          <p:cNvSpPr txBox="1">
            <a:spLocks noGrp="1"/>
          </p:cNvSpPr>
          <p:nvPr>
            <p:ph type="subTitle" idx="1"/>
          </p:nvPr>
        </p:nvSpPr>
        <p:spPr>
          <a:xfrm>
            <a:off x="1091513" y="5561853"/>
            <a:ext cx="2523357" cy="1655762"/>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lt1"/>
              </a:buClr>
              <a:buSzPts val="1200"/>
              <a:buNone/>
            </a:pPr>
            <a:r>
              <a:rPr lang="en-GB" sz="1200" b="1">
                <a:solidFill>
                  <a:schemeClr val="lt1"/>
                </a:solidFill>
                <a:latin typeface="Arial"/>
                <a:ea typeface="Arial"/>
                <a:cs typeface="Arial"/>
                <a:sym typeface="Arial"/>
              </a:rPr>
              <a:t>Toby Page, Victoria Betton, </a:t>
            </a:r>
            <a:br>
              <a:rPr lang="en-GB" sz="1200" b="1">
                <a:solidFill>
                  <a:schemeClr val="lt1"/>
                </a:solidFill>
                <a:latin typeface="Arial"/>
                <a:ea typeface="Arial"/>
                <a:cs typeface="Arial"/>
                <a:sym typeface="Arial"/>
              </a:rPr>
            </a:br>
            <a:r>
              <a:rPr lang="en-GB" sz="1200" b="1">
                <a:solidFill>
                  <a:schemeClr val="lt1"/>
                </a:solidFill>
                <a:latin typeface="Arial"/>
                <a:ea typeface="Arial"/>
                <a:cs typeface="Arial"/>
                <a:sym typeface="Arial"/>
              </a:rPr>
              <a:t>Gill Foley, Laura Godtschalk</a:t>
            </a:r>
            <a:endParaRPr sz="1200" b="1">
              <a:solidFill>
                <a:schemeClr val="lt1"/>
              </a:solidFill>
              <a:latin typeface="Arial"/>
              <a:ea typeface="Arial"/>
              <a:cs typeface="Arial"/>
              <a:sym typeface="Arial"/>
            </a:endParaRPr>
          </a:p>
          <a:p>
            <a:pPr marL="0" lvl="0" indent="0" algn="l" rtl="0">
              <a:lnSpc>
                <a:spcPct val="100000"/>
              </a:lnSpc>
              <a:spcBef>
                <a:spcPts val="1000"/>
              </a:spcBef>
              <a:spcAft>
                <a:spcPts val="0"/>
              </a:spcAft>
              <a:buClr>
                <a:schemeClr val="lt1"/>
              </a:buClr>
              <a:buSzPts val="1200"/>
              <a:buNone/>
            </a:pPr>
            <a:br>
              <a:rPr lang="en-GB" sz="1200" b="1">
                <a:solidFill>
                  <a:schemeClr val="lt1"/>
                </a:solidFill>
                <a:latin typeface="Arial"/>
                <a:ea typeface="Arial"/>
                <a:cs typeface="Arial"/>
                <a:sym typeface="Arial"/>
              </a:rPr>
            </a:br>
            <a:endParaRPr sz="1200" b="1">
              <a:solidFill>
                <a:schemeClr val="lt1"/>
              </a:solidFill>
              <a:latin typeface="Arial"/>
              <a:ea typeface="Arial"/>
              <a:cs typeface="Arial"/>
              <a:sym typeface="Arial"/>
            </a:endParaRPr>
          </a:p>
        </p:txBody>
      </p:sp>
      <p:sp>
        <p:nvSpPr>
          <p:cNvPr id="372" name="Google Shape;372;p1"/>
          <p:cNvSpPr txBox="1"/>
          <p:nvPr/>
        </p:nvSpPr>
        <p:spPr>
          <a:xfrm>
            <a:off x="3711147" y="5561853"/>
            <a:ext cx="3072712" cy="73301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lt1"/>
              </a:buClr>
              <a:buSzPts val="1200"/>
              <a:buFont typeface="Arial"/>
              <a:buNone/>
            </a:pPr>
            <a:r>
              <a:rPr lang="en-GB" sz="1200" b="1" i="0" u="none" strike="noStrike" cap="none">
                <a:solidFill>
                  <a:schemeClr val="lt1"/>
                </a:solidFill>
                <a:latin typeface="Arial"/>
                <a:ea typeface="Arial"/>
                <a:cs typeface="Arial"/>
                <a:sym typeface="Arial"/>
              </a:rPr>
              <a:t>Shared Care Record Summit</a:t>
            </a:r>
            <a:br>
              <a:rPr lang="en-GB" sz="1200" b="1" i="0" u="none" strike="noStrike" cap="none">
                <a:solidFill>
                  <a:schemeClr val="lt1"/>
                </a:solidFill>
                <a:latin typeface="Arial"/>
                <a:ea typeface="Arial"/>
                <a:cs typeface="Arial"/>
                <a:sym typeface="Arial"/>
              </a:rPr>
            </a:br>
            <a:r>
              <a:rPr lang="en-GB" sz="1200" b="1" i="0" u="none" strike="noStrike" cap="none">
                <a:solidFill>
                  <a:schemeClr val="lt1"/>
                </a:solidFill>
                <a:latin typeface="Arial"/>
                <a:ea typeface="Arial"/>
                <a:cs typeface="Arial"/>
                <a:sym typeface="Arial"/>
              </a:rPr>
              <a:t>20</a:t>
            </a:r>
            <a:r>
              <a:rPr lang="en-GB" sz="1200" b="1" i="0" u="none" strike="noStrike" cap="none" baseline="30000">
                <a:solidFill>
                  <a:schemeClr val="lt1"/>
                </a:solidFill>
                <a:latin typeface="Arial"/>
                <a:ea typeface="Arial"/>
                <a:cs typeface="Arial"/>
                <a:sym typeface="Arial"/>
              </a:rPr>
              <a:t>th</a:t>
            </a:r>
            <a:r>
              <a:rPr lang="en-GB" sz="1200" b="1" i="0" u="none" strike="noStrike" cap="none">
                <a:solidFill>
                  <a:schemeClr val="lt1"/>
                </a:solidFill>
                <a:latin typeface="Arial"/>
                <a:ea typeface="Arial"/>
                <a:cs typeface="Arial"/>
                <a:sym typeface="Arial"/>
              </a:rPr>
              <a:t> – 21</a:t>
            </a:r>
            <a:r>
              <a:rPr lang="en-GB" sz="1200" b="1" i="0" u="none" strike="noStrike" cap="none" baseline="30000">
                <a:solidFill>
                  <a:schemeClr val="lt1"/>
                </a:solidFill>
                <a:latin typeface="Arial"/>
                <a:ea typeface="Arial"/>
                <a:cs typeface="Arial"/>
                <a:sym typeface="Arial"/>
              </a:rPr>
              <a:t>st</a:t>
            </a:r>
            <a:r>
              <a:rPr lang="en-GB" sz="1200" b="1" i="0" u="none" strike="noStrike" cap="none">
                <a:solidFill>
                  <a:schemeClr val="lt1"/>
                </a:solidFill>
                <a:latin typeface="Arial"/>
                <a:ea typeface="Arial"/>
                <a:cs typeface="Arial"/>
                <a:sym typeface="Arial"/>
              </a:rPr>
              <a:t> March 2023</a:t>
            </a:r>
            <a:br>
              <a:rPr lang="en-GB" sz="1200" b="1" i="0" u="none" strike="noStrike" cap="none">
                <a:solidFill>
                  <a:schemeClr val="lt1"/>
                </a:solidFill>
                <a:latin typeface="Arial"/>
                <a:ea typeface="Arial"/>
                <a:cs typeface="Arial"/>
                <a:sym typeface="Arial"/>
              </a:rPr>
            </a:br>
            <a:r>
              <a:rPr lang="en-GB" sz="1200" b="1" i="0" u="none" strike="noStrike" cap="none">
                <a:solidFill>
                  <a:schemeClr val="lt1"/>
                </a:solidFill>
                <a:latin typeface="Arial"/>
                <a:ea typeface="Arial"/>
                <a:cs typeface="Arial"/>
                <a:sym typeface="Arial"/>
              </a:rPr>
              <a:t>The Queens Hotel, Leeds</a:t>
            </a:r>
            <a:endParaRPr/>
          </a:p>
        </p:txBody>
      </p:sp>
      <p:pic>
        <p:nvPicPr>
          <p:cNvPr id="373" name="Google Shape;373;p1" descr="Graphical user interface&#10;&#10;Description automatically generated"/>
          <p:cNvPicPr preferRelativeResize="0"/>
          <p:nvPr/>
        </p:nvPicPr>
        <p:blipFill rotWithShape="1">
          <a:blip r:embed="rId3">
            <a:alphaModFix/>
          </a:blip>
          <a:srcRect t="60717"/>
          <a:stretch/>
        </p:blipFill>
        <p:spPr>
          <a:xfrm>
            <a:off x="8507920" y="868972"/>
            <a:ext cx="3911995" cy="650582"/>
          </a:xfrm>
          <a:prstGeom prst="rect">
            <a:avLst/>
          </a:prstGeom>
          <a:noFill/>
          <a:ln>
            <a:noFill/>
          </a:ln>
        </p:spPr>
      </p:pic>
      <p:pic>
        <p:nvPicPr>
          <p:cNvPr id="374" name="Google Shape;374;p1" descr="A picture containing shape&#10;&#10;Description automatically generated"/>
          <p:cNvPicPr preferRelativeResize="0"/>
          <p:nvPr/>
        </p:nvPicPr>
        <p:blipFill rotWithShape="1">
          <a:blip r:embed="rId4">
            <a:alphaModFix/>
          </a:blip>
          <a:srcRect/>
          <a:stretch/>
        </p:blipFill>
        <p:spPr>
          <a:xfrm>
            <a:off x="1228957" y="699118"/>
            <a:ext cx="4360475" cy="99029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g21f2b0b6ef6_0_1685"/>
          <p:cNvSpPr txBox="1"/>
          <p:nvPr/>
        </p:nvSpPr>
        <p:spPr>
          <a:xfrm>
            <a:off x="1847867" y="2268500"/>
            <a:ext cx="6549600" cy="2712000"/>
          </a:xfrm>
          <a:prstGeom prst="rect">
            <a:avLst/>
          </a:prstGeom>
          <a:noFill/>
          <a:ln>
            <a:noFill/>
          </a:ln>
        </p:spPr>
        <p:txBody>
          <a:bodyPr spcFirstLastPara="1" wrap="square" lIns="121900" tIns="121900" rIns="121900" bIns="121900" anchor="t" anchorCtr="0">
            <a:spAutoFit/>
          </a:bodyPr>
          <a:lstStyle/>
          <a:p>
            <a:pPr marL="0" marR="0" lvl="0" indent="0" algn="l" rtl="0">
              <a:lnSpc>
                <a:spcPct val="90000"/>
              </a:lnSpc>
              <a:spcBef>
                <a:spcPts val="0"/>
              </a:spcBef>
              <a:spcAft>
                <a:spcPts val="0"/>
              </a:spcAft>
              <a:buClr>
                <a:srgbClr val="000000"/>
              </a:buClr>
              <a:buSzPts val="4900"/>
              <a:buFont typeface="Arial"/>
              <a:buNone/>
            </a:pPr>
            <a:r>
              <a:rPr lang="en-GB" sz="4900">
                <a:solidFill>
                  <a:srgbClr val="F1CC58"/>
                </a:solidFill>
                <a:latin typeface="Asap SemiBold"/>
                <a:ea typeface="Asap SemiBold"/>
                <a:cs typeface="Asap SemiBold"/>
                <a:sym typeface="Asap SemiBold"/>
              </a:rPr>
              <a:t>2. Case study:</a:t>
            </a:r>
            <a:endParaRPr sz="4900">
              <a:solidFill>
                <a:srgbClr val="F1CC58"/>
              </a:solidFill>
              <a:latin typeface="Asap SemiBold"/>
              <a:ea typeface="Asap SemiBold"/>
              <a:cs typeface="Asap SemiBold"/>
              <a:sym typeface="Asap SemiBold"/>
            </a:endParaRPr>
          </a:p>
          <a:p>
            <a:pPr marL="0" marR="0" lvl="0" indent="0" algn="l" rtl="0">
              <a:lnSpc>
                <a:spcPct val="90000"/>
              </a:lnSpc>
              <a:spcBef>
                <a:spcPts val="0"/>
              </a:spcBef>
              <a:spcAft>
                <a:spcPts val="0"/>
              </a:spcAft>
              <a:buClr>
                <a:srgbClr val="000000"/>
              </a:buClr>
              <a:buSzPts val="4900"/>
              <a:buFont typeface="Arial"/>
              <a:buNone/>
            </a:pPr>
            <a:endParaRPr sz="4900">
              <a:solidFill>
                <a:srgbClr val="F1CC58"/>
              </a:solidFill>
              <a:latin typeface="Asap SemiBold"/>
              <a:ea typeface="Asap SemiBold"/>
              <a:cs typeface="Asap SemiBold"/>
              <a:sym typeface="Asap SemiBold"/>
            </a:endParaRPr>
          </a:p>
          <a:p>
            <a:pPr marL="0" marR="0" lvl="0" indent="0" algn="l" rtl="0">
              <a:lnSpc>
                <a:spcPct val="90000"/>
              </a:lnSpc>
              <a:spcBef>
                <a:spcPts val="0"/>
              </a:spcBef>
              <a:spcAft>
                <a:spcPts val="0"/>
              </a:spcAft>
              <a:buClr>
                <a:srgbClr val="000000"/>
              </a:buClr>
              <a:buSzPts val="4900"/>
              <a:buFont typeface="Arial"/>
              <a:buNone/>
            </a:pPr>
            <a:r>
              <a:rPr lang="en-GB" sz="4000">
                <a:solidFill>
                  <a:srgbClr val="F1CC58"/>
                </a:solidFill>
                <a:latin typeface="Asap SemiBold"/>
                <a:ea typeface="Asap SemiBold"/>
                <a:cs typeface="Asap SemiBold"/>
                <a:sym typeface="Asap SemiBold"/>
              </a:rPr>
              <a:t>Digital strategy for Salford community services</a:t>
            </a:r>
            <a:endParaRPr sz="4000">
              <a:solidFill>
                <a:srgbClr val="F1CC58"/>
              </a:solidFill>
              <a:latin typeface="Asap SemiBold"/>
              <a:ea typeface="Asap SemiBold"/>
              <a:cs typeface="Asap SemiBold"/>
              <a:sym typeface="Asap SemiBo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g21f2b0b6ef6_0_1736"/>
          <p:cNvSpPr txBox="1"/>
          <p:nvPr/>
        </p:nvSpPr>
        <p:spPr>
          <a:xfrm>
            <a:off x="346933" y="253400"/>
            <a:ext cx="7080900" cy="897300"/>
          </a:xfrm>
          <a:prstGeom prst="rect">
            <a:avLst/>
          </a:prstGeom>
          <a:noFill/>
          <a:ln>
            <a:noFill/>
          </a:ln>
        </p:spPr>
        <p:txBody>
          <a:bodyPr spcFirstLastPara="1" wrap="square" lIns="121900" tIns="121900" rIns="121900" bIns="121900" anchor="t" anchorCtr="0">
            <a:spAutoFit/>
          </a:bodyPr>
          <a:lstStyle/>
          <a:p>
            <a:pPr marL="0" marR="0" lvl="0" indent="0" algn="l" rtl="0">
              <a:lnSpc>
                <a:spcPct val="90000"/>
              </a:lnSpc>
              <a:spcBef>
                <a:spcPts val="0"/>
              </a:spcBef>
              <a:spcAft>
                <a:spcPts val="0"/>
              </a:spcAft>
              <a:buClr>
                <a:srgbClr val="000000"/>
              </a:buClr>
              <a:buSzPts val="4700"/>
              <a:buFont typeface="Arial"/>
              <a:buNone/>
            </a:pPr>
            <a:r>
              <a:rPr lang="en-GB" sz="4700">
                <a:solidFill>
                  <a:srgbClr val="F1CC58"/>
                </a:solidFill>
                <a:latin typeface="Asap SemiBold"/>
                <a:ea typeface="Asap SemiBold"/>
                <a:cs typeface="Asap SemiBold"/>
                <a:sym typeface="Asap SemiBold"/>
              </a:rPr>
              <a:t>The brief</a:t>
            </a:r>
            <a:r>
              <a:rPr lang="en-GB" sz="4700" b="0" i="0" u="none" strike="noStrike" cap="none">
                <a:solidFill>
                  <a:srgbClr val="F1CC58"/>
                </a:solidFill>
                <a:latin typeface="Asap SemiBold"/>
                <a:ea typeface="Asap SemiBold"/>
                <a:cs typeface="Asap SemiBold"/>
                <a:sym typeface="Asap SemiBold"/>
              </a:rPr>
              <a:t> </a:t>
            </a:r>
            <a:endParaRPr sz="4700" b="0" i="0" u="none" strike="noStrike" cap="none">
              <a:solidFill>
                <a:srgbClr val="F1CC58"/>
              </a:solidFill>
              <a:latin typeface="Asap SemiBold"/>
              <a:ea typeface="Asap SemiBold"/>
              <a:cs typeface="Asap SemiBold"/>
              <a:sym typeface="Asap SemiBold"/>
            </a:endParaRPr>
          </a:p>
        </p:txBody>
      </p:sp>
      <p:sp>
        <p:nvSpPr>
          <p:cNvPr id="467" name="Google Shape;467;g21f2b0b6ef6_0_1736"/>
          <p:cNvSpPr txBox="1"/>
          <p:nvPr/>
        </p:nvSpPr>
        <p:spPr>
          <a:xfrm>
            <a:off x="346933" y="1723000"/>
            <a:ext cx="8979600" cy="48717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1300"/>
              </a:spcBef>
              <a:spcAft>
                <a:spcPts val="0"/>
              </a:spcAft>
              <a:buClr>
                <a:srgbClr val="000000"/>
              </a:buClr>
              <a:buSzPts val="1800"/>
              <a:buFont typeface="Arial"/>
              <a:buNone/>
            </a:pPr>
            <a:r>
              <a:rPr lang="en-GB" sz="2500">
                <a:solidFill>
                  <a:srgbClr val="3C3C3C"/>
                </a:solidFill>
                <a:highlight>
                  <a:srgbClr val="FFFFFF"/>
                </a:highlight>
                <a:latin typeface="Open Sans SemiBold"/>
                <a:ea typeface="Open Sans SemiBold"/>
                <a:cs typeface="Open Sans SemiBold"/>
                <a:sym typeface="Open Sans SemiBold"/>
              </a:rPr>
              <a:t>To develop and test a model for user-centred design through:</a:t>
            </a:r>
            <a:endParaRPr sz="2500">
              <a:solidFill>
                <a:srgbClr val="3C3C3C"/>
              </a:solidFill>
              <a:highlight>
                <a:srgbClr val="FFFFFF"/>
              </a:highlight>
              <a:latin typeface="Open Sans SemiBold"/>
              <a:ea typeface="Open Sans SemiBold"/>
              <a:cs typeface="Open Sans SemiBold"/>
              <a:sym typeface="Open Sans SemiBold"/>
            </a:endParaRPr>
          </a:p>
          <a:p>
            <a:pPr marL="0" marR="0" lvl="0" indent="0" algn="l" rtl="0">
              <a:lnSpc>
                <a:spcPct val="100000"/>
              </a:lnSpc>
              <a:spcBef>
                <a:spcPts val="1300"/>
              </a:spcBef>
              <a:spcAft>
                <a:spcPts val="0"/>
              </a:spcAft>
              <a:buClr>
                <a:srgbClr val="000000"/>
              </a:buClr>
              <a:buSzPts val="1800"/>
              <a:buFont typeface="Arial"/>
              <a:buNone/>
            </a:pPr>
            <a:endParaRPr sz="2500">
              <a:solidFill>
                <a:srgbClr val="3C3C3C"/>
              </a:solidFill>
              <a:highlight>
                <a:srgbClr val="FFFFFF"/>
              </a:highlight>
              <a:latin typeface="Open Sans SemiBold"/>
              <a:ea typeface="Open Sans SemiBold"/>
              <a:cs typeface="Open Sans SemiBold"/>
              <a:sym typeface="Open Sans SemiBold"/>
            </a:endParaRPr>
          </a:p>
          <a:p>
            <a:pPr marL="609600" marR="0" lvl="0" indent="-438150" algn="l" rtl="0">
              <a:lnSpc>
                <a:spcPct val="100000"/>
              </a:lnSpc>
              <a:spcBef>
                <a:spcPts val="1300"/>
              </a:spcBef>
              <a:spcAft>
                <a:spcPts val="0"/>
              </a:spcAft>
              <a:buClr>
                <a:srgbClr val="3C3C3C"/>
              </a:buClr>
              <a:buSzPts val="2100"/>
              <a:buFont typeface="Open Sans"/>
              <a:buChar char="-"/>
            </a:pPr>
            <a:r>
              <a:rPr lang="en-GB" sz="2100">
                <a:solidFill>
                  <a:srgbClr val="3C3C3C"/>
                </a:solidFill>
                <a:highlight>
                  <a:srgbClr val="FFFFFF"/>
                </a:highlight>
                <a:latin typeface="Open Sans"/>
                <a:ea typeface="Open Sans"/>
                <a:cs typeface="Open Sans"/>
                <a:sym typeface="Open Sans"/>
              </a:rPr>
              <a:t>Workshops with key leadership groups to build knowledge &amp; a mandate</a:t>
            </a:r>
            <a:endParaRPr sz="2100">
              <a:solidFill>
                <a:srgbClr val="3C3C3C"/>
              </a:solidFill>
              <a:highlight>
                <a:srgbClr val="FFFFFF"/>
              </a:highlight>
              <a:latin typeface="Open Sans"/>
              <a:ea typeface="Open Sans"/>
              <a:cs typeface="Open Sans"/>
              <a:sym typeface="Open Sans"/>
            </a:endParaRPr>
          </a:p>
          <a:p>
            <a:pPr marL="609600" marR="0" lvl="0" indent="-438150" algn="l" rtl="0">
              <a:lnSpc>
                <a:spcPct val="100000"/>
              </a:lnSpc>
              <a:spcBef>
                <a:spcPts val="0"/>
              </a:spcBef>
              <a:spcAft>
                <a:spcPts val="0"/>
              </a:spcAft>
              <a:buClr>
                <a:srgbClr val="3C3C3C"/>
              </a:buClr>
              <a:buSzPts val="2100"/>
              <a:buFont typeface="Open Sans"/>
              <a:buChar char="-"/>
            </a:pPr>
            <a:r>
              <a:rPr lang="en-GB" sz="2100">
                <a:solidFill>
                  <a:srgbClr val="3C3C3C"/>
                </a:solidFill>
                <a:highlight>
                  <a:srgbClr val="FFFFFF"/>
                </a:highlight>
                <a:latin typeface="Open Sans"/>
                <a:ea typeface="Open Sans"/>
                <a:cs typeface="Open Sans"/>
                <a:sym typeface="Open Sans"/>
              </a:rPr>
              <a:t>A design group with OD, QI, digital &amp; PPIE</a:t>
            </a:r>
            <a:endParaRPr sz="2100">
              <a:solidFill>
                <a:srgbClr val="3C3C3C"/>
              </a:solidFill>
              <a:highlight>
                <a:srgbClr val="FFFFFF"/>
              </a:highlight>
              <a:latin typeface="Open Sans"/>
              <a:ea typeface="Open Sans"/>
              <a:cs typeface="Open Sans"/>
              <a:sym typeface="Open Sans"/>
            </a:endParaRPr>
          </a:p>
          <a:p>
            <a:pPr marL="609600" marR="0" lvl="0" indent="-438150" algn="l" rtl="0">
              <a:lnSpc>
                <a:spcPct val="100000"/>
              </a:lnSpc>
              <a:spcBef>
                <a:spcPts val="0"/>
              </a:spcBef>
              <a:spcAft>
                <a:spcPts val="0"/>
              </a:spcAft>
              <a:buClr>
                <a:srgbClr val="3C3C3C"/>
              </a:buClr>
              <a:buSzPts val="2100"/>
              <a:buFont typeface="Open Sans"/>
              <a:buChar char="-"/>
            </a:pPr>
            <a:r>
              <a:rPr lang="en-GB" sz="2100" b="1">
                <a:solidFill>
                  <a:srgbClr val="3C3C3C"/>
                </a:solidFill>
                <a:highlight>
                  <a:srgbClr val="FFFFFF"/>
                </a:highlight>
                <a:latin typeface="Open Sans"/>
                <a:ea typeface="Open Sans"/>
                <a:cs typeface="Open Sans"/>
                <a:sym typeface="Open Sans"/>
              </a:rPr>
              <a:t>Capability building sessions / training with a cohort of staff</a:t>
            </a:r>
            <a:endParaRPr sz="2100" b="1">
              <a:solidFill>
                <a:srgbClr val="3C3C3C"/>
              </a:solidFill>
              <a:highlight>
                <a:srgbClr val="FFFFFF"/>
              </a:highlight>
              <a:latin typeface="Open Sans"/>
              <a:ea typeface="Open Sans"/>
              <a:cs typeface="Open Sans"/>
              <a:sym typeface="Open Sans"/>
            </a:endParaRPr>
          </a:p>
          <a:p>
            <a:pPr marL="609600" marR="0" lvl="0" indent="-438150" algn="l" rtl="0">
              <a:lnSpc>
                <a:spcPct val="100000"/>
              </a:lnSpc>
              <a:spcBef>
                <a:spcPts val="0"/>
              </a:spcBef>
              <a:spcAft>
                <a:spcPts val="0"/>
              </a:spcAft>
              <a:buClr>
                <a:srgbClr val="3C3C3C"/>
              </a:buClr>
              <a:buSzPts val="2100"/>
              <a:buFont typeface="Open Sans"/>
              <a:buChar char="-"/>
            </a:pPr>
            <a:r>
              <a:rPr lang="en-GB" sz="2100">
                <a:solidFill>
                  <a:srgbClr val="3C3C3C"/>
                </a:solidFill>
                <a:highlight>
                  <a:srgbClr val="FFFFFF"/>
                </a:highlight>
                <a:latin typeface="Open Sans"/>
                <a:ea typeface="Open Sans"/>
                <a:cs typeface="Open Sans"/>
                <a:sym typeface="Open Sans"/>
              </a:rPr>
              <a:t>UCD community of practice</a:t>
            </a:r>
            <a:endParaRPr sz="2100">
              <a:solidFill>
                <a:srgbClr val="3C3C3C"/>
              </a:solidFill>
              <a:highlight>
                <a:srgbClr val="FFFFFF"/>
              </a:highlight>
              <a:latin typeface="Open Sans"/>
              <a:ea typeface="Open Sans"/>
              <a:cs typeface="Open Sans"/>
              <a:sym typeface="Open Sans"/>
            </a:endParaRPr>
          </a:p>
          <a:p>
            <a:pPr marL="609600" marR="0" lvl="0" indent="-438150" algn="l" rtl="0">
              <a:lnSpc>
                <a:spcPct val="100000"/>
              </a:lnSpc>
              <a:spcBef>
                <a:spcPts val="0"/>
              </a:spcBef>
              <a:spcAft>
                <a:spcPts val="0"/>
              </a:spcAft>
              <a:buClr>
                <a:srgbClr val="3C3C3C"/>
              </a:buClr>
              <a:buSzPts val="2100"/>
              <a:buFont typeface="Open Sans"/>
              <a:buChar char="-"/>
            </a:pPr>
            <a:r>
              <a:rPr lang="en-GB" sz="2100" b="1">
                <a:solidFill>
                  <a:srgbClr val="3C3C3C"/>
                </a:solidFill>
                <a:highlight>
                  <a:srgbClr val="FFFFFF"/>
                </a:highlight>
                <a:latin typeface="Open Sans"/>
                <a:ea typeface="Open Sans"/>
                <a:cs typeface="Open Sans"/>
                <a:sym typeface="Open Sans"/>
              </a:rPr>
              <a:t>Coaching for people in key roles</a:t>
            </a:r>
            <a:endParaRPr sz="2100" b="1">
              <a:solidFill>
                <a:srgbClr val="3C3C3C"/>
              </a:solidFill>
              <a:highlight>
                <a:srgbClr val="FFFFFF"/>
              </a:highlight>
              <a:latin typeface="Open Sans"/>
              <a:ea typeface="Open Sans"/>
              <a:cs typeface="Open Sans"/>
              <a:sym typeface="Open Sans"/>
            </a:endParaRPr>
          </a:p>
          <a:p>
            <a:pPr marL="609600" marR="0" lvl="0" indent="-438150" algn="l" rtl="0">
              <a:lnSpc>
                <a:spcPct val="100000"/>
              </a:lnSpc>
              <a:spcBef>
                <a:spcPts val="0"/>
              </a:spcBef>
              <a:spcAft>
                <a:spcPts val="0"/>
              </a:spcAft>
              <a:buClr>
                <a:srgbClr val="3C3C3C"/>
              </a:buClr>
              <a:buSzPts val="2100"/>
              <a:buFont typeface="Open Sans"/>
              <a:buChar char="-"/>
            </a:pPr>
            <a:r>
              <a:rPr lang="en-GB" sz="2100">
                <a:solidFill>
                  <a:srgbClr val="3C3C3C"/>
                </a:solidFill>
                <a:highlight>
                  <a:srgbClr val="FFFFFF"/>
                </a:highlight>
                <a:latin typeface="Open Sans"/>
                <a:ea typeface="Open Sans"/>
                <a:cs typeface="Open Sans"/>
                <a:sym typeface="Open Sans"/>
              </a:rPr>
              <a:t>Designing job descriptions and business case for UCD</a:t>
            </a:r>
            <a:endParaRPr sz="2100">
              <a:solidFill>
                <a:srgbClr val="3C3C3C"/>
              </a:solidFill>
              <a:highlight>
                <a:srgbClr val="FFFFFF"/>
              </a:highlight>
              <a:latin typeface="Open Sans"/>
              <a:ea typeface="Open Sans"/>
              <a:cs typeface="Open Sans"/>
              <a:sym typeface="Open Sans"/>
            </a:endParaRPr>
          </a:p>
          <a:p>
            <a:pPr marL="609600" marR="0" lvl="0" indent="-438150" algn="l" rtl="0">
              <a:lnSpc>
                <a:spcPct val="100000"/>
              </a:lnSpc>
              <a:spcBef>
                <a:spcPts val="0"/>
              </a:spcBef>
              <a:spcAft>
                <a:spcPts val="0"/>
              </a:spcAft>
              <a:buClr>
                <a:srgbClr val="3C3C3C"/>
              </a:buClr>
              <a:buSzPts val="2100"/>
              <a:buFont typeface="Open Sans"/>
              <a:buChar char="-"/>
            </a:pPr>
            <a:r>
              <a:rPr lang="en-GB" sz="2100" b="1">
                <a:solidFill>
                  <a:srgbClr val="3C3C3C"/>
                </a:solidFill>
                <a:highlight>
                  <a:srgbClr val="FFFFFF"/>
                </a:highlight>
                <a:latin typeface="Open Sans"/>
                <a:ea typeface="Open Sans"/>
                <a:cs typeface="Open Sans"/>
                <a:sym typeface="Open Sans"/>
              </a:rPr>
              <a:t>Develop case studies through projects. </a:t>
            </a:r>
            <a:endParaRPr sz="2100" b="1">
              <a:solidFill>
                <a:srgbClr val="3C3C3C"/>
              </a:solidFill>
              <a:highlight>
                <a:srgbClr val="FFFFFF"/>
              </a:highlight>
              <a:latin typeface="Open Sans"/>
              <a:ea typeface="Open Sans"/>
              <a:cs typeface="Open Sans"/>
              <a:sym typeface="Open Sans"/>
            </a:endParaRPr>
          </a:p>
          <a:p>
            <a:pPr marL="0" marR="0" lvl="0" indent="0" algn="l" rtl="0">
              <a:lnSpc>
                <a:spcPct val="100000"/>
              </a:lnSpc>
              <a:spcBef>
                <a:spcPts val="1300"/>
              </a:spcBef>
              <a:spcAft>
                <a:spcPts val="0"/>
              </a:spcAft>
              <a:buClr>
                <a:srgbClr val="000000"/>
              </a:buClr>
              <a:buSzPts val="1800"/>
              <a:buFont typeface="Arial"/>
              <a:buNone/>
            </a:pPr>
            <a:endParaRPr sz="2500">
              <a:solidFill>
                <a:srgbClr val="3C3C3C"/>
              </a:solidFill>
              <a:highlight>
                <a:srgbClr val="FFFFFF"/>
              </a:highlight>
              <a:latin typeface="Asap SemiBold"/>
              <a:ea typeface="Asap SemiBold"/>
              <a:cs typeface="Asap SemiBold"/>
              <a:sym typeface="Asap SemiBold"/>
            </a:endParaRPr>
          </a:p>
        </p:txBody>
      </p:sp>
      <p:sp>
        <p:nvSpPr>
          <p:cNvPr id="468" name="Google Shape;468;g21f2b0b6ef6_0_1736"/>
          <p:cNvSpPr txBox="1"/>
          <p:nvPr/>
        </p:nvSpPr>
        <p:spPr>
          <a:xfrm>
            <a:off x="10993940" y="1576508"/>
            <a:ext cx="693900" cy="8157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3700"/>
              <a:buFont typeface="Arial"/>
              <a:buNone/>
            </a:pPr>
            <a:r>
              <a:rPr lang="en-GB" sz="3700" b="0" i="0" u="none" strike="noStrike" cap="none">
                <a:solidFill>
                  <a:schemeClr val="lt1"/>
                </a:solidFill>
                <a:latin typeface="Montserrat SemiBold"/>
                <a:ea typeface="Montserrat SemiBold"/>
                <a:cs typeface="Montserrat SemiBold"/>
                <a:sym typeface="Montserrat SemiBold"/>
              </a:rPr>
              <a:t>”</a:t>
            </a:r>
            <a:endParaRPr sz="3700" b="0" i="0" u="none" strike="noStrike" cap="none">
              <a:solidFill>
                <a:schemeClr val="lt1"/>
              </a:solidFill>
              <a:latin typeface="Montserrat SemiBold"/>
              <a:ea typeface="Montserrat SemiBold"/>
              <a:cs typeface="Montserrat SemiBold"/>
              <a:sym typeface="Montserrat SemiBold"/>
            </a:endParaRPr>
          </a:p>
        </p:txBody>
      </p:sp>
      <p:pic>
        <p:nvPicPr>
          <p:cNvPr id="469" name="Google Shape;469;g21f2b0b6ef6_0_1736"/>
          <p:cNvPicPr preferRelativeResize="0"/>
          <p:nvPr/>
        </p:nvPicPr>
        <p:blipFill>
          <a:blip r:embed="rId3">
            <a:alphaModFix/>
          </a:blip>
          <a:stretch>
            <a:fillRect/>
          </a:stretch>
        </p:blipFill>
        <p:spPr>
          <a:xfrm>
            <a:off x="9245627" y="5710100"/>
            <a:ext cx="2699139" cy="8928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cxnSp>
        <p:nvCxnSpPr>
          <p:cNvPr id="475" name="Google Shape;475;g21f2b0b6ef6_0_1790"/>
          <p:cNvCxnSpPr/>
          <p:nvPr/>
        </p:nvCxnSpPr>
        <p:spPr>
          <a:xfrm>
            <a:off x="544475" y="4008516"/>
            <a:ext cx="10966800" cy="63900"/>
          </a:xfrm>
          <a:prstGeom prst="straightConnector1">
            <a:avLst/>
          </a:prstGeom>
          <a:noFill/>
          <a:ln w="19050" cap="flat" cmpd="sng">
            <a:solidFill>
              <a:srgbClr val="006A52"/>
            </a:solidFill>
            <a:prstDash val="dot"/>
            <a:round/>
            <a:headEnd type="none" w="sm" len="sm"/>
            <a:tailEnd type="none" w="sm" len="sm"/>
          </a:ln>
        </p:spPr>
      </p:cxnSp>
      <p:grpSp>
        <p:nvGrpSpPr>
          <p:cNvPr id="476" name="Google Shape;476;g21f2b0b6ef6_0_1790"/>
          <p:cNvGrpSpPr/>
          <p:nvPr/>
        </p:nvGrpSpPr>
        <p:grpSpPr>
          <a:xfrm>
            <a:off x="548025" y="2775596"/>
            <a:ext cx="196200" cy="1306800"/>
            <a:chOff x="648675" y="1657471"/>
            <a:chExt cx="196200" cy="1306800"/>
          </a:xfrm>
        </p:grpSpPr>
        <p:sp>
          <p:nvSpPr>
            <p:cNvPr id="477" name="Google Shape;477;g21f2b0b6ef6_0_1790"/>
            <p:cNvSpPr/>
            <p:nvPr/>
          </p:nvSpPr>
          <p:spPr>
            <a:xfrm>
              <a:off x="648675" y="2768371"/>
              <a:ext cx="196200" cy="195900"/>
            </a:xfrm>
            <a:prstGeom prst="ellipse">
              <a:avLst/>
            </a:prstGeom>
            <a:solidFill>
              <a:srgbClr val="0944A1"/>
            </a:solidFill>
            <a:ln w="9525" cap="flat" cmpd="sng">
              <a:solidFill>
                <a:srgbClr val="0944A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8" name="Google Shape;478;g21f2b0b6ef6_0_1790"/>
            <p:cNvCxnSpPr>
              <a:stCxn id="477" idx="0"/>
            </p:cNvCxnSpPr>
            <p:nvPr/>
          </p:nvCxnSpPr>
          <p:spPr>
            <a:xfrm rot="10800000">
              <a:off x="746775" y="1657471"/>
              <a:ext cx="0" cy="1110900"/>
            </a:xfrm>
            <a:prstGeom prst="straightConnector1">
              <a:avLst/>
            </a:prstGeom>
            <a:noFill/>
            <a:ln w="19050" cap="flat" cmpd="sng">
              <a:solidFill>
                <a:srgbClr val="0944A1"/>
              </a:solidFill>
              <a:prstDash val="solid"/>
              <a:round/>
              <a:headEnd type="none" w="sm" len="sm"/>
              <a:tailEnd type="oval" w="med" len="med"/>
            </a:ln>
          </p:spPr>
        </p:cxnSp>
      </p:grpSp>
      <p:sp>
        <p:nvSpPr>
          <p:cNvPr id="479" name="Google Shape;479;g21f2b0b6ef6_0_1790"/>
          <p:cNvSpPr txBox="1"/>
          <p:nvPr/>
        </p:nvSpPr>
        <p:spPr>
          <a:xfrm>
            <a:off x="2810900" y="5588600"/>
            <a:ext cx="2147700" cy="501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sz="1600" b="1">
              <a:solidFill>
                <a:srgbClr val="0070C0"/>
              </a:solidFill>
            </a:endParaRPr>
          </a:p>
          <a:p>
            <a:pPr marL="0" lvl="0" indent="0" algn="l" rtl="0">
              <a:lnSpc>
                <a:spcPct val="100000"/>
              </a:lnSpc>
              <a:spcBef>
                <a:spcPts val="0"/>
              </a:spcBef>
              <a:spcAft>
                <a:spcPts val="0"/>
              </a:spcAft>
              <a:buClr>
                <a:schemeClr val="dk1"/>
              </a:buClr>
              <a:buSzPts val="1100"/>
              <a:buFont typeface="Arial"/>
              <a:buNone/>
            </a:pPr>
            <a:endParaRPr sz="1600" b="1">
              <a:solidFill>
                <a:srgbClr val="0070C0"/>
              </a:solidFill>
            </a:endParaRPr>
          </a:p>
          <a:p>
            <a:pPr marL="0" lvl="0" indent="0" algn="l" rtl="0">
              <a:lnSpc>
                <a:spcPct val="100000"/>
              </a:lnSpc>
              <a:spcBef>
                <a:spcPts val="1600"/>
              </a:spcBef>
              <a:spcAft>
                <a:spcPts val="1600"/>
              </a:spcAft>
              <a:buNone/>
            </a:pPr>
            <a:endParaRPr sz="1200">
              <a:solidFill>
                <a:srgbClr val="0070C0"/>
              </a:solidFill>
            </a:endParaRPr>
          </a:p>
        </p:txBody>
      </p:sp>
      <p:grpSp>
        <p:nvGrpSpPr>
          <p:cNvPr id="480" name="Google Shape;480;g21f2b0b6ef6_0_1790"/>
          <p:cNvGrpSpPr/>
          <p:nvPr/>
        </p:nvGrpSpPr>
        <p:grpSpPr>
          <a:xfrm>
            <a:off x="2607825" y="3980396"/>
            <a:ext cx="196200" cy="1404905"/>
            <a:chOff x="2512925" y="2768371"/>
            <a:chExt cx="196200" cy="1404905"/>
          </a:xfrm>
        </p:grpSpPr>
        <p:cxnSp>
          <p:nvCxnSpPr>
            <p:cNvPr id="481" name="Google Shape;481;g21f2b0b6ef6_0_1790"/>
            <p:cNvCxnSpPr/>
            <p:nvPr/>
          </p:nvCxnSpPr>
          <p:spPr>
            <a:xfrm>
              <a:off x="2611025" y="2964276"/>
              <a:ext cx="0" cy="1209000"/>
            </a:xfrm>
            <a:prstGeom prst="straightConnector1">
              <a:avLst/>
            </a:prstGeom>
            <a:noFill/>
            <a:ln w="19050" cap="flat" cmpd="sng">
              <a:solidFill>
                <a:srgbClr val="0944A1"/>
              </a:solidFill>
              <a:prstDash val="solid"/>
              <a:round/>
              <a:headEnd type="none" w="sm" len="sm"/>
              <a:tailEnd type="oval" w="med" len="med"/>
            </a:ln>
          </p:spPr>
        </p:cxnSp>
        <p:sp>
          <p:nvSpPr>
            <p:cNvPr id="482" name="Google Shape;482;g21f2b0b6ef6_0_1790"/>
            <p:cNvSpPr/>
            <p:nvPr/>
          </p:nvSpPr>
          <p:spPr>
            <a:xfrm>
              <a:off x="2512925" y="2768371"/>
              <a:ext cx="196200" cy="195900"/>
            </a:xfrm>
            <a:prstGeom prst="ellipse">
              <a:avLst/>
            </a:prstGeom>
            <a:solidFill>
              <a:srgbClr val="0944A1"/>
            </a:solidFill>
            <a:ln w="9525" cap="flat" cmpd="sng">
              <a:solidFill>
                <a:srgbClr val="0944A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3" name="Google Shape;483;g21f2b0b6ef6_0_1790"/>
          <p:cNvSpPr txBox="1"/>
          <p:nvPr/>
        </p:nvSpPr>
        <p:spPr>
          <a:xfrm>
            <a:off x="3211633" y="2326659"/>
            <a:ext cx="2147700" cy="501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1500" b="1">
                <a:solidFill>
                  <a:srgbClr val="0070C0"/>
                </a:solidFill>
                <a:latin typeface="Open Sans"/>
                <a:ea typeface="Open Sans"/>
                <a:cs typeface="Open Sans"/>
                <a:sym typeface="Open Sans"/>
              </a:rPr>
              <a:t>Pop up workshops</a:t>
            </a:r>
            <a:endParaRPr sz="1500" b="1">
              <a:solidFill>
                <a:srgbClr val="0070C0"/>
              </a:solidFill>
              <a:latin typeface="Open Sans"/>
              <a:ea typeface="Open Sans"/>
              <a:cs typeface="Open Sans"/>
              <a:sym typeface="Open Sans"/>
            </a:endParaRPr>
          </a:p>
          <a:p>
            <a:pPr marL="0" lvl="0" indent="0" algn="l" rtl="0">
              <a:lnSpc>
                <a:spcPct val="100000"/>
              </a:lnSpc>
              <a:spcBef>
                <a:spcPts val="0"/>
              </a:spcBef>
              <a:spcAft>
                <a:spcPts val="1600"/>
              </a:spcAft>
              <a:buNone/>
            </a:pPr>
            <a:endParaRPr sz="1200">
              <a:solidFill>
                <a:srgbClr val="7A91A6"/>
              </a:solidFill>
            </a:endParaRPr>
          </a:p>
        </p:txBody>
      </p:sp>
      <p:grpSp>
        <p:nvGrpSpPr>
          <p:cNvPr id="484" name="Google Shape;484;g21f2b0b6ef6_0_1790"/>
          <p:cNvGrpSpPr/>
          <p:nvPr/>
        </p:nvGrpSpPr>
        <p:grpSpPr>
          <a:xfrm>
            <a:off x="3026775" y="2726546"/>
            <a:ext cx="196200" cy="1404900"/>
            <a:chOff x="4279200" y="1559371"/>
            <a:chExt cx="196200" cy="1404900"/>
          </a:xfrm>
        </p:grpSpPr>
        <p:cxnSp>
          <p:nvCxnSpPr>
            <p:cNvPr id="485" name="Google Shape;485;g21f2b0b6ef6_0_1790"/>
            <p:cNvCxnSpPr>
              <a:stCxn id="486" idx="0"/>
            </p:cNvCxnSpPr>
            <p:nvPr/>
          </p:nvCxnSpPr>
          <p:spPr>
            <a:xfrm rot="10800000">
              <a:off x="4377300" y="1559371"/>
              <a:ext cx="0" cy="1209000"/>
            </a:xfrm>
            <a:prstGeom prst="straightConnector1">
              <a:avLst/>
            </a:prstGeom>
            <a:noFill/>
            <a:ln w="19050" cap="flat" cmpd="sng">
              <a:solidFill>
                <a:srgbClr val="0944A1"/>
              </a:solidFill>
              <a:prstDash val="solid"/>
              <a:round/>
              <a:headEnd type="none" w="sm" len="sm"/>
              <a:tailEnd type="oval" w="med" len="med"/>
            </a:ln>
          </p:spPr>
        </p:cxnSp>
        <p:sp>
          <p:nvSpPr>
            <p:cNvPr id="486" name="Google Shape;486;g21f2b0b6ef6_0_1790"/>
            <p:cNvSpPr/>
            <p:nvPr/>
          </p:nvSpPr>
          <p:spPr>
            <a:xfrm>
              <a:off x="4279200" y="2768371"/>
              <a:ext cx="196200" cy="195900"/>
            </a:xfrm>
            <a:prstGeom prst="ellipse">
              <a:avLst/>
            </a:prstGeom>
            <a:solidFill>
              <a:srgbClr val="0944A1"/>
            </a:solidFill>
            <a:ln w="9525" cap="flat" cmpd="sng">
              <a:solidFill>
                <a:srgbClr val="0944A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7" name="Google Shape;487;g21f2b0b6ef6_0_1790"/>
          <p:cNvSpPr txBox="1"/>
          <p:nvPr/>
        </p:nvSpPr>
        <p:spPr>
          <a:xfrm>
            <a:off x="6298624" y="5893400"/>
            <a:ext cx="2662500" cy="971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1600"/>
              </a:spcAft>
              <a:buNone/>
            </a:pPr>
            <a:r>
              <a:rPr lang="en-GB" sz="1500" b="1">
                <a:solidFill>
                  <a:srgbClr val="0070C0"/>
                </a:solidFill>
                <a:latin typeface="Open Sans"/>
                <a:ea typeface="Open Sans"/>
                <a:cs typeface="Open Sans"/>
                <a:sym typeface="Open Sans"/>
              </a:rPr>
              <a:t>Testing - simulation &amp; experimentation</a:t>
            </a:r>
            <a:endParaRPr sz="1200">
              <a:solidFill>
                <a:srgbClr val="7A91A6"/>
              </a:solidFill>
              <a:latin typeface="Open Sans"/>
              <a:ea typeface="Open Sans"/>
              <a:cs typeface="Open Sans"/>
              <a:sym typeface="Open Sans"/>
            </a:endParaRPr>
          </a:p>
        </p:txBody>
      </p:sp>
      <p:grpSp>
        <p:nvGrpSpPr>
          <p:cNvPr id="488" name="Google Shape;488;g21f2b0b6ef6_0_1790"/>
          <p:cNvGrpSpPr/>
          <p:nvPr/>
        </p:nvGrpSpPr>
        <p:grpSpPr>
          <a:xfrm>
            <a:off x="6021238" y="3980396"/>
            <a:ext cx="196200" cy="1404905"/>
            <a:chOff x="6045475" y="2768371"/>
            <a:chExt cx="196200" cy="1404905"/>
          </a:xfrm>
        </p:grpSpPr>
        <p:cxnSp>
          <p:nvCxnSpPr>
            <p:cNvPr id="489" name="Google Shape;489;g21f2b0b6ef6_0_1790"/>
            <p:cNvCxnSpPr/>
            <p:nvPr/>
          </p:nvCxnSpPr>
          <p:spPr>
            <a:xfrm>
              <a:off x="6143575" y="2964276"/>
              <a:ext cx="0" cy="1209000"/>
            </a:xfrm>
            <a:prstGeom prst="straightConnector1">
              <a:avLst/>
            </a:prstGeom>
            <a:noFill/>
            <a:ln w="19050" cap="flat" cmpd="sng">
              <a:solidFill>
                <a:srgbClr val="0944A1"/>
              </a:solidFill>
              <a:prstDash val="solid"/>
              <a:round/>
              <a:headEnd type="none" w="sm" len="sm"/>
              <a:tailEnd type="oval" w="med" len="med"/>
            </a:ln>
          </p:spPr>
        </p:cxnSp>
        <p:sp>
          <p:nvSpPr>
            <p:cNvPr id="490" name="Google Shape;490;g21f2b0b6ef6_0_1790"/>
            <p:cNvSpPr/>
            <p:nvPr/>
          </p:nvSpPr>
          <p:spPr>
            <a:xfrm>
              <a:off x="6045475" y="2768371"/>
              <a:ext cx="196200" cy="195900"/>
            </a:xfrm>
            <a:prstGeom prst="ellipse">
              <a:avLst/>
            </a:prstGeom>
            <a:solidFill>
              <a:srgbClr val="0944A1"/>
            </a:solidFill>
            <a:ln w="9525" cap="flat" cmpd="sng">
              <a:solidFill>
                <a:srgbClr val="0944A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1" name="Google Shape;491;g21f2b0b6ef6_0_1790"/>
          <p:cNvSpPr txBox="1"/>
          <p:nvPr/>
        </p:nvSpPr>
        <p:spPr>
          <a:xfrm>
            <a:off x="9247468" y="5588600"/>
            <a:ext cx="2511900" cy="747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GB" sz="1500" b="1">
                <a:solidFill>
                  <a:srgbClr val="0070C0"/>
                </a:solidFill>
                <a:latin typeface="Open Sans"/>
                <a:ea typeface="Open Sans"/>
                <a:cs typeface="Open Sans"/>
                <a:sym typeface="Open Sans"/>
              </a:rPr>
              <a:t>Delivery - (a) connectivity (b) devices </a:t>
            </a:r>
            <a:endParaRPr sz="1500" b="1">
              <a:solidFill>
                <a:srgbClr val="0070C0"/>
              </a:solidFill>
              <a:latin typeface="Open Sans"/>
              <a:ea typeface="Open Sans"/>
              <a:cs typeface="Open Sans"/>
              <a:sym typeface="Open Sans"/>
            </a:endParaRPr>
          </a:p>
          <a:p>
            <a:pPr marL="0" lvl="0" indent="0" algn="l" rtl="0">
              <a:lnSpc>
                <a:spcPct val="100000"/>
              </a:lnSpc>
              <a:spcBef>
                <a:spcPts val="0"/>
              </a:spcBef>
              <a:spcAft>
                <a:spcPts val="0"/>
              </a:spcAft>
              <a:buClr>
                <a:schemeClr val="dk1"/>
              </a:buClr>
              <a:buSzPts val="1100"/>
              <a:buFont typeface="Arial"/>
              <a:buNone/>
            </a:pPr>
            <a:r>
              <a:rPr lang="en-GB" sz="1500" b="1">
                <a:solidFill>
                  <a:srgbClr val="0070C0"/>
                </a:solidFill>
                <a:latin typeface="Open Sans"/>
                <a:ea typeface="Open Sans"/>
                <a:cs typeface="Open Sans"/>
                <a:sym typeface="Open Sans"/>
              </a:rPr>
              <a:t>(c) photo sharing</a:t>
            </a:r>
            <a:endParaRPr sz="1500" b="1">
              <a:solidFill>
                <a:srgbClr val="0070C0"/>
              </a:solidFill>
              <a:latin typeface="Open Sans"/>
              <a:ea typeface="Open Sans"/>
              <a:cs typeface="Open Sans"/>
              <a:sym typeface="Open Sans"/>
            </a:endParaRPr>
          </a:p>
        </p:txBody>
      </p:sp>
      <p:sp>
        <p:nvSpPr>
          <p:cNvPr id="492" name="Google Shape;492;g21f2b0b6ef6_0_1790"/>
          <p:cNvSpPr txBox="1"/>
          <p:nvPr/>
        </p:nvSpPr>
        <p:spPr>
          <a:xfrm>
            <a:off x="882733" y="5487000"/>
            <a:ext cx="2016900" cy="501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1500" b="1">
                <a:solidFill>
                  <a:srgbClr val="0070C0"/>
                </a:solidFill>
                <a:latin typeface="Open Sans"/>
                <a:ea typeface="Open Sans"/>
                <a:cs typeface="Open Sans"/>
                <a:sym typeface="Open Sans"/>
              </a:rPr>
              <a:t>Strategic priorities</a:t>
            </a:r>
            <a:endParaRPr sz="1500" b="1">
              <a:solidFill>
                <a:srgbClr val="0070C0"/>
              </a:solidFill>
              <a:latin typeface="Open Sans"/>
              <a:ea typeface="Open Sans"/>
              <a:cs typeface="Open Sans"/>
              <a:sym typeface="Open Sans"/>
            </a:endParaRPr>
          </a:p>
          <a:p>
            <a:pPr marL="0" lvl="0" indent="0" algn="l" rtl="0">
              <a:lnSpc>
                <a:spcPct val="100000"/>
              </a:lnSpc>
              <a:spcBef>
                <a:spcPts val="0"/>
              </a:spcBef>
              <a:spcAft>
                <a:spcPts val="0"/>
              </a:spcAft>
              <a:buNone/>
            </a:pPr>
            <a:endParaRPr sz="1200">
              <a:solidFill>
                <a:srgbClr val="7A91A6"/>
              </a:solidFill>
            </a:endParaRPr>
          </a:p>
        </p:txBody>
      </p:sp>
      <p:grpSp>
        <p:nvGrpSpPr>
          <p:cNvPr id="493" name="Google Shape;493;g21f2b0b6ef6_0_1790"/>
          <p:cNvGrpSpPr/>
          <p:nvPr/>
        </p:nvGrpSpPr>
        <p:grpSpPr>
          <a:xfrm>
            <a:off x="9883550" y="2689858"/>
            <a:ext cx="196200" cy="1404900"/>
            <a:chOff x="4279200" y="1559371"/>
            <a:chExt cx="196200" cy="1404900"/>
          </a:xfrm>
        </p:grpSpPr>
        <p:cxnSp>
          <p:nvCxnSpPr>
            <p:cNvPr id="494" name="Google Shape;494;g21f2b0b6ef6_0_1790"/>
            <p:cNvCxnSpPr>
              <a:stCxn id="495" idx="0"/>
            </p:cNvCxnSpPr>
            <p:nvPr/>
          </p:nvCxnSpPr>
          <p:spPr>
            <a:xfrm rot="10800000">
              <a:off x="4377300" y="1559371"/>
              <a:ext cx="0" cy="1209000"/>
            </a:xfrm>
            <a:prstGeom prst="straightConnector1">
              <a:avLst/>
            </a:prstGeom>
            <a:noFill/>
            <a:ln w="19050" cap="flat" cmpd="sng">
              <a:solidFill>
                <a:srgbClr val="0944A1"/>
              </a:solidFill>
              <a:prstDash val="solid"/>
              <a:round/>
              <a:headEnd type="none" w="sm" len="sm"/>
              <a:tailEnd type="oval" w="med" len="med"/>
            </a:ln>
          </p:spPr>
        </p:cxnSp>
        <p:sp>
          <p:nvSpPr>
            <p:cNvPr id="495" name="Google Shape;495;g21f2b0b6ef6_0_1790"/>
            <p:cNvSpPr/>
            <p:nvPr/>
          </p:nvSpPr>
          <p:spPr>
            <a:xfrm>
              <a:off x="4279200" y="2768371"/>
              <a:ext cx="196200" cy="195900"/>
            </a:xfrm>
            <a:prstGeom prst="ellipse">
              <a:avLst/>
            </a:prstGeom>
            <a:solidFill>
              <a:srgbClr val="0944A1"/>
            </a:solidFill>
            <a:ln w="9525" cap="flat" cmpd="sng">
              <a:solidFill>
                <a:srgbClr val="0944A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 name="Google Shape;496;g21f2b0b6ef6_0_1790"/>
          <p:cNvSpPr txBox="1"/>
          <p:nvPr/>
        </p:nvSpPr>
        <p:spPr>
          <a:xfrm>
            <a:off x="7302000" y="2021861"/>
            <a:ext cx="1623600" cy="687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1500" b="1">
                <a:solidFill>
                  <a:srgbClr val="0070C0"/>
                </a:solidFill>
                <a:latin typeface="Open Sans"/>
                <a:ea typeface="Open Sans"/>
                <a:cs typeface="Open Sans"/>
                <a:sym typeface="Open Sans"/>
              </a:rPr>
              <a:t>Expert interviews</a:t>
            </a:r>
            <a:endParaRPr sz="1500" b="1">
              <a:solidFill>
                <a:srgbClr val="0070C0"/>
              </a:solidFill>
              <a:latin typeface="Open Sans"/>
              <a:ea typeface="Open Sans"/>
              <a:cs typeface="Open Sans"/>
              <a:sym typeface="Open Sans"/>
            </a:endParaRPr>
          </a:p>
          <a:p>
            <a:pPr marL="0" lvl="0" indent="0" algn="l" rtl="0">
              <a:lnSpc>
                <a:spcPct val="100000"/>
              </a:lnSpc>
              <a:spcBef>
                <a:spcPts val="0"/>
              </a:spcBef>
              <a:spcAft>
                <a:spcPts val="0"/>
              </a:spcAft>
              <a:buClr>
                <a:schemeClr val="dk1"/>
              </a:buClr>
              <a:buSzPts val="1100"/>
              <a:buFont typeface="Arial"/>
              <a:buNone/>
            </a:pPr>
            <a:endParaRPr sz="1200">
              <a:solidFill>
                <a:srgbClr val="7A91A6"/>
              </a:solidFill>
            </a:endParaRPr>
          </a:p>
          <a:p>
            <a:pPr marL="0" lvl="0" indent="0" algn="l" rtl="0">
              <a:lnSpc>
                <a:spcPct val="100000"/>
              </a:lnSpc>
              <a:spcBef>
                <a:spcPts val="0"/>
              </a:spcBef>
              <a:spcAft>
                <a:spcPts val="0"/>
              </a:spcAft>
              <a:buClr>
                <a:schemeClr val="dk1"/>
              </a:buClr>
              <a:buSzPts val="1100"/>
              <a:buFont typeface="Arial"/>
              <a:buNone/>
            </a:pPr>
            <a:endParaRPr sz="1600" b="1">
              <a:solidFill>
                <a:srgbClr val="0070C0"/>
              </a:solidFill>
            </a:endParaRPr>
          </a:p>
          <a:p>
            <a:pPr marL="0" lvl="0" indent="0" algn="l" rtl="0">
              <a:lnSpc>
                <a:spcPct val="100000"/>
              </a:lnSpc>
              <a:spcBef>
                <a:spcPts val="1600"/>
              </a:spcBef>
              <a:spcAft>
                <a:spcPts val="1600"/>
              </a:spcAft>
              <a:buNone/>
            </a:pPr>
            <a:endParaRPr sz="1200">
              <a:solidFill>
                <a:srgbClr val="0070C0"/>
              </a:solidFill>
            </a:endParaRPr>
          </a:p>
        </p:txBody>
      </p:sp>
      <p:grpSp>
        <p:nvGrpSpPr>
          <p:cNvPr id="497" name="Google Shape;497;g21f2b0b6ef6_0_1790"/>
          <p:cNvGrpSpPr/>
          <p:nvPr/>
        </p:nvGrpSpPr>
        <p:grpSpPr>
          <a:xfrm>
            <a:off x="8775525" y="4008521"/>
            <a:ext cx="196200" cy="1404905"/>
            <a:chOff x="6045475" y="2768371"/>
            <a:chExt cx="196200" cy="1404905"/>
          </a:xfrm>
        </p:grpSpPr>
        <p:cxnSp>
          <p:nvCxnSpPr>
            <p:cNvPr id="498" name="Google Shape;498;g21f2b0b6ef6_0_1790"/>
            <p:cNvCxnSpPr/>
            <p:nvPr/>
          </p:nvCxnSpPr>
          <p:spPr>
            <a:xfrm>
              <a:off x="6143575" y="2964276"/>
              <a:ext cx="0" cy="1209000"/>
            </a:xfrm>
            <a:prstGeom prst="straightConnector1">
              <a:avLst/>
            </a:prstGeom>
            <a:noFill/>
            <a:ln w="19050" cap="flat" cmpd="sng">
              <a:solidFill>
                <a:srgbClr val="0944A1"/>
              </a:solidFill>
              <a:prstDash val="solid"/>
              <a:round/>
              <a:headEnd type="none" w="sm" len="sm"/>
              <a:tailEnd type="oval" w="med" len="med"/>
            </a:ln>
          </p:spPr>
        </p:cxnSp>
        <p:sp>
          <p:nvSpPr>
            <p:cNvPr id="499" name="Google Shape;499;g21f2b0b6ef6_0_1790"/>
            <p:cNvSpPr/>
            <p:nvPr/>
          </p:nvSpPr>
          <p:spPr>
            <a:xfrm>
              <a:off x="6045475" y="2768371"/>
              <a:ext cx="196200" cy="195900"/>
            </a:xfrm>
            <a:prstGeom prst="ellipse">
              <a:avLst/>
            </a:prstGeom>
            <a:solidFill>
              <a:srgbClr val="0944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0" name="Google Shape;500;g21f2b0b6ef6_0_1790"/>
          <p:cNvGrpSpPr/>
          <p:nvPr/>
        </p:nvGrpSpPr>
        <p:grpSpPr>
          <a:xfrm>
            <a:off x="5279025" y="2735958"/>
            <a:ext cx="196200" cy="1386088"/>
            <a:chOff x="4377300" y="1559371"/>
            <a:chExt cx="196200" cy="1386088"/>
          </a:xfrm>
        </p:grpSpPr>
        <p:cxnSp>
          <p:nvCxnSpPr>
            <p:cNvPr id="501" name="Google Shape;501;g21f2b0b6ef6_0_1790"/>
            <p:cNvCxnSpPr/>
            <p:nvPr/>
          </p:nvCxnSpPr>
          <p:spPr>
            <a:xfrm rot="10800000">
              <a:off x="4475400" y="1559371"/>
              <a:ext cx="0" cy="1209000"/>
            </a:xfrm>
            <a:prstGeom prst="straightConnector1">
              <a:avLst/>
            </a:prstGeom>
            <a:noFill/>
            <a:ln w="19050" cap="flat" cmpd="sng">
              <a:solidFill>
                <a:srgbClr val="0944A1"/>
              </a:solidFill>
              <a:prstDash val="solid"/>
              <a:round/>
              <a:headEnd type="none" w="sm" len="sm"/>
              <a:tailEnd type="oval" w="med" len="med"/>
            </a:ln>
          </p:spPr>
        </p:cxnSp>
        <p:sp>
          <p:nvSpPr>
            <p:cNvPr id="502" name="Google Shape;502;g21f2b0b6ef6_0_1790"/>
            <p:cNvSpPr/>
            <p:nvPr/>
          </p:nvSpPr>
          <p:spPr>
            <a:xfrm>
              <a:off x="4377300" y="2749558"/>
              <a:ext cx="196200" cy="195900"/>
            </a:xfrm>
            <a:prstGeom prst="ellipse">
              <a:avLst/>
            </a:prstGeom>
            <a:solidFill>
              <a:srgbClr val="0944A1"/>
            </a:solidFill>
            <a:ln w="9525" cap="flat" cmpd="sng">
              <a:solidFill>
                <a:srgbClr val="0944A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3" name="Google Shape;503;g21f2b0b6ef6_0_1790"/>
          <p:cNvGrpSpPr/>
          <p:nvPr/>
        </p:nvGrpSpPr>
        <p:grpSpPr>
          <a:xfrm>
            <a:off x="948313" y="3989108"/>
            <a:ext cx="196200" cy="1404905"/>
            <a:chOff x="2512925" y="2768371"/>
            <a:chExt cx="196200" cy="1404905"/>
          </a:xfrm>
        </p:grpSpPr>
        <p:cxnSp>
          <p:nvCxnSpPr>
            <p:cNvPr id="504" name="Google Shape;504;g21f2b0b6ef6_0_1790"/>
            <p:cNvCxnSpPr/>
            <p:nvPr/>
          </p:nvCxnSpPr>
          <p:spPr>
            <a:xfrm>
              <a:off x="2611025" y="2964276"/>
              <a:ext cx="0" cy="1209000"/>
            </a:xfrm>
            <a:prstGeom prst="straightConnector1">
              <a:avLst/>
            </a:prstGeom>
            <a:noFill/>
            <a:ln w="19050" cap="flat" cmpd="sng">
              <a:solidFill>
                <a:srgbClr val="0944A1"/>
              </a:solidFill>
              <a:prstDash val="solid"/>
              <a:round/>
              <a:headEnd type="none" w="sm" len="sm"/>
              <a:tailEnd type="oval" w="med" len="med"/>
            </a:ln>
          </p:spPr>
        </p:cxnSp>
        <p:sp>
          <p:nvSpPr>
            <p:cNvPr id="505" name="Google Shape;505;g21f2b0b6ef6_0_1790"/>
            <p:cNvSpPr/>
            <p:nvPr/>
          </p:nvSpPr>
          <p:spPr>
            <a:xfrm>
              <a:off x="2512925" y="2768371"/>
              <a:ext cx="196200" cy="195900"/>
            </a:xfrm>
            <a:prstGeom prst="ellipse">
              <a:avLst/>
            </a:prstGeom>
            <a:solidFill>
              <a:srgbClr val="0944A1"/>
            </a:solidFill>
            <a:ln w="9525" cap="flat" cmpd="sng">
              <a:solidFill>
                <a:srgbClr val="0944A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6" name="Google Shape;506;g21f2b0b6ef6_0_1790"/>
          <p:cNvSpPr txBox="1"/>
          <p:nvPr/>
        </p:nvSpPr>
        <p:spPr>
          <a:xfrm>
            <a:off x="543000" y="2225059"/>
            <a:ext cx="2147700" cy="501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1500" b="1">
                <a:solidFill>
                  <a:srgbClr val="0070C0"/>
                </a:solidFill>
                <a:latin typeface="Open Sans"/>
                <a:ea typeface="Open Sans"/>
                <a:cs typeface="Open Sans"/>
                <a:sym typeface="Open Sans"/>
              </a:rPr>
              <a:t>Ethnography</a:t>
            </a:r>
            <a:endParaRPr sz="1500" b="1">
              <a:solidFill>
                <a:srgbClr val="0070C0"/>
              </a:solidFill>
              <a:latin typeface="Open Sans"/>
              <a:ea typeface="Open Sans"/>
              <a:cs typeface="Open Sans"/>
              <a:sym typeface="Open Sans"/>
            </a:endParaRPr>
          </a:p>
          <a:p>
            <a:pPr marL="0" lvl="0" indent="0" algn="l" rtl="0">
              <a:lnSpc>
                <a:spcPct val="100000"/>
              </a:lnSpc>
              <a:spcBef>
                <a:spcPts val="0"/>
              </a:spcBef>
              <a:spcAft>
                <a:spcPts val="0"/>
              </a:spcAft>
              <a:buClr>
                <a:schemeClr val="dk1"/>
              </a:buClr>
              <a:buSzPts val="1100"/>
              <a:buFont typeface="Arial"/>
              <a:buNone/>
            </a:pPr>
            <a:endParaRPr sz="1600" b="1">
              <a:solidFill>
                <a:srgbClr val="0070C0"/>
              </a:solidFill>
            </a:endParaRPr>
          </a:p>
        </p:txBody>
      </p:sp>
      <p:pic>
        <p:nvPicPr>
          <p:cNvPr id="507" name="Google Shape;507;g21f2b0b6ef6_0_1790"/>
          <p:cNvPicPr preferRelativeResize="0"/>
          <p:nvPr/>
        </p:nvPicPr>
        <p:blipFill rotWithShape="1">
          <a:blip r:embed="rId3">
            <a:alphaModFix/>
          </a:blip>
          <a:srcRect r="50079"/>
          <a:stretch/>
        </p:blipFill>
        <p:spPr>
          <a:xfrm>
            <a:off x="10372766" y="2866200"/>
            <a:ext cx="938102" cy="971699"/>
          </a:xfrm>
          <a:prstGeom prst="rect">
            <a:avLst/>
          </a:prstGeom>
          <a:noFill/>
          <a:ln>
            <a:noFill/>
          </a:ln>
        </p:spPr>
      </p:pic>
      <p:sp>
        <p:nvSpPr>
          <p:cNvPr id="508" name="Google Shape;508;g21f2b0b6ef6_0_1790"/>
          <p:cNvSpPr txBox="1"/>
          <p:nvPr/>
        </p:nvSpPr>
        <p:spPr>
          <a:xfrm>
            <a:off x="5586767" y="2021862"/>
            <a:ext cx="1440000" cy="687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1600"/>
              </a:spcAft>
              <a:buNone/>
            </a:pPr>
            <a:r>
              <a:rPr lang="en-GB" sz="1500" b="1">
                <a:solidFill>
                  <a:srgbClr val="0070C0"/>
                </a:solidFill>
                <a:latin typeface="Open Sans"/>
                <a:ea typeface="Open Sans"/>
                <a:cs typeface="Open Sans"/>
                <a:sym typeface="Open Sans"/>
              </a:rPr>
              <a:t>Mapped assets</a:t>
            </a:r>
            <a:endParaRPr sz="1500" b="1">
              <a:solidFill>
                <a:srgbClr val="0070C0"/>
              </a:solidFill>
              <a:latin typeface="Open Sans"/>
              <a:ea typeface="Open Sans"/>
              <a:cs typeface="Open Sans"/>
              <a:sym typeface="Open Sans"/>
            </a:endParaRPr>
          </a:p>
        </p:txBody>
      </p:sp>
      <p:grpSp>
        <p:nvGrpSpPr>
          <p:cNvPr id="509" name="Google Shape;509;g21f2b0b6ef6_0_1790"/>
          <p:cNvGrpSpPr/>
          <p:nvPr/>
        </p:nvGrpSpPr>
        <p:grpSpPr>
          <a:xfrm>
            <a:off x="7226700" y="2735958"/>
            <a:ext cx="196200" cy="1386088"/>
            <a:chOff x="4377300" y="1559371"/>
            <a:chExt cx="196200" cy="1386088"/>
          </a:xfrm>
        </p:grpSpPr>
        <p:cxnSp>
          <p:nvCxnSpPr>
            <p:cNvPr id="510" name="Google Shape;510;g21f2b0b6ef6_0_1790"/>
            <p:cNvCxnSpPr/>
            <p:nvPr/>
          </p:nvCxnSpPr>
          <p:spPr>
            <a:xfrm rot="10800000">
              <a:off x="4475400" y="1559371"/>
              <a:ext cx="0" cy="1209000"/>
            </a:xfrm>
            <a:prstGeom prst="straightConnector1">
              <a:avLst/>
            </a:prstGeom>
            <a:noFill/>
            <a:ln w="19050" cap="flat" cmpd="sng">
              <a:solidFill>
                <a:srgbClr val="0944A1"/>
              </a:solidFill>
              <a:prstDash val="solid"/>
              <a:round/>
              <a:headEnd type="none" w="sm" len="sm"/>
              <a:tailEnd type="oval" w="med" len="med"/>
            </a:ln>
          </p:spPr>
        </p:cxnSp>
        <p:sp>
          <p:nvSpPr>
            <p:cNvPr id="511" name="Google Shape;511;g21f2b0b6ef6_0_1790"/>
            <p:cNvSpPr/>
            <p:nvPr/>
          </p:nvSpPr>
          <p:spPr>
            <a:xfrm>
              <a:off x="4377300" y="2749558"/>
              <a:ext cx="196200" cy="195900"/>
            </a:xfrm>
            <a:prstGeom prst="ellipse">
              <a:avLst/>
            </a:prstGeom>
            <a:solidFill>
              <a:srgbClr val="0944A1"/>
            </a:solidFill>
            <a:ln w="9525" cap="flat" cmpd="sng">
              <a:solidFill>
                <a:srgbClr val="0944A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2" name="Google Shape;512;g21f2b0b6ef6_0_1790"/>
          <p:cNvSpPr txBox="1">
            <a:spLocks noGrp="1"/>
          </p:cNvSpPr>
          <p:nvPr>
            <p:ph type="body" idx="4294967295"/>
          </p:nvPr>
        </p:nvSpPr>
        <p:spPr>
          <a:xfrm>
            <a:off x="330550" y="395154"/>
            <a:ext cx="10718100" cy="7473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2"/>
              </a:buClr>
              <a:buSzPts val="2800"/>
              <a:buNone/>
            </a:pPr>
            <a:r>
              <a:rPr lang="en-GB" sz="4700" b="1">
                <a:solidFill>
                  <a:schemeClr val="dk1"/>
                </a:solidFill>
                <a:latin typeface="Asap"/>
                <a:ea typeface="Asap"/>
                <a:cs typeface="Asap"/>
                <a:sym typeface="Asap"/>
              </a:rPr>
              <a:t>What we did - </a:t>
            </a:r>
            <a:r>
              <a:rPr lang="en-GB" sz="4700">
                <a:solidFill>
                  <a:schemeClr val="dk1"/>
                </a:solidFill>
                <a:latin typeface="Asap"/>
                <a:ea typeface="Asap"/>
                <a:cs typeface="Asap"/>
                <a:sym typeface="Asap"/>
              </a:rPr>
              <a:t>timeline</a:t>
            </a:r>
            <a:endParaRPr sz="4700" i="1">
              <a:solidFill>
                <a:schemeClr val="dk1"/>
              </a:solidFill>
              <a:latin typeface="Asap"/>
              <a:ea typeface="Asap"/>
              <a:cs typeface="Asap"/>
              <a:sym typeface="Asap"/>
            </a:endParaRPr>
          </a:p>
          <a:p>
            <a:pPr marL="0" lvl="0" indent="0" algn="l" rtl="0">
              <a:lnSpc>
                <a:spcPct val="100000"/>
              </a:lnSpc>
              <a:spcBef>
                <a:spcPts val="0"/>
              </a:spcBef>
              <a:spcAft>
                <a:spcPts val="0"/>
              </a:spcAft>
              <a:buClr>
                <a:schemeClr val="lt2"/>
              </a:buClr>
              <a:buSzPts val="2800"/>
              <a:buNone/>
            </a:pPr>
            <a:endParaRPr sz="2700">
              <a:solidFill>
                <a:srgbClr val="9F1D14"/>
              </a:solidFill>
            </a:endParaRPr>
          </a:p>
        </p:txBody>
      </p:sp>
      <p:sp>
        <p:nvSpPr>
          <p:cNvPr id="513" name="Google Shape;513;g21f2b0b6ef6_0_1790"/>
          <p:cNvSpPr txBox="1"/>
          <p:nvPr/>
        </p:nvSpPr>
        <p:spPr>
          <a:xfrm>
            <a:off x="9883567" y="1990800"/>
            <a:ext cx="2016900" cy="501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1500" b="1">
                <a:solidFill>
                  <a:srgbClr val="0070C0"/>
                </a:solidFill>
                <a:latin typeface="Open Sans"/>
                <a:ea typeface="Open Sans"/>
                <a:cs typeface="Open Sans"/>
                <a:sym typeface="Open Sans"/>
              </a:rPr>
              <a:t>Design workshops</a:t>
            </a:r>
            <a:endParaRPr sz="1500" b="1">
              <a:solidFill>
                <a:srgbClr val="0070C0"/>
              </a:solidFill>
              <a:latin typeface="Open Sans"/>
              <a:ea typeface="Open Sans"/>
              <a:cs typeface="Open Sans"/>
              <a:sym typeface="Open Sans"/>
            </a:endParaRPr>
          </a:p>
          <a:p>
            <a:pPr marL="0" lvl="0" indent="0" algn="l" rtl="0">
              <a:lnSpc>
                <a:spcPct val="100000"/>
              </a:lnSpc>
              <a:spcBef>
                <a:spcPts val="0"/>
              </a:spcBef>
              <a:spcAft>
                <a:spcPts val="0"/>
              </a:spcAft>
              <a:buNone/>
            </a:pPr>
            <a:r>
              <a:rPr lang="en-GB" sz="1500" b="1">
                <a:solidFill>
                  <a:srgbClr val="0070C0"/>
                </a:solidFill>
                <a:latin typeface="Open Sans"/>
                <a:ea typeface="Open Sans"/>
                <a:cs typeface="Open Sans"/>
                <a:sym typeface="Open Sans"/>
              </a:rPr>
              <a:t> + Show &amp; tells</a:t>
            </a:r>
            <a:endParaRPr sz="1500" b="1">
              <a:solidFill>
                <a:srgbClr val="0070C0"/>
              </a:solidFill>
              <a:latin typeface="Open Sans"/>
              <a:ea typeface="Open Sans"/>
              <a:cs typeface="Open Sans"/>
              <a:sym typeface="Open Sans"/>
            </a:endParaRPr>
          </a:p>
          <a:p>
            <a:pPr marL="0" lvl="0" indent="0" algn="l" rtl="0">
              <a:lnSpc>
                <a:spcPct val="100000"/>
              </a:lnSpc>
              <a:spcBef>
                <a:spcPts val="0"/>
              </a:spcBef>
              <a:spcAft>
                <a:spcPts val="0"/>
              </a:spcAft>
              <a:buNone/>
            </a:pPr>
            <a:endParaRPr sz="1200">
              <a:solidFill>
                <a:srgbClr val="7A91A6"/>
              </a:solidFill>
            </a:endParaRPr>
          </a:p>
        </p:txBody>
      </p:sp>
      <p:sp>
        <p:nvSpPr>
          <p:cNvPr id="514" name="Google Shape;514;g21f2b0b6ef6_0_1790"/>
          <p:cNvSpPr txBox="1"/>
          <p:nvPr/>
        </p:nvSpPr>
        <p:spPr>
          <a:xfrm>
            <a:off x="3364033" y="5738367"/>
            <a:ext cx="2016900" cy="501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1500" b="1">
                <a:solidFill>
                  <a:srgbClr val="0070C0"/>
                </a:solidFill>
                <a:latin typeface="Open Sans"/>
                <a:ea typeface="Open Sans"/>
                <a:cs typeface="Open Sans"/>
                <a:sym typeface="Open Sans"/>
              </a:rPr>
              <a:t>Three initiatives - Discovery &amp; user research</a:t>
            </a:r>
            <a:endParaRPr sz="1500" b="1">
              <a:solidFill>
                <a:srgbClr val="0070C0"/>
              </a:solidFill>
              <a:latin typeface="Open Sans"/>
              <a:ea typeface="Open Sans"/>
              <a:cs typeface="Open Sans"/>
              <a:sym typeface="Open Sans"/>
            </a:endParaRPr>
          </a:p>
          <a:p>
            <a:pPr marL="0" lvl="0" indent="0" algn="l" rtl="0">
              <a:lnSpc>
                <a:spcPct val="100000"/>
              </a:lnSpc>
              <a:spcBef>
                <a:spcPts val="0"/>
              </a:spcBef>
              <a:spcAft>
                <a:spcPts val="0"/>
              </a:spcAft>
              <a:buNone/>
            </a:pPr>
            <a:endParaRPr sz="1200">
              <a:solidFill>
                <a:srgbClr val="7A91A6"/>
              </a:solidFill>
            </a:endParaRPr>
          </a:p>
        </p:txBody>
      </p:sp>
      <p:pic>
        <p:nvPicPr>
          <p:cNvPr id="515" name="Google Shape;515;g21f2b0b6ef6_0_1790"/>
          <p:cNvPicPr preferRelativeResize="0"/>
          <p:nvPr/>
        </p:nvPicPr>
        <p:blipFill rotWithShape="1">
          <a:blip r:embed="rId4">
            <a:alphaModFix/>
          </a:blip>
          <a:srcRect l="11080" t="26050" r="4210" b="21033"/>
          <a:stretch/>
        </p:blipFill>
        <p:spPr>
          <a:xfrm>
            <a:off x="3648350" y="2807785"/>
            <a:ext cx="1306906" cy="1088532"/>
          </a:xfrm>
          <a:prstGeom prst="rect">
            <a:avLst/>
          </a:prstGeom>
          <a:noFill/>
          <a:ln>
            <a:noFill/>
          </a:ln>
        </p:spPr>
      </p:pic>
      <p:pic>
        <p:nvPicPr>
          <p:cNvPr id="516" name="Google Shape;516;g21f2b0b6ef6_0_1790"/>
          <p:cNvPicPr preferRelativeResize="0"/>
          <p:nvPr/>
        </p:nvPicPr>
        <p:blipFill rotWithShape="1">
          <a:blip r:embed="rId5">
            <a:alphaModFix/>
          </a:blip>
          <a:srcRect l="24332" t="7640" r="10817" b="22006"/>
          <a:stretch/>
        </p:blipFill>
        <p:spPr>
          <a:xfrm>
            <a:off x="982231" y="2664567"/>
            <a:ext cx="1439995" cy="1171768"/>
          </a:xfrm>
          <a:prstGeom prst="rect">
            <a:avLst/>
          </a:prstGeom>
          <a:noFill/>
          <a:ln>
            <a:noFill/>
          </a:ln>
        </p:spPr>
      </p:pic>
      <p:pic>
        <p:nvPicPr>
          <p:cNvPr id="517" name="Google Shape;517;g21f2b0b6ef6_0_1790"/>
          <p:cNvPicPr preferRelativeResize="0"/>
          <p:nvPr/>
        </p:nvPicPr>
        <p:blipFill>
          <a:blip r:embed="rId6">
            <a:alphaModFix/>
          </a:blip>
          <a:stretch>
            <a:fillRect/>
          </a:stretch>
        </p:blipFill>
        <p:spPr>
          <a:xfrm>
            <a:off x="5550502" y="2733933"/>
            <a:ext cx="1525462" cy="1131199"/>
          </a:xfrm>
          <a:prstGeom prst="rect">
            <a:avLst/>
          </a:prstGeom>
          <a:noFill/>
          <a:ln>
            <a:noFill/>
          </a:ln>
        </p:spPr>
      </p:pic>
      <p:pic>
        <p:nvPicPr>
          <p:cNvPr id="518" name="Google Shape;518;g21f2b0b6ef6_0_1790"/>
          <p:cNvPicPr preferRelativeResize="0"/>
          <p:nvPr/>
        </p:nvPicPr>
        <p:blipFill rotWithShape="1">
          <a:blip r:embed="rId3">
            <a:alphaModFix/>
          </a:blip>
          <a:srcRect/>
          <a:stretch/>
        </p:blipFill>
        <p:spPr>
          <a:xfrm>
            <a:off x="7573633" y="2813700"/>
            <a:ext cx="2118799" cy="971667"/>
          </a:xfrm>
          <a:prstGeom prst="rect">
            <a:avLst/>
          </a:prstGeom>
          <a:noFill/>
          <a:ln>
            <a:noFill/>
          </a:ln>
        </p:spPr>
      </p:pic>
      <p:pic>
        <p:nvPicPr>
          <p:cNvPr id="519" name="Google Shape;519;g21f2b0b6ef6_0_1790"/>
          <p:cNvPicPr preferRelativeResize="0"/>
          <p:nvPr/>
        </p:nvPicPr>
        <p:blipFill>
          <a:blip r:embed="rId7">
            <a:alphaModFix/>
          </a:blip>
          <a:stretch>
            <a:fillRect/>
          </a:stretch>
        </p:blipFill>
        <p:spPr>
          <a:xfrm>
            <a:off x="1222705" y="4217227"/>
            <a:ext cx="1306931" cy="1125058"/>
          </a:xfrm>
          <a:prstGeom prst="rect">
            <a:avLst/>
          </a:prstGeom>
          <a:noFill/>
          <a:ln>
            <a:noFill/>
          </a:ln>
        </p:spPr>
      </p:pic>
      <p:pic>
        <p:nvPicPr>
          <p:cNvPr id="520" name="Google Shape;520;g21f2b0b6ef6_0_1790"/>
          <p:cNvPicPr preferRelativeResize="0"/>
          <p:nvPr/>
        </p:nvPicPr>
        <p:blipFill>
          <a:blip r:embed="rId8">
            <a:alphaModFix/>
          </a:blip>
          <a:stretch>
            <a:fillRect/>
          </a:stretch>
        </p:blipFill>
        <p:spPr>
          <a:xfrm>
            <a:off x="3512701" y="4153691"/>
            <a:ext cx="1525464" cy="1503494"/>
          </a:xfrm>
          <a:prstGeom prst="rect">
            <a:avLst/>
          </a:prstGeom>
          <a:noFill/>
          <a:ln>
            <a:noFill/>
          </a:ln>
        </p:spPr>
      </p:pic>
      <p:pic>
        <p:nvPicPr>
          <p:cNvPr id="521" name="Google Shape;521;g21f2b0b6ef6_0_1790"/>
          <p:cNvPicPr preferRelativeResize="0"/>
          <p:nvPr/>
        </p:nvPicPr>
        <p:blipFill>
          <a:blip r:embed="rId9">
            <a:alphaModFix/>
          </a:blip>
          <a:stretch>
            <a:fillRect/>
          </a:stretch>
        </p:blipFill>
        <p:spPr>
          <a:xfrm>
            <a:off x="6750057" y="4215868"/>
            <a:ext cx="1256629" cy="1675801"/>
          </a:xfrm>
          <a:prstGeom prst="rect">
            <a:avLst/>
          </a:prstGeom>
          <a:noFill/>
          <a:ln>
            <a:noFill/>
          </a:ln>
        </p:spPr>
      </p:pic>
      <p:pic>
        <p:nvPicPr>
          <p:cNvPr id="522" name="Google Shape;522;g21f2b0b6ef6_0_1790"/>
          <p:cNvPicPr preferRelativeResize="0"/>
          <p:nvPr/>
        </p:nvPicPr>
        <p:blipFill rotWithShape="1">
          <a:blip r:embed="rId10">
            <a:alphaModFix/>
          </a:blip>
          <a:srcRect t="2927" b="2927"/>
          <a:stretch/>
        </p:blipFill>
        <p:spPr>
          <a:xfrm>
            <a:off x="9309469" y="4190635"/>
            <a:ext cx="1850844" cy="1306798"/>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g21f2b0b6ef6_0_1889"/>
          <p:cNvSpPr txBox="1"/>
          <p:nvPr/>
        </p:nvSpPr>
        <p:spPr>
          <a:xfrm>
            <a:off x="346933" y="253400"/>
            <a:ext cx="7080900" cy="1548300"/>
          </a:xfrm>
          <a:prstGeom prst="rect">
            <a:avLst/>
          </a:prstGeom>
          <a:noFill/>
          <a:ln>
            <a:noFill/>
          </a:ln>
        </p:spPr>
        <p:txBody>
          <a:bodyPr spcFirstLastPara="1" wrap="square" lIns="121900" tIns="121900" rIns="121900" bIns="121900" anchor="t" anchorCtr="0">
            <a:spAutoFit/>
          </a:bodyPr>
          <a:lstStyle/>
          <a:p>
            <a:pPr marL="0" marR="0" lvl="0" indent="0" algn="l" rtl="0">
              <a:lnSpc>
                <a:spcPct val="90000"/>
              </a:lnSpc>
              <a:spcBef>
                <a:spcPts val="0"/>
              </a:spcBef>
              <a:spcAft>
                <a:spcPts val="0"/>
              </a:spcAft>
              <a:buClr>
                <a:srgbClr val="000000"/>
              </a:buClr>
              <a:buSzPts val="4700"/>
              <a:buFont typeface="Arial"/>
              <a:buNone/>
            </a:pPr>
            <a:r>
              <a:rPr lang="en-GB" sz="4700">
                <a:solidFill>
                  <a:srgbClr val="F1CC58"/>
                </a:solidFill>
                <a:latin typeface="Asap SemiBold"/>
                <a:ea typeface="Asap SemiBold"/>
                <a:cs typeface="Asap SemiBold"/>
                <a:sym typeface="Asap SemiBold"/>
              </a:rPr>
              <a:t>Salford community services digital strategy</a:t>
            </a:r>
            <a:endParaRPr sz="4700" b="0" i="0" u="none" strike="noStrike" cap="none">
              <a:solidFill>
                <a:srgbClr val="F1CC58"/>
              </a:solidFill>
              <a:latin typeface="Asap SemiBold"/>
              <a:ea typeface="Asap SemiBold"/>
              <a:cs typeface="Asap SemiBold"/>
              <a:sym typeface="Asap SemiBold"/>
            </a:endParaRPr>
          </a:p>
        </p:txBody>
      </p:sp>
      <p:sp>
        <p:nvSpPr>
          <p:cNvPr id="528" name="Google Shape;528;g21f2b0b6ef6_0_1889"/>
          <p:cNvSpPr txBox="1"/>
          <p:nvPr/>
        </p:nvSpPr>
        <p:spPr>
          <a:xfrm>
            <a:off x="346933" y="2412000"/>
            <a:ext cx="7080900" cy="1228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GB" sz="2500">
                <a:solidFill>
                  <a:srgbClr val="3C3C3C"/>
                </a:solidFill>
                <a:highlight>
                  <a:srgbClr val="FFFFFF"/>
                </a:highlight>
                <a:latin typeface="Asap SemiBold"/>
                <a:ea typeface="Asap SemiBold"/>
                <a:cs typeface="Asap SemiBold"/>
                <a:sym typeface="Asap SemiBold"/>
              </a:rPr>
              <a:t>Going to where people are</a:t>
            </a:r>
            <a:endParaRPr sz="2500" b="0" i="0" u="none" strike="noStrike" cap="none">
              <a:solidFill>
                <a:srgbClr val="3C3C3C"/>
              </a:solidFill>
              <a:highlight>
                <a:srgbClr val="FFFFFF"/>
              </a:highlight>
              <a:latin typeface="Asap SemiBold"/>
              <a:ea typeface="Asap SemiBold"/>
              <a:cs typeface="Asap SemiBold"/>
              <a:sym typeface="Asap SemiBold"/>
            </a:endParaRPr>
          </a:p>
          <a:p>
            <a:pPr marL="0" marR="0" lvl="0" indent="0" algn="l" rtl="0">
              <a:lnSpc>
                <a:spcPct val="100000"/>
              </a:lnSpc>
              <a:spcBef>
                <a:spcPts val="1300"/>
              </a:spcBef>
              <a:spcAft>
                <a:spcPts val="0"/>
              </a:spcAft>
              <a:buClr>
                <a:srgbClr val="000000"/>
              </a:buClr>
              <a:buSzPts val="1800"/>
              <a:buFont typeface="Arial"/>
              <a:buNone/>
            </a:pPr>
            <a:endParaRPr sz="2800" b="0" i="0" u="none" strike="noStrike" cap="none">
              <a:solidFill>
                <a:srgbClr val="3C3C3C"/>
              </a:solidFill>
              <a:latin typeface="Asap"/>
              <a:ea typeface="Asap"/>
              <a:cs typeface="Asap"/>
              <a:sym typeface="Asap"/>
            </a:endParaRPr>
          </a:p>
        </p:txBody>
      </p:sp>
      <p:pic>
        <p:nvPicPr>
          <p:cNvPr id="529" name="Google Shape;529;g21f2b0b6ef6_0_1889"/>
          <p:cNvPicPr preferRelativeResize="0"/>
          <p:nvPr/>
        </p:nvPicPr>
        <p:blipFill rotWithShape="1">
          <a:blip r:embed="rId3">
            <a:alphaModFix/>
          </a:blip>
          <a:srcRect l="11080" t="26050" r="4210" b="21033"/>
          <a:stretch/>
        </p:blipFill>
        <p:spPr>
          <a:xfrm>
            <a:off x="439000" y="3259599"/>
            <a:ext cx="3767635" cy="3138104"/>
          </a:xfrm>
          <a:prstGeom prst="rect">
            <a:avLst/>
          </a:prstGeom>
          <a:noFill/>
          <a:ln>
            <a:noFill/>
          </a:ln>
        </p:spPr>
      </p:pic>
      <p:pic>
        <p:nvPicPr>
          <p:cNvPr id="530" name="Google Shape;530;g21f2b0b6ef6_0_1889"/>
          <p:cNvPicPr preferRelativeResize="0"/>
          <p:nvPr/>
        </p:nvPicPr>
        <p:blipFill rotWithShape="1">
          <a:blip r:embed="rId4">
            <a:alphaModFix/>
          </a:blip>
          <a:srcRect r="11870"/>
          <a:stretch/>
        </p:blipFill>
        <p:spPr>
          <a:xfrm>
            <a:off x="4424700" y="3259600"/>
            <a:ext cx="3687547" cy="313809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pic>
        <p:nvPicPr>
          <p:cNvPr id="535" name="Google Shape;535;g21f2b0b6ef6_0_1943"/>
          <p:cNvPicPr preferRelativeResize="0"/>
          <p:nvPr/>
        </p:nvPicPr>
        <p:blipFill rotWithShape="1">
          <a:blip r:embed="rId3">
            <a:alphaModFix/>
          </a:blip>
          <a:srcRect l="20230" t="1400" r="-20230" b="-1399"/>
          <a:stretch/>
        </p:blipFill>
        <p:spPr>
          <a:xfrm>
            <a:off x="7434666" y="0"/>
            <a:ext cx="4761068" cy="3570801"/>
          </a:xfrm>
          <a:prstGeom prst="rect">
            <a:avLst/>
          </a:prstGeom>
          <a:noFill/>
          <a:ln>
            <a:noFill/>
          </a:ln>
        </p:spPr>
      </p:pic>
      <p:pic>
        <p:nvPicPr>
          <p:cNvPr id="536" name="Google Shape;536;g21f2b0b6ef6_0_1943"/>
          <p:cNvPicPr preferRelativeResize="0"/>
          <p:nvPr/>
        </p:nvPicPr>
        <p:blipFill rotWithShape="1">
          <a:blip r:embed="rId4">
            <a:alphaModFix/>
          </a:blip>
          <a:srcRect l="17362" t="23652"/>
          <a:stretch/>
        </p:blipFill>
        <p:spPr>
          <a:xfrm>
            <a:off x="0" y="0"/>
            <a:ext cx="4497203" cy="3359730"/>
          </a:xfrm>
          <a:prstGeom prst="rect">
            <a:avLst/>
          </a:prstGeom>
          <a:noFill/>
          <a:ln>
            <a:noFill/>
          </a:ln>
        </p:spPr>
      </p:pic>
      <p:pic>
        <p:nvPicPr>
          <p:cNvPr id="537" name="Google Shape;537;g21f2b0b6ef6_0_1943"/>
          <p:cNvPicPr preferRelativeResize="0"/>
          <p:nvPr/>
        </p:nvPicPr>
        <p:blipFill>
          <a:blip r:embed="rId5">
            <a:alphaModFix/>
          </a:blip>
          <a:stretch>
            <a:fillRect/>
          </a:stretch>
        </p:blipFill>
        <p:spPr>
          <a:xfrm>
            <a:off x="4493449" y="0"/>
            <a:ext cx="3205089" cy="3675264"/>
          </a:xfrm>
          <a:prstGeom prst="rect">
            <a:avLst/>
          </a:prstGeom>
          <a:noFill/>
          <a:ln>
            <a:noFill/>
          </a:ln>
        </p:spPr>
      </p:pic>
      <p:pic>
        <p:nvPicPr>
          <p:cNvPr id="538" name="Google Shape;538;g21f2b0b6ef6_0_1943"/>
          <p:cNvPicPr preferRelativeResize="0"/>
          <p:nvPr/>
        </p:nvPicPr>
        <p:blipFill>
          <a:blip r:embed="rId6">
            <a:alphaModFix/>
          </a:blip>
          <a:stretch>
            <a:fillRect/>
          </a:stretch>
        </p:blipFill>
        <p:spPr>
          <a:xfrm>
            <a:off x="9953266" y="0"/>
            <a:ext cx="2238734" cy="3570796"/>
          </a:xfrm>
          <a:prstGeom prst="rect">
            <a:avLst/>
          </a:prstGeom>
          <a:noFill/>
          <a:ln>
            <a:noFill/>
          </a:ln>
        </p:spPr>
      </p:pic>
      <p:pic>
        <p:nvPicPr>
          <p:cNvPr id="539" name="Google Shape;539;g21f2b0b6ef6_0_1943"/>
          <p:cNvPicPr preferRelativeResize="0"/>
          <p:nvPr/>
        </p:nvPicPr>
        <p:blipFill>
          <a:blip r:embed="rId7">
            <a:alphaModFix/>
          </a:blip>
          <a:stretch>
            <a:fillRect/>
          </a:stretch>
        </p:blipFill>
        <p:spPr>
          <a:xfrm>
            <a:off x="8408167" y="3508734"/>
            <a:ext cx="3787566" cy="3349268"/>
          </a:xfrm>
          <a:prstGeom prst="rect">
            <a:avLst/>
          </a:prstGeom>
          <a:noFill/>
          <a:ln>
            <a:noFill/>
          </a:ln>
        </p:spPr>
      </p:pic>
      <p:pic>
        <p:nvPicPr>
          <p:cNvPr id="540" name="Google Shape;540;g21f2b0b6ef6_0_1943"/>
          <p:cNvPicPr preferRelativeResize="0"/>
          <p:nvPr/>
        </p:nvPicPr>
        <p:blipFill rotWithShape="1">
          <a:blip r:embed="rId8">
            <a:alphaModFix/>
          </a:blip>
          <a:srcRect l="3877" t="13823" r="11656" b="24849"/>
          <a:stretch/>
        </p:blipFill>
        <p:spPr>
          <a:xfrm>
            <a:off x="4808100" y="3372900"/>
            <a:ext cx="3600065" cy="3485102"/>
          </a:xfrm>
          <a:prstGeom prst="rect">
            <a:avLst/>
          </a:prstGeom>
          <a:noFill/>
          <a:ln>
            <a:noFill/>
          </a:ln>
        </p:spPr>
      </p:pic>
      <p:pic>
        <p:nvPicPr>
          <p:cNvPr id="541" name="Google Shape;541;g21f2b0b6ef6_0_1943"/>
          <p:cNvPicPr preferRelativeResize="0"/>
          <p:nvPr/>
        </p:nvPicPr>
        <p:blipFill rotWithShape="1">
          <a:blip r:embed="rId9">
            <a:alphaModFix/>
          </a:blip>
          <a:srcRect l="10667" t="15014" r="10667" b="10397"/>
          <a:stretch/>
        </p:blipFill>
        <p:spPr>
          <a:xfrm>
            <a:off x="-67733" y="3359733"/>
            <a:ext cx="4900367" cy="348510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g21f2b0b6ef6_0_2000"/>
          <p:cNvSpPr txBox="1"/>
          <p:nvPr/>
        </p:nvSpPr>
        <p:spPr>
          <a:xfrm>
            <a:off x="346933" y="253400"/>
            <a:ext cx="7080900" cy="897300"/>
          </a:xfrm>
          <a:prstGeom prst="rect">
            <a:avLst/>
          </a:prstGeom>
          <a:noFill/>
          <a:ln>
            <a:noFill/>
          </a:ln>
        </p:spPr>
        <p:txBody>
          <a:bodyPr spcFirstLastPara="1" wrap="square" lIns="121900" tIns="121900" rIns="121900" bIns="121900" anchor="t" anchorCtr="0">
            <a:spAutoFit/>
          </a:bodyPr>
          <a:lstStyle/>
          <a:p>
            <a:pPr marL="0" marR="0" lvl="0" indent="0" algn="l" rtl="0">
              <a:lnSpc>
                <a:spcPct val="90000"/>
              </a:lnSpc>
              <a:spcBef>
                <a:spcPts val="0"/>
              </a:spcBef>
              <a:spcAft>
                <a:spcPts val="0"/>
              </a:spcAft>
              <a:buClr>
                <a:srgbClr val="000000"/>
              </a:buClr>
              <a:buSzPts val="4700"/>
              <a:buFont typeface="Arial"/>
              <a:buNone/>
            </a:pPr>
            <a:r>
              <a:rPr lang="en-GB" sz="4700">
                <a:solidFill>
                  <a:srgbClr val="F1CC58"/>
                </a:solidFill>
                <a:latin typeface="Asap SemiBold"/>
                <a:ea typeface="Asap SemiBold"/>
                <a:cs typeface="Asap SemiBold"/>
                <a:sym typeface="Asap SemiBold"/>
              </a:rPr>
              <a:t>Simulation</a:t>
            </a:r>
            <a:endParaRPr sz="4700" b="0" i="0" u="none" strike="noStrike" cap="none">
              <a:solidFill>
                <a:srgbClr val="F1CC58"/>
              </a:solidFill>
              <a:latin typeface="Asap SemiBold"/>
              <a:ea typeface="Asap SemiBold"/>
              <a:cs typeface="Asap SemiBold"/>
              <a:sym typeface="Asap SemiBold"/>
            </a:endParaRPr>
          </a:p>
        </p:txBody>
      </p:sp>
      <p:pic>
        <p:nvPicPr>
          <p:cNvPr id="547" name="Google Shape;547;g21f2b0b6ef6_0_2000"/>
          <p:cNvPicPr preferRelativeResize="0"/>
          <p:nvPr/>
        </p:nvPicPr>
        <p:blipFill>
          <a:blip r:embed="rId3">
            <a:alphaModFix/>
          </a:blip>
          <a:stretch>
            <a:fillRect/>
          </a:stretch>
        </p:blipFill>
        <p:spPr>
          <a:xfrm>
            <a:off x="4113500" y="1641312"/>
            <a:ext cx="3740732" cy="4987658"/>
          </a:xfrm>
          <a:prstGeom prst="rect">
            <a:avLst/>
          </a:prstGeom>
          <a:noFill/>
          <a:ln>
            <a:noFill/>
          </a:ln>
        </p:spPr>
      </p:pic>
      <p:pic>
        <p:nvPicPr>
          <p:cNvPr id="548" name="Google Shape;548;g21f2b0b6ef6_0_2000"/>
          <p:cNvPicPr preferRelativeResize="0"/>
          <p:nvPr/>
        </p:nvPicPr>
        <p:blipFill>
          <a:blip r:embed="rId4">
            <a:alphaModFix/>
          </a:blip>
          <a:stretch>
            <a:fillRect/>
          </a:stretch>
        </p:blipFill>
        <p:spPr>
          <a:xfrm>
            <a:off x="245333" y="1641333"/>
            <a:ext cx="3740732" cy="4987633"/>
          </a:xfrm>
          <a:prstGeom prst="rect">
            <a:avLst/>
          </a:prstGeom>
          <a:noFill/>
          <a:ln>
            <a:noFill/>
          </a:ln>
        </p:spPr>
      </p:pic>
      <p:pic>
        <p:nvPicPr>
          <p:cNvPr id="549" name="Google Shape;549;g21f2b0b6ef6_0_2000"/>
          <p:cNvPicPr preferRelativeResize="0"/>
          <p:nvPr/>
        </p:nvPicPr>
        <p:blipFill rotWithShape="1">
          <a:blip r:embed="rId5">
            <a:alphaModFix/>
          </a:blip>
          <a:srcRect t="-5359" r="43750" b="5359"/>
          <a:stretch/>
        </p:blipFill>
        <p:spPr>
          <a:xfrm>
            <a:off x="7981667" y="1357489"/>
            <a:ext cx="3953603" cy="52714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g21f2b0b6ef6_0_2054"/>
          <p:cNvSpPr txBox="1"/>
          <p:nvPr/>
        </p:nvSpPr>
        <p:spPr>
          <a:xfrm>
            <a:off x="346933" y="253400"/>
            <a:ext cx="7080900" cy="897300"/>
          </a:xfrm>
          <a:prstGeom prst="rect">
            <a:avLst/>
          </a:prstGeom>
          <a:noFill/>
          <a:ln>
            <a:noFill/>
          </a:ln>
        </p:spPr>
        <p:txBody>
          <a:bodyPr spcFirstLastPara="1" wrap="square" lIns="121900" tIns="121900" rIns="121900" bIns="121900" anchor="t" anchorCtr="0">
            <a:spAutoFit/>
          </a:bodyPr>
          <a:lstStyle/>
          <a:p>
            <a:pPr marL="0" marR="0" lvl="0" indent="0" algn="l" rtl="0">
              <a:lnSpc>
                <a:spcPct val="90000"/>
              </a:lnSpc>
              <a:spcBef>
                <a:spcPts val="0"/>
              </a:spcBef>
              <a:spcAft>
                <a:spcPts val="0"/>
              </a:spcAft>
              <a:buClr>
                <a:srgbClr val="000000"/>
              </a:buClr>
              <a:buSzPts val="4700"/>
              <a:buFont typeface="Arial"/>
              <a:buNone/>
            </a:pPr>
            <a:r>
              <a:rPr lang="en-GB" sz="4700">
                <a:solidFill>
                  <a:schemeClr val="lt1"/>
                </a:solidFill>
                <a:latin typeface="Asap SemiBold"/>
                <a:ea typeface="Asap SemiBold"/>
                <a:cs typeface="Asap SemiBold"/>
                <a:sym typeface="Asap SemiBold"/>
              </a:rPr>
              <a:t>Onboarding &amp; training</a:t>
            </a:r>
            <a:endParaRPr sz="4700" b="0" i="0" u="none" strike="noStrike" cap="none">
              <a:solidFill>
                <a:schemeClr val="lt1"/>
              </a:solidFill>
              <a:latin typeface="Asap SemiBold"/>
              <a:ea typeface="Asap SemiBold"/>
              <a:cs typeface="Asap SemiBold"/>
              <a:sym typeface="Asap SemiBold"/>
            </a:endParaRPr>
          </a:p>
        </p:txBody>
      </p:sp>
      <p:pic>
        <p:nvPicPr>
          <p:cNvPr id="555" name="Google Shape;555;g21f2b0b6ef6_0_2054"/>
          <p:cNvPicPr preferRelativeResize="0"/>
          <p:nvPr/>
        </p:nvPicPr>
        <p:blipFill rotWithShape="1">
          <a:blip r:embed="rId3">
            <a:alphaModFix/>
          </a:blip>
          <a:srcRect t="-7740" b="7739"/>
          <a:stretch/>
        </p:blipFill>
        <p:spPr>
          <a:xfrm>
            <a:off x="602233" y="1261367"/>
            <a:ext cx="6912368" cy="5270532"/>
          </a:xfrm>
          <a:prstGeom prst="rect">
            <a:avLst/>
          </a:prstGeom>
          <a:noFill/>
          <a:ln>
            <a:noFill/>
          </a:ln>
        </p:spPr>
      </p:pic>
      <p:pic>
        <p:nvPicPr>
          <p:cNvPr id="556" name="Google Shape;556;g21f2b0b6ef6_0_2054"/>
          <p:cNvPicPr preferRelativeResize="0"/>
          <p:nvPr/>
        </p:nvPicPr>
        <p:blipFill rotWithShape="1">
          <a:blip r:embed="rId4">
            <a:alphaModFix/>
          </a:blip>
          <a:srcRect l="8340" t="13370" b="13363"/>
          <a:stretch/>
        </p:blipFill>
        <p:spPr>
          <a:xfrm>
            <a:off x="7605600" y="4144300"/>
            <a:ext cx="3917732" cy="2387601"/>
          </a:xfrm>
          <a:prstGeom prst="rect">
            <a:avLst/>
          </a:prstGeom>
          <a:noFill/>
          <a:ln>
            <a:noFill/>
          </a:ln>
        </p:spPr>
      </p:pic>
      <p:pic>
        <p:nvPicPr>
          <p:cNvPr id="557" name="Google Shape;557;g21f2b0b6ef6_0_2054"/>
          <p:cNvPicPr preferRelativeResize="0"/>
          <p:nvPr/>
        </p:nvPicPr>
        <p:blipFill rotWithShape="1">
          <a:blip r:embed="rId4">
            <a:alphaModFix/>
          </a:blip>
          <a:srcRect l="8340" t="13370" b="13363"/>
          <a:stretch/>
        </p:blipFill>
        <p:spPr>
          <a:xfrm>
            <a:off x="7575200" y="1662300"/>
            <a:ext cx="3917732" cy="23876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61"/>
        <p:cNvGrpSpPr/>
        <p:nvPr/>
      </p:nvGrpSpPr>
      <p:grpSpPr>
        <a:xfrm>
          <a:off x="0" y="0"/>
          <a:ext cx="0" cy="0"/>
          <a:chOff x="0" y="0"/>
          <a:chExt cx="0" cy="0"/>
        </a:xfrm>
      </p:grpSpPr>
      <p:sp>
        <p:nvSpPr>
          <p:cNvPr id="562" name="Google Shape;562;g21f2b0b6ef6_0_2413"/>
          <p:cNvSpPr txBox="1"/>
          <p:nvPr/>
        </p:nvSpPr>
        <p:spPr>
          <a:xfrm>
            <a:off x="1374133" y="1870367"/>
            <a:ext cx="3600900" cy="538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GB" sz="1900">
                <a:latin typeface="Roboto"/>
                <a:ea typeface="Roboto"/>
                <a:cs typeface="Roboto"/>
                <a:sym typeface="Roboto"/>
              </a:rPr>
              <a:t>Photo of methods bank</a:t>
            </a:r>
            <a:endParaRPr sz="1900">
              <a:latin typeface="Roboto"/>
              <a:ea typeface="Roboto"/>
              <a:cs typeface="Roboto"/>
              <a:sym typeface="Roboto"/>
            </a:endParaRPr>
          </a:p>
        </p:txBody>
      </p:sp>
      <p:pic>
        <p:nvPicPr>
          <p:cNvPr id="563" name="Google Shape;563;g21f2b0b6ef6_0_2413"/>
          <p:cNvPicPr preferRelativeResize="0"/>
          <p:nvPr/>
        </p:nvPicPr>
        <p:blipFill>
          <a:blip r:embed="rId3">
            <a:alphaModFix/>
          </a:blip>
          <a:stretch>
            <a:fillRect/>
          </a:stretch>
        </p:blipFill>
        <p:spPr>
          <a:xfrm>
            <a:off x="159700" y="1153433"/>
            <a:ext cx="11896868" cy="5547633"/>
          </a:xfrm>
          <a:prstGeom prst="rect">
            <a:avLst/>
          </a:prstGeom>
          <a:noFill/>
          <a:ln w="19050" cap="flat" cmpd="sng">
            <a:solidFill>
              <a:schemeClr val="lt1"/>
            </a:solidFill>
            <a:prstDash val="dot"/>
            <a:round/>
            <a:headEnd type="none" w="sm" len="sm"/>
            <a:tailEnd type="none" w="sm" len="sm"/>
          </a:ln>
        </p:spPr>
      </p:pic>
      <p:sp>
        <p:nvSpPr>
          <p:cNvPr id="564" name="Google Shape;564;g21f2b0b6ef6_0_2413"/>
          <p:cNvSpPr txBox="1"/>
          <p:nvPr/>
        </p:nvSpPr>
        <p:spPr>
          <a:xfrm>
            <a:off x="-24500" y="36733"/>
            <a:ext cx="12192000" cy="9696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GB" sz="4700" b="1">
                <a:solidFill>
                  <a:schemeClr val="lt1"/>
                </a:solidFill>
                <a:latin typeface="Asap"/>
                <a:ea typeface="Asap"/>
                <a:cs typeface="Asap"/>
                <a:sym typeface="Asap"/>
              </a:rPr>
              <a:t>Methods bank</a:t>
            </a:r>
            <a:endParaRPr sz="4700" b="1">
              <a:solidFill>
                <a:schemeClr val="lt1"/>
              </a:solidFill>
              <a:latin typeface="Asap"/>
              <a:ea typeface="Asap"/>
              <a:cs typeface="Asap"/>
              <a:sym typeface="Asap"/>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g21f2b0b6ef6_0_2233"/>
          <p:cNvSpPr txBox="1"/>
          <p:nvPr/>
        </p:nvSpPr>
        <p:spPr>
          <a:xfrm>
            <a:off x="346933" y="253400"/>
            <a:ext cx="7080900" cy="897300"/>
          </a:xfrm>
          <a:prstGeom prst="rect">
            <a:avLst/>
          </a:prstGeom>
          <a:noFill/>
          <a:ln>
            <a:noFill/>
          </a:ln>
        </p:spPr>
        <p:txBody>
          <a:bodyPr spcFirstLastPara="1" wrap="square" lIns="121900" tIns="121900" rIns="121900" bIns="121900" anchor="t" anchorCtr="0">
            <a:spAutoFit/>
          </a:bodyPr>
          <a:lstStyle/>
          <a:p>
            <a:pPr marL="0" marR="0" lvl="0" indent="0" algn="l" rtl="0">
              <a:lnSpc>
                <a:spcPct val="90000"/>
              </a:lnSpc>
              <a:spcBef>
                <a:spcPts val="0"/>
              </a:spcBef>
              <a:spcAft>
                <a:spcPts val="0"/>
              </a:spcAft>
              <a:buClr>
                <a:srgbClr val="000000"/>
              </a:buClr>
              <a:buSzPts val="4700"/>
              <a:buFont typeface="Arial"/>
              <a:buNone/>
            </a:pPr>
            <a:r>
              <a:rPr lang="en-GB" sz="4700" b="0" i="0" u="none" strike="noStrike" cap="none">
                <a:solidFill>
                  <a:srgbClr val="3C3C3C"/>
                </a:solidFill>
                <a:latin typeface="Asap SemiBold"/>
                <a:ea typeface="Asap SemiBold"/>
                <a:cs typeface="Asap SemiBold"/>
                <a:sym typeface="Asap SemiBold"/>
              </a:rPr>
              <a:t>S</a:t>
            </a:r>
            <a:r>
              <a:rPr lang="en-GB" sz="4700">
                <a:solidFill>
                  <a:srgbClr val="3C3C3C"/>
                </a:solidFill>
                <a:latin typeface="Asap SemiBold"/>
                <a:ea typeface="Asap SemiBold"/>
                <a:cs typeface="Asap SemiBold"/>
                <a:sym typeface="Asap SemiBold"/>
              </a:rPr>
              <a:t>o what…</a:t>
            </a:r>
            <a:r>
              <a:rPr lang="en-GB" sz="4700" b="0" i="0" u="none" strike="noStrike" cap="none">
                <a:solidFill>
                  <a:srgbClr val="3C3C3C"/>
                </a:solidFill>
                <a:latin typeface="Asap SemiBold"/>
                <a:ea typeface="Asap SemiBold"/>
                <a:cs typeface="Asap SemiBold"/>
                <a:sym typeface="Asap SemiBold"/>
              </a:rPr>
              <a:t> </a:t>
            </a:r>
            <a:endParaRPr sz="4700" b="0" i="0" u="none" strike="noStrike" cap="none">
              <a:solidFill>
                <a:srgbClr val="3C3C3C"/>
              </a:solidFill>
              <a:latin typeface="Asap SemiBold"/>
              <a:ea typeface="Asap SemiBold"/>
              <a:cs typeface="Asap SemiBold"/>
              <a:sym typeface="Asap SemiBold"/>
            </a:endParaRPr>
          </a:p>
        </p:txBody>
      </p:sp>
      <p:sp>
        <p:nvSpPr>
          <p:cNvPr id="570" name="Google Shape;570;g21f2b0b6ef6_0_2233"/>
          <p:cNvSpPr txBox="1"/>
          <p:nvPr/>
        </p:nvSpPr>
        <p:spPr>
          <a:xfrm>
            <a:off x="346933" y="1900767"/>
            <a:ext cx="10160400" cy="3709500"/>
          </a:xfrm>
          <a:prstGeom prst="rect">
            <a:avLst/>
          </a:prstGeom>
          <a:noFill/>
          <a:ln>
            <a:noFill/>
          </a:ln>
        </p:spPr>
        <p:txBody>
          <a:bodyPr spcFirstLastPara="1" wrap="square" lIns="121900" tIns="121900" rIns="121900" bIns="121900" anchor="t" anchorCtr="0">
            <a:spAutoFit/>
          </a:bodyPr>
          <a:lstStyle/>
          <a:p>
            <a:pPr marL="609600" marR="0" lvl="0" indent="-463550" algn="l" rtl="0">
              <a:lnSpc>
                <a:spcPct val="100000"/>
              </a:lnSpc>
              <a:spcBef>
                <a:spcPts val="1300"/>
              </a:spcBef>
              <a:spcAft>
                <a:spcPts val="0"/>
              </a:spcAft>
              <a:buClr>
                <a:srgbClr val="3C3C3C"/>
              </a:buClr>
              <a:buSzPts val="2500"/>
              <a:buFont typeface="Open Sans SemiBold"/>
              <a:buAutoNum type="arabicPeriod"/>
            </a:pPr>
            <a:r>
              <a:rPr lang="en-GB" sz="2500">
                <a:solidFill>
                  <a:srgbClr val="3C3C3C"/>
                </a:solidFill>
                <a:highlight>
                  <a:srgbClr val="FFFFFF"/>
                </a:highlight>
                <a:latin typeface="Open Sans SemiBold"/>
                <a:ea typeface="Open Sans SemiBold"/>
                <a:cs typeface="Open Sans SemiBold"/>
                <a:sym typeface="Open Sans SemiBold"/>
              </a:rPr>
              <a:t>A community digital strategy </a:t>
            </a:r>
            <a:r>
              <a:rPr lang="en-GB" sz="2500">
                <a:solidFill>
                  <a:srgbClr val="3C3C3C"/>
                </a:solidFill>
                <a:highlight>
                  <a:srgbClr val="FFFFFF"/>
                </a:highlight>
                <a:latin typeface="Open Sans Light"/>
                <a:ea typeface="Open Sans Light"/>
                <a:cs typeface="Open Sans Light"/>
                <a:sym typeface="Open Sans Light"/>
              </a:rPr>
              <a:t>- orientated towards user needs</a:t>
            </a:r>
            <a:endParaRPr sz="2500">
              <a:solidFill>
                <a:srgbClr val="3C3C3C"/>
              </a:solidFill>
              <a:highlight>
                <a:srgbClr val="FFFFFF"/>
              </a:highlight>
              <a:latin typeface="Open Sans Light"/>
              <a:ea typeface="Open Sans Light"/>
              <a:cs typeface="Open Sans Light"/>
              <a:sym typeface="Open Sans Light"/>
            </a:endParaRPr>
          </a:p>
          <a:p>
            <a:pPr marL="609600" marR="0" lvl="0" indent="-463550" algn="l" rtl="0">
              <a:lnSpc>
                <a:spcPct val="100000"/>
              </a:lnSpc>
              <a:spcBef>
                <a:spcPts val="0"/>
              </a:spcBef>
              <a:spcAft>
                <a:spcPts val="0"/>
              </a:spcAft>
              <a:buClr>
                <a:srgbClr val="3C3C3C"/>
              </a:buClr>
              <a:buSzPts val="2500"/>
              <a:buFont typeface="Open Sans SemiBold"/>
              <a:buAutoNum type="arabicPeriod"/>
            </a:pPr>
            <a:r>
              <a:rPr lang="en-GB" sz="2500">
                <a:solidFill>
                  <a:srgbClr val="3C3C3C"/>
                </a:solidFill>
                <a:highlight>
                  <a:srgbClr val="FFFFFF"/>
                </a:highlight>
                <a:latin typeface="Open Sans SemiBold"/>
                <a:ea typeface="Open Sans SemiBold"/>
                <a:cs typeface="Open Sans SemiBold"/>
                <a:sym typeface="Open Sans SemiBold"/>
              </a:rPr>
              <a:t>WiFi challenges </a:t>
            </a:r>
            <a:r>
              <a:rPr lang="en-GB" sz="2500">
                <a:solidFill>
                  <a:srgbClr val="3C3C3C"/>
                </a:solidFill>
                <a:highlight>
                  <a:srgbClr val="FFFFFF"/>
                </a:highlight>
                <a:latin typeface="Open Sans Light"/>
                <a:ea typeface="Open Sans Light"/>
                <a:cs typeface="Open Sans Light"/>
                <a:sym typeface="Open Sans Light"/>
              </a:rPr>
              <a:t>- understood &amp; resolved</a:t>
            </a:r>
            <a:endParaRPr sz="2500">
              <a:solidFill>
                <a:srgbClr val="3C3C3C"/>
              </a:solidFill>
              <a:highlight>
                <a:srgbClr val="FFFFFF"/>
              </a:highlight>
              <a:latin typeface="Open Sans Light"/>
              <a:ea typeface="Open Sans Light"/>
              <a:cs typeface="Open Sans Light"/>
              <a:sym typeface="Open Sans Light"/>
            </a:endParaRPr>
          </a:p>
          <a:p>
            <a:pPr marL="609600" marR="0" lvl="0" indent="-463550" algn="l" rtl="0">
              <a:lnSpc>
                <a:spcPct val="100000"/>
              </a:lnSpc>
              <a:spcBef>
                <a:spcPts val="0"/>
              </a:spcBef>
              <a:spcAft>
                <a:spcPts val="0"/>
              </a:spcAft>
              <a:buClr>
                <a:srgbClr val="3C3C3C"/>
              </a:buClr>
              <a:buSzPts val="2500"/>
              <a:buFont typeface="Open Sans SemiBold"/>
              <a:buAutoNum type="arabicPeriod"/>
            </a:pPr>
            <a:r>
              <a:rPr lang="en-GB" sz="2500">
                <a:solidFill>
                  <a:srgbClr val="3C3C3C"/>
                </a:solidFill>
                <a:highlight>
                  <a:srgbClr val="FFFFFF"/>
                </a:highlight>
                <a:latin typeface="Open Sans SemiBold"/>
                <a:ea typeface="Open Sans SemiBold"/>
                <a:cs typeface="Open Sans SemiBold"/>
                <a:sym typeface="Open Sans SemiBold"/>
              </a:rPr>
              <a:t>Devices </a:t>
            </a:r>
            <a:r>
              <a:rPr lang="en-GB" sz="2500">
                <a:solidFill>
                  <a:srgbClr val="3C3C3C"/>
                </a:solidFill>
                <a:highlight>
                  <a:srgbClr val="FFFFFF"/>
                </a:highlight>
                <a:latin typeface="Open Sans Light"/>
                <a:ea typeface="Open Sans Light"/>
                <a:cs typeface="Open Sans Light"/>
                <a:sym typeface="Open Sans Light"/>
              </a:rPr>
              <a:t>- tested with end users </a:t>
            </a:r>
            <a:endParaRPr sz="2500">
              <a:solidFill>
                <a:srgbClr val="3C3C3C"/>
              </a:solidFill>
              <a:highlight>
                <a:srgbClr val="FFFFFF"/>
              </a:highlight>
              <a:latin typeface="Open Sans Light"/>
              <a:ea typeface="Open Sans Light"/>
              <a:cs typeface="Open Sans Light"/>
              <a:sym typeface="Open Sans Light"/>
            </a:endParaRPr>
          </a:p>
          <a:p>
            <a:pPr marL="609600" marR="0" lvl="0" indent="-463550" algn="l" rtl="0">
              <a:lnSpc>
                <a:spcPct val="100000"/>
              </a:lnSpc>
              <a:spcBef>
                <a:spcPts val="0"/>
              </a:spcBef>
              <a:spcAft>
                <a:spcPts val="0"/>
              </a:spcAft>
              <a:buClr>
                <a:srgbClr val="3C3C3C"/>
              </a:buClr>
              <a:buSzPts val="2500"/>
              <a:buFont typeface="Open Sans SemiBold"/>
              <a:buAutoNum type="arabicPeriod"/>
            </a:pPr>
            <a:r>
              <a:rPr lang="en-GB" sz="2500">
                <a:solidFill>
                  <a:srgbClr val="3C3C3C"/>
                </a:solidFill>
                <a:highlight>
                  <a:srgbClr val="FFFFFF"/>
                </a:highlight>
                <a:latin typeface="Open Sans SemiBold"/>
                <a:ea typeface="Open Sans SemiBold"/>
                <a:cs typeface="Open Sans SemiBold"/>
                <a:sym typeface="Open Sans SemiBold"/>
              </a:rPr>
              <a:t>Photo &amp; video sharing </a:t>
            </a:r>
            <a:r>
              <a:rPr lang="en-GB" sz="2500">
                <a:solidFill>
                  <a:srgbClr val="3C3C3C"/>
                </a:solidFill>
                <a:highlight>
                  <a:srgbClr val="FFFFFF"/>
                </a:highlight>
                <a:latin typeface="Open Sans Light"/>
                <a:ea typeface="Open Sans Light"/>
                <a:cs typeface="Open Sans Light"/>
                <a:sym typeface="Open Sans Light"/>
              </a:rPr>
              <a:t>- procurement with user needs + acceptance criteria</a:t>
            </a:r>
            <a:endParaRPr sz="2500">
              <a:solidFill>
                <a:srgbClr val="3C3C3C"/>
              </a:solidFill>
              <a:highlight>
                <a:srgbClr val="FFFFFF"/>
              </a:highlight>
              <a:latin typeface="Open Sans Light"/>
              <a:ea typeface="Open Sans Light"/>
              <a:cs typeface="Open Sans Light"/>
              <a:sym typeface="Open Sans Light"/>
            </a:endParaRPr>
          </a:p>
          <a:p>
            <a:pPr marL="609600" marR="0" lvl="0" indent="-463550" algn="l" rtl="0">
              <a:lnSpc>
                <a:spcPct val="100000"/>
              </a:lnSpc>
              <a:spcBef>
                <a:spcPts val="0"/>
              </a:spcBef>
              <a:spcAft>
                <a:spcPts val="0"/>
              </a:spcAft>
              <a:buClr>
                <a:srgbClr val="3C3C3C"/>
              </a:buClr>
              <a:buSzPts val="2500"/>
              <a:buFont typeface="Open Sans SemiBold"/>
              <a:buAutoNum type="arabicPeriod"/>
            </a:pPr>
            <a:r>
              <a:rPr lang="en-GB" sz="2500">
                <a:solidFill>
                  <a:srgbClr val="3C3C3C"/>
                </a:solidFill>
                <a:highlight>
                  <a:srgbClr val="FFFFFF"/>
                </a:highlight>
                <a:latin typeface="Open Sans SemiBold"/>
                <a:ea typeface="Open Sans SemiBold"/>
                <a:cs typeface="Open Sans SemiBold"/>
                <a:sym typeface="Open Sans SemiBold"/>
              </a:rPr>
              <a:t>Case studies to build momentum - </a:t>
            </a:r>
            <a:r>
              <a:rPr lang="en-GB" sz="2500">
                <a:solidFill>
                  <a:srgbClr val="3C3C3C"/>
                </a:solidFill>
                <a:highlight>
                  <a:srgbClr val="FFFFFF"/>
                </a:highlight>
                <a:latin typeface="Open Sans Light"/>
                <a:ea typeface="Open Sans Light"/>
                <a:cs typeface="Open Sans Light"/>
                <a:sym typeface="Open Sans Light"/>
              </a:rPr>
              <a:t>learning through doing</a:t>
            </a:r>
            <a:endParaRPr sz="2500">
              <a:solidFill>
                <a:srgbClr val="3C3C3C"/>
              </a:solidFill>
              <a:highlight>
                <a:srgbClr val="FFFFFF"/>
              </a:highlight>
              <a:latin typeface="Open Sans Light"/>
              <a:ea typeface="Open Sans Light"/>
              <a:cs typeface="Open Sans Light"/>
              <a:sym typeface="Open Sans Light"/>
            </a:endParaRPr>
          </a:p>
          <a:p>
            <a:pPr marL="609600" marR="0" lvl="0" indent="-463550" algn="l" rtl="0">
              <a:lnSpc>
                <a:spcPct val="100000"/>
              </a:lnSpc>
              <a:spcBef>
                <a:spcPts val="0"/>
              </a:spcBef>
              <a:spcAft>
                <a:spcPts val="0"/>
              </a:spcAft>
              <a:buClr>
                <a:srgbClr val="3C3C3C"/>
              </a:buClr>
              <a:buSzPts val="2500"/>
              <a:buFont typeface="Open Sans SemiBold"/>
              <a:buAutoNum type="arabicPeriod"/>
            </a:pPr>
            <a:r>
              <a:rPr lang="en-GB" sz="2500">
                <a:solidFill>
                  <a:srgbClr val="3C3C3C"/>
                </a:solidFill>
                <a:highlight>
                  <a:srgbClr val="FFFFFF"/>
                </a:highlight>
                <a:latin typeface="Open Sans SemiBold"/>
                <a:ea typeface="Open Sans SemiBold"/>
                <a:cs typeface="Open Sans SemiBold"/>
                <a:sym typeface="Open Sans SemiBold"/>
              </a:rPr>
              <a:t>Capability of key digital colleagues </a:t>
            </a:r>
            <a:r>
              <a:rPr lang="en-GB" sz="2500">
                <a:solidFill>
                  <a:srgbClr val="3C3C3C"/>
                </a:solidFill>
                <a:highlight>
                  <a:srgbClr val="FFFFFF"/>
                </a:highlight>
                <a:latin typeface="Open Sans Light"/>
                <a:ea typeface="Open Sans Light"/>
                <a:cs typeface="Open Sans Light"/>
                <a:sym typeface="Open Sans Light"/>
              </a:rPr>
              <a:t>- developed through training + coaching</a:t>
            </a:r>
            <a:endParaRPr sz="2500">
              <a:solidFill>
                <a:srgbClr val="3C3C3C"/>
              </a:solidFill>
              <a:highlight>
                <a:srgbClr val="FFFFFF"/>
              </a:highlight>
              <a:latin typeface="Open Sans Light"/>
              <a:ea typeface="Open Sans Light"/>
              <a:cs typeface="Open Sans Light"/>
              <a:sym typeface="Open Sans Light"/>
            </a:endParaRPr>
          </a:p>
          <a:p>
            <a:pPr marL="609600" marR="0" lvl="0" indent="-463550" algn="l" rtl="0">
              <a:lnSpc>
                <a:spcPct val="100000"/>
              </a:lnSpc>
              <a:spcBef>
                <a:spcPts val="0"/>
              </a:spcBef>
              <a:spcAft>
                <a:spcPts val="0"/>
              </a:spcAft>
              <a:buClr>
                <a:srgbClr val="3C3C3C"/>
              </a:buClr>
              <a:buSzPts val="2500"/>
              <a:buFont typeface="Open Sans Light"/>
              <a:buAutoNum type="arabicPeriod"/>
            </a:pPr>
            <a:r>
              <a:rPr lang="en-GB" sz="2500">
                <a:solidFill>
                  <a:srgbClr val="3C3C3C"/>
                </a:solidFill>
                <a:highlight>
                  <a:srgbClr val="FFFFFF"/>
                </a:highlight>
                <a:latin typeface="Open Sans Light"/>
                <a:ea typeface="Open Sans Light"/>
                <a:cs typeface="Open Sans Light"/>
                <a:sym typeface="Open Sans Light"/>
              </a:rPr>
              <a:t>Evolving user-centred </a:t>
            </a:r>
            <a:r>
              <a:rPr lang="en-GB" sz="2500" b="1">
                <a:solidFill>
                  <a:srgbClr val="3C3C3C"/>
                </a:solidFill>
                <a:highlight>
                  <a:srgbClr val="FFFFFF"/>
                </a:highlight>
                <a:latin typeface="Open Sans"/>
                <a:ea typeface="Open Sans"/>
                <a:cs typeface="Open Sans"/>
                <a:sym typeface="Open Sans"/>
              </a:rPr>
              <a:t>maturity</a:t>
            </a:r>
            <a:r>
              <a:rPr lang="en-GB" sz="2500">
                <a:solidFill>
                  <a:srgbClr val="3C3C3C"/>
                </a:solidFill>
                <a:highlight>
                  <a:srgbClr val="FFFFFF"/>
                </a:highlight>
                <a:latin typeface="Open Sans Light"/>
                <a:ea typeface="Open Sans Light"/>
                <a:cs typeface="Open Sans Light"/>
                <a:sym typeface="Open Sans Light"/>
              </a:rPr>
              <a:t>.</a:t>
            </a:r>
            <a:endParaRPr sz="2500">
              <a:solidFill>
                <a:srgbClr val="3C3C3C"/>
              </a:solidFill>
              <a:highlight>
                <a:srgbClr val="FFFFFF"/>
              </a:highlight>
              <a:latin typeface="Open Sans Light"/>
              <a:ea typeface="Open Sans Light"/>
              <a:cs typeface="Open Sans Light"/>
              <a:sym typeface="Open Sans Light"/>
            </a:endParaRPr>
          </a:p>
        </p:txBody>
      </p:sp>
      <p:sp>
        <p:nvSpPr>
          <p:cNvPr id="571" name="Google Shape;571;g21f2b0b6ef6_0_2233"/>
          <p:cNvSpPr txBox="1"/>
          <p:nvPr/>
        </p:nvSpPr>
        <p:spPr>
          <a:xfrm>
            <a:off x="6028867" y="5495167"/>
            <a:ext cx="5976300" cy="12315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GB" sz="1600">
                <a:solidFill>
                  <a:srgbClr val="F1CC58"/>
                </a:solidFill>
                <a:latin typeface="Asap Medium"/>
                <a:ea typeface="Asap Medium"/>
                <a:cs typeface="Asap Medium"/>
                <a:sym typeface="Asap Medium"/>
              </a:rPr>
              <a:t>“The usability testing was really helpful - great to see and use. I think we can implement this as a team with new documents and being present to witness the comments and issues users face live would be really insightful.”</a:t>
            </a:r>
            <a:endParaRPr sz="1600" b="0" i="0" u="none" strike="noStrike" cap="none">
              <a:solidFill>
                <a:srgbClr val="F1CC58"/>
              </a:solidFill>
              <a:latin typeface="Asap Medium"/>
              <a:ea typeface="Asap Medium"/>
              <a:cs typeface="Asap Medium"/>
              <a:sym typeface="Asap Medium"/>
            </a:endParaRPr>
          </a:p>
        </p:txBody>
      </p:sp>
      <p:sp>
        <p:nvSpPr>
          <p:cNvPr id="572" name="Google Shape;572;g21f2b0b6ef6_0_2233"/>
          <p:cNvSpPr/>
          <p:nvPr/>
        </p:nvSpPr>
        <p:spPr>
          <a:xfrm>
            <a:off x="5512700" y="5790167"/>
            <a:ext cx="362700" cy="362700"/>
          </a:xfrm>
          <a:prstGeom prst="ellipse">
            <a:avLst/>
          </a:prstGeom>
          <a:solidFill>
            <a:srgbClr val="F1CC5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73" name="Google Shape;573;g21f2b0b6ef6_0_2233"/>
          <p:cNvSpPr txBox="1"/>
          <p:nvPr/>
        </p:nvSpPr>
        <p:spPr>
          <a:xfrm>
            <a:off x="5439207" y="5700375"/>
            <a:ext cx="693900" cy="8157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3700"/>
              <a:buFont typeface="Arial"/>
              <a:buNone/>
            </a:pPr>
            <a:r>
              <a:rPr lang="en-GB" sz="3700" b="0" i="0" u="none" strike="noStrike" cap="none">
                <a:solidFill>
                  <a:schemeClr val="lt1"/>
                </a:solidFill>
                <a:latin typeface="Montserrat SemiBold"/>
                <a:ea typeface="Montserrat SemiBold"/>
                <a:cs typeface="Montserrat SemiBold"/>
                <a:sym typeface="Montserrat SemiBold"/>
              </a:rPr>
              <a:t>”</a:t>
            </a:r>
            <a:endParaRPr sz="3700" b="0" i="0" u="none" strike="noStrike" cap="none">
              <a:solidFill>
                <a:schemeClr val="lt1"/>
              </a:solidFill>
              <a:latin typeface="Montserrat SemiBold"/>
              <a:ea typeface="Montserrat SemiBold"/>
              <a:cs typeface="Montserrat SemiBold"/>
              <a:sym typeface="Montserrat SemiBo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93"/>
        <p:cNvGrpSpPr/>
        <p:nvPr/>
      </p:nvGrpSpPr>
      <p:grpSpPr>
        <a:xfrm>
          <a:off x="0" y="0"/>
          <a:ext cx="0" cy="0"/>
          <a:chOff x="0" y="0"/>
          <a:chExt cx="0" cy="0"/>
        </a:xfrm>
      </p:grpSpPr>
      <p:sp>
        <p:nvSpPr>
          <p:cNvPr id="594" name="Google Shape;594;p5"/>
          <p:cNvSpPr txBox="1"/>
          <p:nvPr/>
        </p:nvSpPr>
        <p:spPr>
          <a:xfrm>
            <a:off x="1091514" y="2105355"/>
            <a:ext cx="8960623" cy="1915941"/>
          </a:xfrm>
          <a:prstGeom prst="rect">
            <a:avLst/>
          </a:prstGeom>
          <a:noFill/>
          <a:ln>
            <a:noFill/>
          </a:ln>
        </p:spPr>
        <p:txBody>
          <a:bodyPr spcFirstLastPara="1" wrap="square" lIns="91425" tIns="45700" rIns="91425" bIns="45700" anchor="ctr" anchorCtr="0">
            <a:normAutofit/>
          </a:bodyPr>
          <a:lstStyle/>
          <a:p>
            <a:r>
              <a:rPr lang="en-GB" sz="4000" b="1" dirty="0">
                <a:solidFill>
                  <a:schemeClr val="bg1"/>
                </a:solidFill>
                <a:latin typeface="Gill Sans MT" panose="020B0502020104020203" pitchFamily="34" charset="0"/>
              </a:rPr>
              <a:t>Gill Foley</a:t>
            </a:r>
            <a:br>
              <a:rPr lang="en-GB" sz="4000" b="1" dirty="0">
                <a:solidFill>
                  <a:schemeClr val="bg1"/>
                </a:solidFill>
                <a:latin typeface="Gill Sans MT" panose="020B0502020104020203" pitchFamily="34" charset="0"/>
              </a:rPr>
            </a:br>
            <a:r>
              <a:rPr lang="en-GB" sz="1800" b="1" dirty="0">
                <a:solidFill>
                  <a:schemeClr val="bg1"/>
                </a:solidFill>
                <a:latin typeface="Gill Sans MT" panose="020B0502020104020203" pitchFamily="34" charset="0"/>
              </a:rPr>
              <a:t>Data and Clinical Content Standards Lead</a:t>
            </a:r>
          </a:p>
          <a:p>
            <a:r>
              <a:rPr lang="en-GB" sz="1800" b="1" dirty="0">
                <a:solidFill>
                  <a:schemeClr val="bg1"/>
                </a:solidFill>
                <a:latin typeface="Gill Sans MT" panose="020B0502020104020203" pitchFamily="34" charset="0"/>
              </a:rPr>
              <a:t>NHS England</a:t>
            </a:r>
          </a:p>
          <a:p>
            <a:r>
              <a:rPr lang="en-GB" sz="1800" dirty="0">
                <a:solidFill>
                  <a:schemeClr val="bg1"/>
                </a:solidFill>
                <a:latin typeface="Gill Sans MT" panose="020B0502020104020203" pitchFamily="34" charset="0"/>
              </a:rPr>
              <a:t>gill.foley@nhs.net</a:t>
            </a:r>
          </a:p>
        </p:txBody>
      </p:sp>
      <p:pic>
        <p:nvPicPr>
          <p:cNvPr id="595" name="Google Shape;595;p5" descr="A picture containing logo&#10;&#10;Description automatically generated"/>
          <p:cNvPicPr preferRelativeResize="0"/>
          <p:nvPr/>
        </p:nvPicPr>
        <p:blipFill rotWithShape="1">
          <a:blip r:embed="rId4">
            <a:alphaModFix/>
          </a:blip>
          <a:srcRect/>
          <a:stretch/>
        </p:blipFill>
        <p:spPr>
          <a:xfrm>
            <a:off x="1162050" y="5793058"/>
            <a:ext cx="1878517" cy="433504"/>
          </a:xfrm>
          <a:prstGeom prst="rect">
            <a:avLst/>
          </a:prstGeom>
          <a:noFill/>
          <a:ln>
            <a:noFill/>
          </a:ln>
        </p:spPr>
      </p:pic>
    </p:spTree>
    <p:extLst>
      <p:ext uri="{BB962C8B-B14F-4D97-AF65-F5344CB8AC3E}">
        <p14:creationId xmlns:p14="http://schemas.microsoft.com/office/powerpoint/2010/main" val="27526937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93"/>
        <p:cNvGrpSpPr/>
        <p:nvPr/>
      </p:nvGrpSpPr>
      <p:grpSpPr>
        <a:xfrm>
          <a:off x="0" y="0"/>
          <a:ext cx="0" cy="0"/>
          <a:chOff x="0" y="0"/>
          <a:chExt cx="0" cy="0"/>
        </a:xfrm>
      </p:grpSpPr>
      <p:sp>
        <p:nvSpPr>
          <p:cNvPr id="594" name="Google Shape;594;p5"/>
          <p:cNvSpPr txBox="1"/>
          <p:nvPr/>
        </p:nvSpPr>
        <p:spPr>
          <a:xfrm>
            <a:off x="1091514" y="2105355"/>
            <a:ext cx="8960623" cy="1915941"/>
          </a:xfrm>
          <a:prstGeom prst="rect">
            <a:avLst/>
          </a:prstGeom>
          <a:noFill/>
          <a:ln>
            <a:noFill/>
          </a:ln>
        </p:spPr>
        <p:txBody>
          <a:bodyPr spcFirstLastPara="1" wrap="square" lIns="91425" tIns="45700" rIns="91425" bIns="45700" anchor="ctr" anchorCtr="0">
            <a:normAutofit/>
          </a:bodyPr>
          <a:lstStyle/>
          <a:p>
            <a:r>
              <a:rPr lang="en-GB" sz="4000" b="1" dirty="0">
                <a:solidFill>
                  <a:schemeClr val="bg1"/>
                </a:solidFill>
                <a:latin typeface="Arial"/>
                <a:ea typeface="Arial"/>
                <a:cs typeface="Arial"/>
                <a:sym typeface="Arial"/>
              </a:rPr>
              <a:t>Victoria Betton</a:t>
            </a:r>
            <a:br>
              <a:rPr lang="en-GB" sz="4000" b="1" dirty="0">
                <a:solidFill>
                  <a:schemeClr val="bg1"/>
                </a:solidFill>
                <a:latin typeface="Arial"/>
                <a:ea typeface="Arial"/>
                <a:cs typeface="Arial"/>
                <a:sym typeface="Arial"/>
              </a:rPr>
            </a:br>
            <a:r>
              <a:rPr lang="en-GB" sz="1800" dirty="0">
                <a:solidFill>
                  <a:schemeClr val="bg1"/>
                </a:solidFill>
                <a:effectLst/>
                <a:latin typeface="Arial" panose="020B0604020202020204" pitchFamily="34" charset="0"/>
                <a:ea typeface="Calibri" panose="020F0502020204030204" pitchFamily="34" charset="0"/>
              </a:rPr>
              <a:t>victoria@peopledotcom.com</a:t>
            </a:r>
            <a:endParaRPr lang="en-GB" sz="1800" dirty="0">
              <a:solidFill>
                <a:schemeClr val="bg1"/>
              </a:solidFill>
              <a:effectLst/>
              <a:latin typeface="Calibri" panose="020F0502020204030204" pitchFamily="34" charset="0"/>
              <a:ea typeface="Calibri" panose="020F0502020204030204" pitchFamily="34" charset="0"/>
            </a:endParaRPr>
          </a:p>
        </p:txBody>
      </p:sp>
      <p:pic>
        <p:nvPicPr>
          <p:cNvPr id="595" name="Google Shape;595;p5" descr="A picture containing logo&#10;&#10;Description automatically generated"/>
          <p:cNvPicPr preferRelativeResize="0"/>
          <p:nvPr/>
        </p:nvPicPr>
        <p:blipFill rotWithShape="1">
          <a:blip r:embed="rId4">
            <a:alphaModFix/>
          </a:blip>
          <a:srcRect/>
          <a:stretch/>
        </p:blipFill>
        <p:spPr>
          <a:xfrm>
            <a:off x="1162050" y="5793058"/>
            <a:ext cx="1878517" cy="433504"/>
          </a:xfrm>
          <a:prstGeom prst="rect">
            <a:avLst/>
          </a:prstGeom>
          <a:noFill/>
          <a:ln>
            <a:noFill/>
          </a:ln>
        </p:spPr>
      </p:pic>
    </p:spTree>
    <p:extLst>
      <p:ext uri="{BB962C8B-B14F-4D97-AF65-F5344CB8AC3E}">
        <p14:creationId xmlns:p14="http://schemas.microsoft.com/office/powerpoint/2010/main" val="40393486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Graphical user interface&#10;&#10;Description automatically generated">
            <a:extLst>
              <a:ext uri="{FF2B5EF4-FFF2-40B4-BE49-F238E27FC236}">
                <a16:creationId xmlns:a16="http://schemas.microsoft.com/office/drawing/2014/main" id="{9EEA8998-2075-C516-AB89-7E15A45D362C}"/>
              </a:ext>
            </a:extLst>
          </p:cNvPr>
          <p:cNvPicPr>
            <a:picLocks noChangeAspect="1"/>
          </p:cNvPicPr>
          <p:nvPr/>
        </p:nvPicPr>
        <p:blipFill>
          <a:blip r:embed="rId2"/>
          <a:stretch>
            <a:fillRect/>
          </a:stretch>
        </p:blipFill>
        <p:spPr>
          <a:xfrm>
            <a:off x="477749" y="1187379"/>
            <a:ext cx="7315199" cy="4183580"/>
          </a:xfrm>
          <a:prstGeom prst="rect">
            <a:avLst/>
          </a:prstGeom>
        </p:spPr>
      </p:pic>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FD6C1D3-72F3-304D-8C0B-70059322FA2E}"/>
              </a:ext>
            </a:extLst>
          </p:cNvPr>
          <p:cNvSpPr/>
          <p:nvPr/>
        </p:nvSpPr>
        <p:spPr>
          <a:xfrm>
            <a:off x="416271" y="250406"/>
            <a:ext cx="11352648" cy="461665"/>
          </a:xfrm>
          <a:prstGeom prst="rect">
            <a:avLst/>
          </a:prstGeom>
        </p:spPr>
        <p:txBody>
          <a:bodyPr wrap="square" lIns="91440" tIns="45720" rIns="91440" bIns="45720" anchor="t">
            <a:spAutoFit/>
          </a:bodyPr>
          <a:lstStyle/>
          <a:p>
            <a:r>
              <a:rPr lang="en-GB" sz="2400" b="1">
                <a:solidFill>
                  <a:schemeClr val="bg1"/>
                </a:solidFill>
                <a:latin typeface="Arial"/>
                <a:cs typeface="Arial"/>
              </a:rPr>
              <a:t>Using human-centred design to help people find information standards</a:t>
            </a:r>
            <a:endParaRPr lang="en-US">
              <a:solidFill>
                <a:schemeClr val="bg1"/>
              </a:solidFill>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3"/>
          <a:stretch>
            <a:fillRect/>
          </a:stretch>
        </p:blipFill>
        <p:spPr>
          <a:xfrm>
            <a:off x="10307927" y="6200384"/>
            <a:ext cx="1545867" cy="351076"/>
          </a:xfrm>
          <a:prstGeom prst="rect">
            <a:avLst/>
          </a:prstGeom>
        </p:spPr>
      </p:pic>
      <p:pic>
        <p:nvPicPr>
          <p:cNvPr id="7" name="Picture 7" descr="Graphical user interface, text, application&#10;&#10;Description automatically generated">
            <a:extLst>
              <a:ext uri="{FF2B5EF4-FFF2-40B4-BE49-F238E27FC236}">
                <a16:creationId xmlns:a16="http://schemas.microsoft.com/office/drawing/2014/main" id="{1960D5F2-A972-0B06-1577-99E93713F476}"/>
              </a:ext>
            </a:extLst>
          </p:cNvPr>
          <p:cNvPicPr>
            <a:picLocks noChangeAspect="1"/>
          </p:cNvPicPr>
          <p:nvPr/>
        </p:nvPicPr>
        <p:blipFill>
          <a:blip r:embed="rId4"/>
          <a:stretch>
            <a:fillRect/>
          </a:stretch>
        </p:blipFill>
        <p:spPr>
          <a:xfrm>
            <a:off x="2395595" y="2242574"/>
            <a:ext cx="7212455" cy="4367752"/>
          </a:xfrm>
          <a:prstGeom prst="rect">
            <a:avLst/>
          </a:prstGeom>
        </p:spPr>
      </p:pic>
    </p:spTree>
    <p:extLst>
      <p:ext uri="{BB962C8B-B14F-4D97-AF65-F5344CB8AC3E}">
        <p14:creationId xmlns:p14="http://schemas.microsoft.com/office/powerpoint/2010/main" val="17687211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FD6C1D3-72F3-304D-8C0B-70059322FA2E}"/>
              </a:ext>
            </a:extLst>
          </p:cNvPr>
          <p:cNvSpPr/>
          <p:nvPr/>
        </p:nvSpPr>
        <p:spPr>
          <a:xfrm>
            <a:off x="416271" y="250406"/>
            <a:ext cx="10958806" cy="461665"/>
          </a:xfrm>
          <a:prstGeom prst="rect">
            <a:avLst/>
          </a:prstGeom>
        </p:spPr>
        <p:txBody>
          <a:bodyPr wrap="square" lIns="91440" tIns="45720" rIns="91440" bIns="45720" anchor="t">
            <a:spAutoFit/>
          </a:bodyPr>
          <a:lstStyle/>
          <a:p>
            <a:r>
              <a:rPr lang="en-GB" sz="2400" b="1">
                <a:solidFill>
                  <a:schemeClr val="bg1"/>
                </a:solidFill>
                <a:latin typeface="Arial"/>
                <a:cs typeface="Arial"/>
              </a:rPr>
              <a:t>Using human-centred design to help people find information standards </a:t>
            </a:r>
            <a:endParaRPr lang="en-US" sz="2400" b="1">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54613CD9-576F-5144-880F-69CE88A9A033}"/>
              </a:ext>
            </a:extLst>
          </p:cNvPr>
          <p:cNvSpPr/>
          <p:nvPr/>
        </p:nvSpPr>
        <p:spPr>
          <a:xfrm>
            <a:off x="4917856" y="1059125"/>
            <a:ext cx="8452593" cy="646331"/>
          </a:xfrm>
          <a:prstGeom prst="rect">
            <a:avLst/>
          </a:prstGeom>
        </p:spPr>
        <p:txBody>
          <a:bodyPr wrap="square" lIns="91440" tIns="45720" rIns="91440" bIns="45720" anchor="t">
            <a:spAutoFit/>
          </a:bodyPr>
          <a:lstStyle/>
          <a:p>
            <a:r>
              <a:rPr lang="en-GB" b="1">
                <a:solidFill>
                  <a:srgbClr val="3C063F"/>
                </a:solidFill>
                <a:latin typeface="Arial"/>
                <a:cs typeface="Arial"/>
              </a:rPr>
              <a:t>Data Standards Directory public beta @ </a:t>
            </a:r>
            <a:r>
              <a:rPr lang="en-GB" b="1" u="sng">
                <a:solidFill>
                  <a:srgbClr val="3C063F"/>
                </a:solidFill>
                <a:latin typeface="Arial"/>
                <a:cs typeface="Arial"/>
              </a:rPr>
              <a:t>data.standards.nhs.uk</a:t>
            </a:r>
          </a:p>
          <a:p>
            <a:endParaRPr lang="en-GB" b="1">
              <a:solidFill>
                <a:srgbClr val="3C063F"/>
              </a:solidFill>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2"/>
          <a:stretch>
            <a:fillRect/>
          </a:stretch>
        </p:blipFill>
        <p:spPr>
          <a:xfrm>
            <a:off x="10307927" y="6200384"/>
            <a:ext cx="1545867" cy="351076"/>
          </a:xfrm>
          <a:prstGeom prst="rect">
            <a:avLst/>
          </a:prstGeom>
        </p:spPr>
      </p:pic>
      <p:sp>
        <p:nvSpPr>
          <p:cNvPr id="7" name="Google Shape;144;p28">
            <a:extLst>
              <a:ext uri="{FF2B5EF4-FFF2-40B4-BE49-F238E27FC236}">
                <a16:creationId xmlns:a16="http://schemas.microsoft.com/office/drawing/2014/main" id="{DA57F752-0CE9-C915-F3C3-EE6FD04B91A8}"/>
              </a:ext>
            </a:extLst>
          </p:cNvPr>
          <p:cNvSpPr txBox="1">
            <a:spLocks noGrp="1"/>
          </p:cNvSpPr>
          <p:nvPr>
            <p:ph type="title"/>
          </p:nvPr>
        </p:nvSpPr>
        <p:spPr>
          <a:xfrm>
            <a:off x="4999381" y="1725335"/>
            <a:ext cx="7113105" cy="4921442"/>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rgbClr val="FFFFFF"/>
              </a:buClr>
              <a:buSzPts val="3000"/>
              <a:buFont typeface="Arial"/>
              <a:buNone/>
            </a:pPr>
            <a:r>
              <a:rPr lang="en-GB" sz="3200"/>
              <a:t>The problem being solved</a:t>
            </a:r>
            <a:br>
              <a:rPr lang="en-GB" sz="3200"/>
            </a:br>
            <a:r>
              <a:rPr lang="en-GB" sz="2500"/>
              <a:t>Many sites and organisations contain standards you need to adopt but </a:t>
            </a:r>
            <a:r>
              <a:rPr lang="en-GB" sz="2500" b="1"/>
              <a:t>no official single source </a:t>
            </a:r>
            <a:r>
              <a:rPr lang="en-GB" sz="2500"/>
              <a:t>of truth.</a:t>
            </a:r>
            <a:br>
              <a:rPr lang="en-GB" sz="3200"/>
            </a:br>
            <a:br>
              <a:rPr lang="en-GB" sz="3200"/>
            </a:br>
            <a:r>
              <a:rPr lang="en-GB" sz="3200"/>
              <a:t>The goal of the site</a:t>
            </a:r>
            <a:endParaRPr sz="3200"/>
          </a:p>
          <a:p>
            <a:pPr lvl="0" algn="l" rtl="0">
              <a:lnSpc>
                <a:spcPct val="100000"/>
              </a:lnSpc>
              <a:spcBef>
                <a:spcPts val="0"/>
              </a:spcBef>
              <a:spcAft>
                <a:spcPts val="0"/>
              </a:spcAft>
              <a:buClr>
                <a:srgbClr val="FFFFFF"/>
              </a:buClr>
              <a:buSzPts val="3000"/>
            </a:pPr>
            <a:r>
              <a:rPr lang="en-GB" sz="2500" b="0"/>
              <a:t>Increasing </a:t>
            </a:r>
            <a:r>
              <a:rPr lang="en-GB" sz="2500" b="1"/>
              <a:t>discoverability</a:t>
            </a:r>
            <a:r>
              <a:rPr lang="en-GB" sz="2500" b="0"/>
              <a:t> and </a:t>
            </a:r>
            <a:r>
              <a:rPr lang="en-GB" sz="2500" b="1"/>
              <a:t>understanding</a:t>
            </a:r>
            <a:r>
              <a:rPr lang="en-GB" sz="2500" b="0"/>
              <a:t> of what standards to use in health and adult social care through a one stop hub.</a:t>
            </a:r>
            <a:br>
              <a:rPr lang="en-GB" sz="2500" b="0"/>
            </a:br>
            <a:br>
              <a:rPr lang="en-GB" sz="2500" b="0"/>
            </a:br>
            <a:r>
              <a:rPr lang="en-GB" sz="2800"/>
              <a:t>How we designed it</a:t>
            </a:r>
            <a:br>
              <a:rPr lang="en-GB" sz="2500" b="0"/>
            </a:br>
            <a:r>
              <a:rPr lang="en-GB" sz="2500" b="0"/>
              <a:t>Named and designed by users </a:t>
            </a:r>
            <a:r>
              <a:rPr lang="en-GB" sz="2500" b="1"/>
              <a:t>over a year of discovery</a:t>
            </a:r>
            <a:r>
              <a:rPr lang="en-GB" sz="2500" b="0"/>
              <a:t>.</a:t>
            </a:r>
            <a:br>
              <a:rPr lang="en-GB" sz="2500" b="0"/>
            </a:br>
            <a:r>
              <a:rPr lang="en-GB" sz="2500" b="0"/>
              <a:t>GDS </a:t>
            </a:r>
            <a:r>
              <a:rPr lang="en-GB" sz="2500" b="1"/>
              <a:t>Alpha and Beta </a:t>
            </a:r>
            <a:r>
              <a:rPr lang="en-GB" sz="2500" b="0"/>
              <a:t>assessed.</a:t>
            </a:r>
            <a:br>
              <a:rPr lang="en-GB" sz="2500" b="0"/>
            </a:br>
            <a:endParaRPr sz="2500" b="0"/>
          </a:p>
        </p:txBody>
      </p:sp>
      <p:pic>
        <p:nvPicPr>
          <p:cNvPr id="10" name="Picture 9">
            <a:extLst>
              <a:ext uri="{FF2B5EF4-FFF2-40B4-BE49-F238E27FC236}">
                <a16:creationId xmlns:a16="http://schemas.microsoft.com/office/drawing/2014/main" id="{DC6CC8DB-FD31-3313-2E7C-7EBCB1E8CC70}"/>
              </a:ext>
            </a:extLst>
          </p:cNvPr>
          <p:cNvPicPr>
            <a:picLocks noChangeAspect="1"/>
          </p:cNvPicPr>
          <p:nvPr/>
        </p:nvPicPr>
        <p:blipFill>
          <a:blip r:embed="rId3"/>
          <a:stretch>
            <a:fillRect/>
          </a:stretch>
        </p:blipFill>
        <p:spPr>
          <a:xfrm>
            <a:off x="297899" y="1059125"/>
            <a:ext cx="4442790" cy="5736936"/>
          </a:xfrm>
          <a:prstGeom prst="rect">
            <a:avLst/>
          </a:prstGeom>
        </p:spPr>
      </p:pic>
      <p:sp>
        <p:nvSpPr>
          <p:cNvPr id="2" name="Rectangle 1">
            <a:extLst>
              <a:ext uri="{FF2B5EF4-FFF2-40B4-BE49-F238E27FC236}">
                <a16:creationId xmlns:a16="http://schemas.microsoft.com/office/drawing/2014/main" id="{FCD247EA-3B38-8AD1-83CF-F73D4140D478}"/>
              </a:ext>
            </a:extLst>
          </p:cNvPr>
          <p:cNvSpPr/>
          <p:nvPr/>
        </p:nvSpPr>
        <p:spPr>
          <a:xfrm>
            <a:off x="3170583" y="4353339"/>
            <a:ext cx="1570106" cy="596348"/>
          </a:xfrm>
          <a:prstGeom prst="rect">
            <a:avLst/>
          </a:prstGeom>
          <a:noFill/>
          <a:ln w="28575">
            <a:solidFill>
              <a:srgbClr val="833C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72816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78E93E4-3EFA-E599-89CE-52679BE0C306}"/>
              </a:ext>
            </a:extLst>
          </p:cNvPr>
          <p:cNvPicPr>
            <a:picLocks noChangeAspect="1"/>
          </p:cNvPicPr>
          <p:nvPr/>
        </p:nvPicPr>
        <p:blipFill>
          <a:blip r:embed="rId2"/>
          <a:stretch>
            <a:fillRect/>
          </a:stretch>
        </p:blipFill>
        <p:spPr>
          <a:xfrm>
            <a:off x="5957213" y="1087578"/>
            <a:ext cx="4595447" cy="5682020"/>
          </a:xfrm>
          <a:prstGeom prst="rect">
            <a:avLst/>
          </a:prstGeom>
        </p:spPr>
      </p:pic>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FD6C1D3-72F3-304D-8C0B-70059322FA2E}"/>
              </a:ext>
            </a:extLst>
          </p:cNvPr>
          <p:cNvSpPr/>
          <p:nvPr/>
        </p:nvSpPr>
        <p:spPr>
          <a:xfrm>
            <a:off x="416271" y="250406"/>
            <a:ext cx="11095794" cy="1569660"/>
          </a:xfrm>
          <a:prstGeom prst="rect">
            <a:avLst/>
          </a:prstGeom>
        </p:spPr>
        <p:txBody>
          <a:bodyPr wrap="square" lIns="91440" tIns="45720" rIns="91440" bIns="45720" anchor="t">
            <a:spAutoFit/>
          </a:bodyPr>
          <a:lstStyle/>
          <a:p>
            <a:r>
              <a:rPr lang="en-GB" sz="2400" b="1">
                <a:solidFill>
                  <a:schemeClr val="bg1"/>
                </a:solidFill>
                <a:latin typeface="Arial"/>
                <a:cs typeface="Arial"/>
              </a:rPr>
              <a:t>Using human-centred design to help people find information standards </a:t>
            </a:r>
            <a:endParaRPr lang="en-GB" sz="2400">
              <a:solidFill>
                <a:schemeClr val="bg1"/>
              </a:solidFill>
              <a:ea typeface="+mn-lt"/>
              <a:cs typeface="+mn-lt"/>
            </a:endParaRPr>
          </a:p>
          <a:p>
            <a:endParaRPr lang="en-GB" sz="2400" b="1">
              <a:solidFill>
                <a:schemeClr val="bg1"/>
              </a:solidFill>
              <a:latin typeface="Arial"/>
              <a:ea typeface="+mn-lt"/>
              <a:cs typeface="Arial"/>
            </a:endParaRPr>
          </a:p>
          <a:p>
            <a:endParaRPr lang="en-GB" sz="2400" b="1">
              <a:solidFill>
                <a:schemeClr val="bg1"/>
              </a:solidFill>
              <a:latin typeface="Arial" panose="020B0604020202020204" pitchFamily="34" charset="0"/>
              <a:cs typeface="Arial" panose="020B0604020202020204" pitchFamily="34" charset="0"/>
            </a:endParaRPr>
          </a:p>
          <a:p>
            <a:endParaRPr lang="en-GB" sz="2400" b="1">
              <a:solidFill>
                <a:schemeClr val="bg1"/>
              </a:solidFill>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3"/>
          <a:stretch>
            <a:fillRect/>
          </a:stretch>
        </p:blipFill>
        <p:spPr>
          <a:xfrm>
            <a:off x="10475690" y="6375922"/>
            <a:ext cx="1545867" cy="351076"/>
          </a:xfrm>
          <a:prstGeom prst="rect">
            <a:avLst/>
          </a:prstGeom>
        </p:spPr>
      </p:pic>
      <p:pic>
        <p:nvPicPr>
          <p:cNvPr id="8" name="Picture 7">
            <a:extLst>
              <a:ext uri="{FF2B5EF4-FFF2-40B4-BE49-F238E27FC236}">
                <a16:creationId xmlns:a16="http://schemas.microsoft.com/office/drawing/2014/main" id="{60E32475-B757-A20F-7B73-45FB86DB4BFB}"/>
              </a:ext>
            </a:extLst>
          </p:cNvPr>
          <p:cNvPicPr>
            <a:picLocks noChangeAspect="1"/>
          </p:cNvPicPr>
          <p:nvPr/>
        </p:nvPicPr>
        <p:blipFill>
          <a:blip r:embed="rId4"/>
          <a:stretch>
            <a:fillRect/>
          </a:stretch>
        </p:blipFill>
        <p:spPr>
          <a:xfrm>
            <a:off x="79514" y="1072250"/>
            <a:ext cx="5794512" cy="5697348"/>
          </a:xfrm>
          <a:prstGeom prst="rect">
            <a:avLst/>
          </a:prstGeom>
        </p:spPr>
      </p:pic>
      <p:pic>
        <p:nvPicPr>
          <p:cNvPr id="15" name="Picture 14">
            <a:extLst>
              <a:ext uri="{FF2B5EF4-FFF2-40B4-BE49-F238E27FC236}">
                <a16:creationId xmlns:a16="http://schemas.microsoft.com/office/drawing/2014/main" id="{40A7B1A7-F272-5B48-9CF3-AABA3C2354C9}"/>
              </a:ext>
            </a:extLst>
          </p:cNvPr>
          <p:cNvPicPr>
            <a:picLocks noChangeAspect="1"/>
          </p:cNvPicPr>
          <p:nvPr/>
        </p:nvPicPr>
        <p:blipFill rotWithShape="1">
          <a:blip r:embed="rId5"/>
          <a:srcRect r="28220"/>
          <a:stretch/>
        </p:blipFill>
        <p:spPr>
          <a:xfrm>
            <a:off x="8659989" y="4163773"/>
            <a:ext cx="3631402" cy="2036611"/>
          </a:xfrm>
          <a:prstGeom prst="rect">
            <a:avLst/>
          </a:prstGeom>
        </p:spPr>
      </p:pic>
      <p:cxnSp>
        <p:nvCxnSpPr>
          <p:cNvPr id="17" name="Straight Arrow Connector 16">
            <a:extLst>
              <a:ext uri="{FF2B5EF4-FFF2-40B4-BE49-F238E27FC236}">
                <a16:creationId xmlns:a16="http://schemas.microsoft.com/office/drawing/2014/main" id="{8EF67474-29B4-8290-E253-27EE971C6E89}"/>
              </a:ext>
            </a:extLst>
          </p:cNvPr>
          <p:cNvCxnSpPr>
            <a:cxnSpLocks/>
          </p:cNvCxnSpPr>
          <p:nvPr/>
        </p:nvCxnSpPr>
        <p:spPr>
          <a:xfrm>
            <a:off x="3051313" y="5724937"/>
            <a:ext cx="2905900" cy="0"/>
          </a:xfrm>
          <a:prstGeom prst="straightConnector1">
            <a:avLst/>
          </a:prstGeom>
          <a:ln w="28575">
            <a:solidFill>
              <a:srgbClr val="833C9F"/>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0B9D107-522B-8E5E-5DDD-E6BBEE2E93F3}"/>
              </a:ext>
            </a:extLst>
          </p:cNvPr>
          <p:cNvCxnSpPr>
            <a:cxnSpLocks/>
          </p:cNvCxnSpPr>
          <p:nvPr/>
        </p:nvCxnSpPr>
        <p:spPr>
          <a:xfrm>
            <a:off x="8324510" y="5936013"/>
            <a:ext cx="405053" cy="0"/>
          </a:xfrm>
          <a:prstGeom prst="straightConnector1">
            <a:avLst/>
          </a:prstGeom>
          <a:ln w="28575">
            <a:solidFill>
              <a:srgbClr val="833C9F"/>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925FC412-0B92-D247-7070-6B53C50A7CD3}"/>
              </a:ext>
            </a:extLst>
          </p:cNvPr>
          <p:cNvSpPr/>
          <p:nvPr/>
        </p:nvSpPr>
        <p:spPr>
          <a:xfrm>
            <a:off x="3925957" y="3568148"/>
            <a:ext cx="665921" cy="506894"/>
          </a:xfrm>
          <a:prstGeom prst="rect">
            <a:avLst/>
          </a:prstGeom>
          <a:noFill/>
          <a:ln w="28575">
            <a:solidFill>
              <a:srgbClr val="833C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C069644-A0C8-8ADA-990B-1D83A6EC1FB1}"/>
              </a:ext>
            </a:extLst>
          </p:cNvPr>
          <p:cNvSpPr/>
          <p:nvPr/>
        </p:nvSpPr>
        <p:spPr>
          <a:xfrm>
            <a:off x="1534704" y="5615608"/>
            <a:ext cx="1516609" cy="219835"/>
          </a:xfrm>
          <a:prstGeom prst="rect">
            <a:avLst/>
          </a:prstGeom>
          <a:noFill/>
          <a:ln w="28575">
            <a:solidFill>
              <a:srgbClr val="833C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E368E533-2693-0CC4-486C-3905C1F816BC}"/>
              </a:ext>
            </a:extLst>
          </p:cNvPr>
          <p:cNvSpPr/>
          <p:nvPr/>
        </p:nvSpPr>
        <p:spPr>
          <a:xfrm>
            <a:off x="6911003" y="5835443"/>
            <a:ext cx="1413507" cy="364941"/>
          </a:xfrm>
          <a:prstGeom prst="rect">
            <a:avLst/>
          </a:prstGeom>
          <a:noFill/>
          <a:ln w="28575">
            <a:solidFill>
              <a:srgbClr val="833C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971942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89452"/>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FD6C1D3-72F3-304D-8C0B-70059322FA2E}"/>
              </a:ext>
            </a:extLst>
          </p:cNvPr>
          <p:cNvSpPr/>
          <p:nvPr/>
        </p:nvSpPr>
        <p:spPr>
          <a:xfrm>
            <a:off x="433394" y="250406"/>
            <a:ext cx="11301278" cy="1200329"/>
          </a:xfrm>
          <a:prstGeom prst="rect">
            <a:avLst/>
          </a:prstGeom>
        </p:spPr>
        <p:txBody>
          <a:bodyPr wrap="square" lIns="91440" tIns="45720" rIns="91440" bIns="45720" anchor="t">
            <a:spAutoFit/>
          </a:bodyPr>
          <a:lstStyle/>
          <a:p>
            <a:r>
              <a:rPr lang="en-GB" sz="2400" b="1">
                <a:solidFill>
                  <a:schemeClr val="bg1"/>
                </a:solidFill>
                <a:latin typeface="Arial"/>
                <a:cs typeface="Arial"/>
              </a:rPr>
              <a:t>Using human-centred design to help people find information standards </a:t>
            </a:r>
            <a:endParaRPr lang="en-GB" sz="2400">
              <a:solidFill>
                <a:schemeClr val="bg1"/>
              </a:solidFill>
              <a:ea typeface="+mn-lt"/>
              <a:cs typeface="+mn-lt"/>
            </a:endParaRPr>
          </a:p>
          <a:p>
            <a:endParaRPr lang="en-GB" sz="2400" b="1">
              <a:solidFill>
                <a:schemeClr val="bg1"/>
              </a:solidFill>
              <a:latin typeface="Arial"/>
              <a:ea typeface="+mn-lt"/>
              <a:cs typeface="Arial"/>
            </a:endParaRPr>
          </a:p>
          <a:p>
            <a:endParaRPr lang="en-GB" sz="2400" b="1">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54613CD9-576F-5144-880F-69CE88A9A033}"/>
              </a:ext>
            </a:extLst>
          </p:cNvPr>
          <p:cNvSpPr/>
          <p:nvPr/>
        </p:nvSpPr>
        <p:spPr>
          <a:xfrm>
            <a:off x="384164" y="1218530"/>
            <a:ext cx="2764650" cy="923330"/>
          </a:xfrm>
          <a:prstGeom prst="rect">
            <a:avLst/>
          </a:prstGeom>
        </p:spPr>
        <p:txBody>
          <a:bodyPr wrap="square" lIns="91440" tIns="45720" rIns="91440" bIns="45720" anchor="t">
            <a:spAutoFit/>
          </a:bodyPr>
          <a:lstStyle/>
          <a:p>
            <a:r>
              <a:rPr lang="en-GB" b="1">
                <a:solidFill>
                  <a:srgbClr val="3C063F"/>
                </a:solidFill>
                <a:latin typeface="Arial"/>
                <a:cs typeface="Arial"/>
              </a:rPr>
              <a:t>How we started and how we continue to be human-centred</a:t>
            </a: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2"/>
          <a:stretch>
            <a:fillRect/>
          </a:stretch>
        </p:blipFill>
        <p:spPr>
          <a:xfrm>
            <a:off x="10307927" y="6200384"/>
            <a:ext cx="1545867" cy="351076"/>
          </a:xfrm>
          <a:prstGeom prst="rect">
            <a:avLst/>
          </a:prstGeom>
        </p:spPr>
      </p:pic>
      <p:sp>
        <p:nvSpPr>
          <p:cNvPr id="7" name="TextBox 6">
            <a:extLst>
              <a:ext uri="{FF2B5EF4-FFF2-40B4-BE49-F238E27FC236}">
                <a16:creationId xmlns:a16="http://schemas.microsoft.com/office/drawing/2014/main" id="{E141E848-FBCB-6B74-06B1-DE52B1A005D9}"/>
              </a:ext>
            </a:extLst>
          </p:cNvPr>
          <p:cNvSpPr txBox="1"/>
          <p:nvPr/>
        </p:nvSpPr>
        <p:spPr>
          <a:xfrm>
            <a:off x="4271609" y="1043611"/>
            <a:ext cx="7389479" cy="5506123"/>
          </a:xfrm>
          <a:prstGeom prst="rect">
            <a:avLst/>
          </a:prstGeom>
          <a:noFill/>
        </p:spPr>
        <p:txBody>
          <a:bodyPr wrap="square">
            <a:spAutoFit/>
          </a:bodyPr>
          <a:lstStyle/>
          <a:p>
            <a:pPr marL="0" lvl="0" indent="0" algn="l" rtl="0">
              <a:lnSpc>
                <a:spcPct val="115000"/>
              </a:lnSpc>
              <a:spcBef>
                <a:spcPts val="1000"/>
              </a:spcBef>
              <a:spcAft>
                <a:spcPts val="0"/>
              </a:spcAft>
              <a:buClr>
                <a:schemeClr val="dk1"/>
              </a:buClr>
              <a:buSzPts val="1100"/>
              <a:buFont typeface="Arial"/>
              <a:buNone/>
            </a:pPr>
            <a:r>
              <a:rPr lang="en-GB" b="1">
                <a:solidFill>
                  <a:schemeClr val="dk1"/>
                </a:solidFill>
                <a:latin typeface="Helvetica Neue"/>
                <a:ea typeface="Helvetica Neue"/>
                <a:cs typeface="Helvetica Neue"/>
                <a:sym typeface="Helvetica Neue"/>
              </a:rPr>
              <a:t>Discovery </a:t>
            </a:r>
            <a:r>
              <a:rPr lang="en-GB">
                <a:solidFill>
                  <a:schemeClr val="dk1"/>
                </a:solidFill>
                <a:latin typeface="Helvetica Neue"/>
                <a:ea typeface="Helvetica Neue"/>
                <a:cs typeface="Helvetica Neue"/>
                <a:sym typeface="Helvetica Neue"/>
              </a:rPr>
              <a:t>into user groups and needs around finding standards needed for interoperability.</a:t>
            </a:r>
          </a:p>
          <a:p>
            <a:pPr marL="0" lvl="0" indent="0" algn="l" rtl="0">
              <a:lnSpc>
                <a:spcPct val="115000"/>
              </a:lnSpc>
              <a:spcBef>
                <a:spcPts val="1000"/>
              </a:spcBef>
              <a:spcAft>
                <a:spcPts val="0"/>
              </a:spcAft>
              <a:buClr>
                <a:schemeClr val="dk1"/>
              </a:buClr>
              <a:buSzPts val="1100"/>
              <a:buFont typeface="Arial"/>
              <a:buNone/>
            </a:pPr>
            <a:r>
              <a:rPr lang="en-GB" b="1">
                <a:solidFill>
                  <a:schemeClr val="dk1"/>
                </a:solidFill>
                <a:latin typeface="Helvetica Neue"/>
                <a:ea typeface="Helvetica Neue"/>
                <a:cs typeface="Helvetica Neue"/>
                <a:sym typeface="Helvetica Neue"/>
              </a:rPr>
              <a:t>First alpha</a:t>
            </a:r>
            <a:r>
              <a:rPr lang="en-GB">
                <a:solidFill>
                  <a:schemeClr val="dk1"/>
                </a:solidFill>
                <a:latin typeface="Helvetica Neue"/>
                <a:ea typeface="Helvetica Neue"/>
                <a:cs typeface="Helvetica Neue"/>
                <a:sym typeface="Helvetica Neue"/>
              </a:rPr>
              <a:t> to design and test prototypes and explore technical options for the live service. </a:t>
            </a:r>
          </a:p>
          <a:p>
            <a:pPr marL="0" lvl="0" indent="0" algn="l" rtl="0">
              <a:lnSpc>
                <a:spcPct val="100000"/>
              </a:lnSpc>
              <a:spcBef>
                <a:spcPts val="0"/>
              </a:spcBef>
              <a:spcAft>
                <a:spcPts val="0"/>
              </a:spcAft>
              <a:buClr>
                <a:schemeClr val="dk1"/>
              </a:buClr>
              <a:buSzPts val="1100"/>
              <a:buFont typeface="Arial"/>
              <a:buNone/>
            </a:pPr>
            <a:endParaRPr lang="en-GB" sz="500">
              <a:solidFill>
                <a:schemeClr val="dk1"/>
              </a:solidFill>
              <a:latin typeface="Helvetica Neue"/>
              <a:ea typeface="Helvetica Neue"/>
              <a:cs typeface="Helvetica Neue"/>
              <a:sym typeface="Helvetica Neue"/>
            </a:endParaRPr>
          </a:p>
          <a:p>
            <a:pPr marL="0" lvl="0" indent="0" algn="l" rtl="0">
              <a:lnSpc>
                <a:spcPct val="115000"/>
              </a:lnSpc>
              <a:spcBef>
                <a:spcPts val="1000"/>
              </a:spcBef>
              <a:spcAft>
                <a:spcPts val="0"/>
              </a:spcAft>
              <a:buClr>
                <a:schemeClr val="dk1"/>
              </a:buClr>
              <a:buSzPts val="1100"/>
              <a:buFont typeface="Arial"/>
              <a:buNone/>
            </a:pPr>
            <a:r>
              <a:rPr lang="en-GB" b="1">
                <a:solidFill>
                  <a:schemeClr val="dk1"/>
                </a:solidFill>
                <a:latin typeface="Helvetica Neue"/>
                <a:ea typeface="Helvetica Neue"/>
                <a:cs typeface="Helvetica Neue"/>
                <a:sym typeface="Helvetica Neue"/>
              </a:rPr>
              <a:t>Second alpha</a:t>
            </a:r>
            <a:r>
              <a:rPr lang="en-GB">
                <a:solidFill>
                  <a:schemeClr val="dk1"/>
                </a:solidFill>
                <a:latin typeface="Helvetica Neue"/>
                <a:ea typeface="Helvetica Neue"/>
                <a:cs typeface="Helvetica Neue"/>
                <a:sym typeface="Helvetica Neue"/>
              </a:rPr>
              <a:t> to explore how to maintain the directory and meet users’ needs to see standards that are in development. </a:t>
            </a:r>
          </a:p>
          <a:p>
            <a:pPr marL="0" lvl="0" indent="0" algn="l" rtl="0">
              <a:lnSpc>
                <a:spcPct val="115000"/>
              </a:lnSpc>
              <a:spcBef>
                <a:spcPts val="1000"/>
              </a:spcBef>
              <a:spcAft>
                <a:spcPts val="0"/>
              </a:spcAft>
              <a:buClr>
                <a:schemeClr val="dk1"/>
              </a:buClr>
              <a:buSzPts val="1100"/>
              <a:buFont typeface="Arial"/>
              <a:buNone/>
            </a:pPr>
            <a:r>
              <a:rPr lang="en-GB">
                <a:solidFill>
                  <a:schemeClr val="dk1"/>
                </a:solidFill>
                <a:latin typeface="Helvetica Neue"/>
                <a:ea typeface="Helvetica Neue"/>
                <a:cs typeface="Helvetica Neue"/>
                <a:sym typeface="Helvetica Neue"/>
              </a:rPr>
              <a:t>Also started </a:t>
            </a:r>
            <a:r>
              <a:rPr lang="en-GB" b="1">
                <a:solidFill>
                  <a:schemeClr val="dk1"/>
                </a:solidFill>
                <a:latin typeface="Helvetica Neue"/>
                <a:ea typeface="Helvetica Neue"/>
                <a:cs typeface="Helvetica Neue"/>
                <a:sym typeface="Helvetica Neue"/>
              </a:rPr>
              <a:t>building the live service</a:t>
            </a:r>
            <a:r>
              <a:rPr lang="en-GB">
                <a:solidFill>
                  <a:schemeClr val="dk1"/>
                </a:solidFill>
                <a:latin typeface="Helvetica Neue"/>
                <a:ea typeface="Helvetica Neue"/>
                <a:cs typeface="Helvetica Neue"/>
                <a:sym typeface="Helvetica Neue"/>
              </a:rPr>
              <a:t> and back-end management tool and populating with real data.</a:t>
            </a:r>
          </a:p>
          <a:p>
            <a:pPr marL="0" marR="498472" lvl="0" indent="0" algn="l" rtl="0">
              <a:lnSpc>
                <a:spcPct val="115000"/>
              </a:lnSpc>
              <a:spcBef>
                <a:spcPts val="1000"/>
              </a:spcBef>
              <a:spcAft>
                <a:spcPts val="0"/>
              </a:spcAft>
              <a:buClr>
                <a:schemeClr val="dk1"/>
              </a:buClr>
              <a:buSzPts val="1100"/>
              <a:buFont typeface="Arial"/>
              <a:buNone/>
            </a:pPr>
            <a:r>
              <a:rPr lang="en-GB" b="1">
                <a:solidFill>
                  <a:schemeClr val="dk1"/>
                </a:solidFill>
                <a:latin typeface="Helvetica Neue"/>
                <a:ea typeface="Helvetica Neue"/>
                <a:cs typeface="Helvetica Neue"/>
                <a:sym typeface="Helvetica Neue"/>
              </a:rPr>
              <a:t>Private beta </a:t>
            </a:r>
            <a:r>
              <a:rPr lang="en-GB">
                <a:solidFill>
                  <a:schemeClr val="dk1"/>
                </a:solidFill>
                <a:latin typeface="Helvetica Neue"/>
                <a:ea typeface="Helvetica Neue"/>
                <a:cs typeface="Helvetica Neue"/>
                <a:sym typeface="Helvetica Neue"/>
              </a:rPr>
              <a:t>to</a:t>
            </a:r>
            <a:r>
              <a:rPr lang="en-GB" b="1">
                <a:solidFill>
                  <a:schemeClr val="dk1"/>
                </a:solidFill>
                <a:latin typeface="Helvetica Neue"/>
                <a:ea typeface="Helvetica Neue"/>
                <a:cs typeface="Helvetica Neue"/>
                <a:sym typeface="Helvetica Neue"/>
              </a:rPr>
              <a:t> </a:t>
            </a:r>
            <a:r>
              <a:rPr lang="en-GB">
                <a:solidFill>
                  <a:schemeClr val="dk1"/>
                </a:solidFill>
                <a:latin typeface="Helvetica Neue"/>
                <a:ea typeface="Helvetica Neue"/>
                <a:cs typeface="Helvetica Neue"/>
                <a:sym typeface="Helvetica Neue"/>
              </a:rPr>
              <a:t>test the service with a wider range of users, carry out accessibility testing and set up security features.</a:t>
            </a:r>
          </a:p>
          <a:p>
            <a:pPr marL="0" marR="498472" lvl="0" indent="0" algn="l" rtl="0">
              <a:lnSpc>
                <a:spcPct val="115000"/>
              </a:lnSpc>
              <a:spcBef>
                <a:spcPts val="1000"/>
              </a:spcBef>
              <a:spcAft>
                <a:spcPts val="0"/>
              </a:spcAft>
              <a:buClr>
                <a:schemeClr val="dk1"/>
              </a:buClr>
              <a:buSzPts val="1100"/>
              <a:buFont typeface="Arial"/>
              <a:buNone/>
            </a:pPr>
            <a:r>
              <a:rPr lang="en-GB" b="1">
                <a:solidFill>
                  <a:schemeClr val="dk1"/>
                </a:solidFill>
                <a:latin typeface="Helvetica Neue"/>
                <a:sym typeface="Helvetica Neue"/>
              </a:rPr>
              <a:t>Public beta </a:t>
            </a:r>
            <a:r>
              <a:rPr lang="en-GB">
                <a:solidFill>
                  <a:schemeClr val="dk1"/>
                </a:solidFill>
                <a:latin typeface="Helvetica Neue"/>
                <a:sym typeface="Helvetica Neue"/>
              </a:rPr>
              <a:t>launched for use and feedback</a:t>
            </a:r>
          </a:p>
          <a:p>
            <a:pPr marL="0" marR="498472" lvl="0" indent="0" algn="l" rtl="0">
              <a:lnSpc>
                <a:spcPct val="115000"/>
              </a:lnSpc>
              <a:spcBef>
                <a:spcPts val="1000"/>
              </a:spcBef>
              <a:spcAft>
                <a:spcPts val="0"/>
              </a:spcAft>
              <a:buClr>
                <a:schemeClr val="dk1"/>
              </a:buClr>
              <a:buSzPts val="1100"/>
              <a:buFont typeface="Arial"/>
              <a:buNone/>
            </a:pPr>
            <a:r>
              <a:rPr lang="en-GB">
                <a:solidFill>
                  <a:schemeClr val="dk1"/>
                </a:solidFill>
                <a:latin typeface="Helvetica Neue"/>
                <a:sym typeface="Helvetica Neue"/>
              </a:rPr>
              <a:t>User research into </a:t>
            </a:r>
            <a:r>
              <a:rPr lang="en-GB" b="1">
                <a:solidFill>
                  <a:schemeClr val="dk1"/>
                </a:solidFill>
                <a:latin typeface="Helvetica Neue"/>
                <a:sym typeface="Helvetica Neue"/>
              </a:rPr>
              <a:t>conversations and applicability </a:t>
            </a:r>
            <a:r>
              <a:rPr lang="en-GB">
                <a:solidFill>
                  <a:schemeClr val="dk1"/>
                </a:solidFill>
                <a:latin typeface="Helvetica Neue"/>
                <a:sym typeface="Helvetica Neue"/>
              </a:rPr>
              <a:t>of standards</a:t>
            </a:r>
          </a:p>
          <a:p>
            <a:pPr marL="0" marR="498472" lvl="0" indent="0" algn="l" rtl="0">
              <a:lnSpc>
                <a:spcPct val="115000"/>
              </a:lnSpc>
              <a:spcBef>
                <a:spcPts val="1000"/>
              </a:spcBef>
              <a:spcAft>
                <a:spcPts val="0"/>
              </a:spcAft>
              <a:buClr>
                <a:schemeClr val="dk1"/>
              </a:buClr>
              <a:buSzPts val="1100"/>
              <a:buFont typeface="Arial"/>
              <a:buNone/>
            </a:pPr>
            <a:r>
              <a:rPr lang="en-GB">
                <a:solidFill>
                  <a:schemeClr val="dk1"/>
                </a:solidFill>
                <a:latin typeface="Helvetica Neue"/>
                <a:sym typeface="Helvetica Neue"/>
              </a:rPr>
              <a:t>Looking into a </a:t>
            </a:r>
            <a:r>
              <a:rPr lang="en-GB" b="1">
                <a:solidFill>
                  <a:schemeClr val="dk1"/>
                </a:solidFill>
                <a:latin typeface="Helvetica Neue"/>
                <a:sym typeface="Helvetica Neue"/>
              </a:rPr>
              <a:t>new vision </a:t>
            </a:r>
            <a:r>
              <a:rPr lang="en-GB">
                <a:solidFill>
                  <a:schemeClr val="dk1"/>
                </a:solidFill>
                <a:latin typeface="Helvetica Neue"/>
                <a:sym typeface="Helvetica Neue"/>
              </a:rPr>
              <a:t>of bringing ‘Standards Together’ to meet user needs of those </a:t>
            </a:r>
            <a:r>
              <a:rPr lang="en-GB" b="1">
                <a:solidFill>
                  <a:schemeClr val="dk1"/>
                </a:solidFill>
                <a:latin typeface="Helvetica Neue"/>
                <a:sym typeface="Helvetica Neue"/>
              </a:rPr>
              <a:t>not as familiar</a:t>
            </a:r>
            <a:r>
              <a:rPr lang="en-GB">
                <a:solidFill>
                  <a:schemeClr val="dk1"/>
                </a:solidFill>
                <a:latin typeface="Helvetica Neue"/>
                <a:sym typeface="Helvetica Neue"/>
              </a:rPr>
              <a:t> with standards </a:t>
            </a:r>
            <a:endParaRPr lang="en-GB"/>
          </a:p>
        </p:txBody>
      </p:sp>
      <p:sp>
        <p:nvSpPr>
          <p:cNvPr id="8" name="Google Shape;227;p40">
            <a:extLst>
              <a:ext uri="{FF2B5EF4-FFF2-40B4-BE49-F238E27FC236}">
                <a16:creationId xmlns:a16="http://schemas.microsoft.com/office/drawing/2014/main" id="{14C044C1-1F51-31EF-50D6-0ACB42FEE09B}"/>
              </a:ext>
            </a:extLst>
          </p:cNvPr>
          <p:cNvSpPr txBox="1"/>
          <p:nvPr/>
        </p:nvSpPr>
        <p:spPr>
          <a:xfrm>
            <a:off x="3196929" y="1173041"/>
            <a:ext cx="10548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en-GB" sz="1100" b="1">
                <a:solidFill>
                  <a:schemeClr val="dk1"/>
                </a:solidFill>
                <a:latin typeface="Helvetica Neue"/>
                <a:ea typeface="Helvetica Neue"/>
                <a:cs typeface="Helvetica Neue"/>
                <a:sym typeface="Helvetica Neue"/>
              </a:rPr>
              <a:t>Mar 2021</a:t>
            </a:r>
            <a:endParaRPr sz="1000" b="1"/>
          </a:p>
        </p:txBody>
      </p:sp>
      <p:cxnSp>
        <p:nvCxnSpPr>
          <p:cNvPr id="9" name="Google Shape;229;p40">
            <a:extLst>
              <a:ext uri="{FF2B5EF4-FFF2-40B4-BE49-F238E27FC236}">
                <a16:creationId xmlns:a16="http://schemas.microsoft.com/office/drawing/2014/main" id="{36055E64-DDE1-68F9-F33E-542B31BC8E86}"/>
              </a:ext>
            </a:extLst>
          </p:cNvPr>
          <p:cNvCxnSpPr>
            <a:cxnSpLocks/>
          </p:cNvCxnSpPr>
          <p:nvPr/>
        </p:nvCxnSpPr>
        <p:spPr>
          <a:xfrm>
            <a:off x="4135491" y="1205741"/>
            <a:ext cx="0" cy="2631600"/>
          </a:xfrm>
          <a:prstGeom prst="straightConnector1">
            <a:avLst/>
          </a:prstGeom>
          <a:noFill/>
          <a:ln w="9525" cap="flat" cmpd="sng">
            <a:solidFill>
              <a:schemeClr val="lt2"/>
            </a:solidFill>
            <a:prstDash val="solid"/>
            <a:round/>
            <a:headEnd type="none" w="med" len="med"/>
            <a:tailEnd type="none" w="med" len="med"/>
          </a:ln>
        </p:spPr>
      </p:cxnSp>
      <p:sp>
        <p:nvSpPr>
          <p:cNvPr id="10" name="Google Shape;230;p40">
            <a:extLst>
              <a:ext uri="{FF2B5EF4-FFF2-40B4-BE49-F238E27FC236}">
                <a16:creationId xmlns:a16="http://schemas.microsoft.com/office/drawing/2014/main" id="{6C69C64B-1C57-BE9B-56DF-BD44D8AC971E}"/>
              </a:ext>
            </a:extLst>
          </p:cNvPr>
          <p:cNvSpPr/>
          <p:nvPr/>
        </p:nvSpPr>
        <p:spPr>
          <a:xfrm>
            <a:off x="4070241" y="1152734"/>
            <a:ext cx="130500" cy="130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 name="Google Shape;231;p40">
            <a:extLst>
              <a:ext uri="{FF2B5EF4-FFF2-40B4-BE49-F238E27FC236}">
                <a16:creationId xmlns:a16="http://schemas.microsoft.com/office/drawing/2014/main" id="{8D9D0C60-EDDB-F3E2-BD38-F86B49EE937C}"/>
              </a:ext>
            </a:extLst>
          </p:cNvPr>
          <p:cNvCxnSpPr>
            <a:cxnSpLocks/>
          </p:cNvCxnSpPr>
          <p:nvPr/>
        </p:nvCxnSpPr>
        <p:spPr>
          <a:xfrm>
            <a:off x="4135491" y="1428041"/>
            <a:ext cx="0" cy="4863428"/>
          </a:xfrm>
          <a:prstGeom prst="straightConnector1">
            <a:avLst/>
          </a:prstGeom>
          <a:noFill/>
          <a:ln w="9525" cap="flat" cmpd="sng">
            <a:solidFill>
              <a:schemeClr val="lt2"/>
            </a:solidFill>
            <a:prstDash val="dash"/>
            <a:round/>
            <a:headEnd type="none" w="med" len="med"/>
            <a:tailEnd type="none" w="med" len="med"/>
          </a:ln>
        </p:spPr>
      </p:cxnSp>
      <p:sp>
        <p:nvSpPr>
          <p:cNvPr id="12" name="Google Shape;232;p40">
            <a:extLst>
              <a:ext uri="{FF2B5EF4-FFF2-40B4-BE49-F238E27FC236}">
                <a16:creationId xmlns:a16="http://schemas.microsoft.com/office/drawing/2014/main" id="{DC148419-7DA3-D9F5-F480-544C4B7F0C09}"/>
              </a:ext>
            </a:extLst>
          </p:cNvPr>
          <p:cNvSpPr/>
          <p:nvPr/>
        </p:nvSpPr>
        <p:spPr>
          <a:xfrm>
            <a:off x="4070241" y="2699560"/>
            <a:ext cx="130500" cy="130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33;p40">
            <a:extLst>
              <a:ext uri="{FF2B5EF4-FFF2-40B4-BE49-F238E27FC236}">
                <a16:creationId xmlns:a16="http://schemas.microsoft.com/office/drawing/2014/main" id="{F5F50A69-BF7D-352B-1F7F-7D90AF9FD174}"/>
              </a:ext>
            </a:extLst>
          </p:cNvPr>
          <p:cNvSpPr/>
          <p:nvPr/>
        </p:nvSpPr>
        <p:spPr>
          <a:xfrm>
            <a:off x="4070241" y="4272289"/>
            <a:ext cx="130500" cy="130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34;p40">
            <a:extLst>
              <a:ext uri="{FF2B5EF4-FFF2-40B4-BE49-F238E27FC236}">
                <a16:creationId xmlns:a16="http://schemas.microsoft.com/office/drawing/2014/main" id="{D9B7989D-745F-1D77-DE1B-7A2607DFD4AD}"/>
              </a:ext>
            </a:extLst>
          </p:cNvPr>
          <p:cNvSpPr/>
          <p:nvPr/>
        </p:nvSpPr>
        <p:spPr>
          <a:xfrm>
            <a:off x="4070241" y="1899656"/>
            <a:ext cx="130500" cy="130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35;p40">
            <a:extLst>
              <a:ext uri="{FF2B5EF4-FFF2-40B4-BE49-F238E27FC236}">
                <a16:creationId xmlns:a16="http://schemas.microsoft.com/office/drawing/2014/main" id="{3790BB83-13E0-0E5B-4D33-D275C5CD1217}"/>
              </a:ext>
            </a:extLst>
          </p:cNvPr>
          <p:cNvSpPr txBox="1"/>
          <p:nvPr/>
        </p:nvSpPr>
        <p:spPr>
          <a:xfrm>
            <a:off x="3196929" y="1793842"/>
            <a:ext cx="807053" cy="507545"/>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en-GB" sz="1100" b="1">
                <a:solidFill>
                  <a:schemeClr val="dk1"/>
                </a:solidFill>
                <a:latin typeface="Helvetica Neue"/>
                <a:ea typeface="Helvetica Neue"/>
                <a:cs typeface="Helvetica Neue"/>
                <a:sym typeface="Helvetica Neue"/>
              </a:rPr>
              <a:t>Sep 2021</a:t>
            </a:r>
            <a:endParaRPr sz="1000" b="1"/>
          </a:p>
        </p:txBody>
      </p:sp>
      <p:sp>
        <p:nvSpPr>
          <p:cNvPr id="16" name="Google Shape;236;p40">
            <a:extLst>
              <a:ext uri="{FF2B5EF4-FFF2-40B4-BE49-F238E27FC236}">
                <a16:creationId xmlns:a16="http://schemas.microsoft.com/office/drawing/2014/main" id="{B639D4C2-C860-58EE-7BA3-C10B1F5D978D}"/>
              </a:ext>
            </a:extLst>
          </p:cNvPr>
          <p:cNvSpPr txBox="1"/>
          <p:nvPr/>
        </p:nvSpPr>
        <p:spPr>
          <a:xfrm>
            <a:off x="3196929" y="2637504"/>
            <a:ext cx="793800" cy="507545"/>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en-GB" sz="1100" b="1">
                <a:solidFill>
                  <a:schemeClr val="dk1"/>
                </a:solidFill>
                <a:latin typeface="Helvetica Neue"/>
                <a:ea typeface="Helvetica Neue"/>
                <a:cs typeface="Helvetica Neue"/>
                <a:sym typeface="Helvetica Neue"/>
              </a:rPr>
              <a:t>Feb 2022</a:t>
            </a:r>
            <a:endParaRPr sz="1000" b="1"/>
          </a:p>
        </p:txBody>
      </p:sp>
      <p:sp>
        <p:nvSpPr>
          <p:cNvPr id="17" name="Google Shape;237;p40">
            <a:extLst>
              <a:ext uri="{FF2B5EF4-FFF2-40B4-BE49-F238E27FC236}">
                <a16:creationId xmlns:a16="http://schemas.microsoft.com/office/drawing/2014/main" id="{9858B4E1-0E05-E49F-4305-4073DF80A908}"/>
              </a:ext>
            </a:extLst>
          </p:cNvPr>
          <p:cNvSpPr txBox="1"/>
          <p:nvPr/>
        </p:nvSpPr>
        <p:spPr>
          <a:xfrm>
            <a:off x="3387992" y="5822089"/>
            <a:ext cx="10548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Clr>
                <a:schemeClr val="dk1"/>
              </a:buClr>
              <a:buSzPts val="1100"/>
              <a:buFont typeface="Arial"/>
              <a:buNone/>
            </a:pPr>
            <a:r>
              <a:rPr lang="en-GB" sz="1100" b="1">
                <a:solidFill>
                  <a:schemeClr val="dk1"/>
                </a:solidFill>
                <a:latin typeface="Helvetica Neue"/>
                <a:ea typeface="Helvetica Neue"/>
                <a:cs typeface="Helvetica Neue"/>
                <a:sym typeface="Helvetica Neue"/>
              </a:rPr>
              <a:t>Today</a:t>
            </a:r>
            <a:endParaRPr sz="1100">
              <a:solidFill>
                <a:schemeClr val="dk1"/>
              </a:solidFill>
              <a:latin typeface="Helvetica Neue"/>
              <a:ea typeface="Helvetica Neue"/>
              <a:cs typeface="Helvetica Neue"/>
              <a:sym typeface="Helvetica Neue"/>
            </a:endParaRPr>
          </a:p>
        </p:txBody>
      </p:sp>
      <p:sp>
        <p:nvSpPr>
          <p:cNvPr id="21" name="Google Shape;233;p40">
            <a:extLst>
              <a:ext uri="{FF2B5EF4-FFF2-40B4-BE49-F238E27FC236}">
                <a16:creationId xmlns:a16="http://schemas.microsoft.com/office/drawing/2014/main" id="{65292A24-51A1-7E18-A2C7-7DC79CCB2233}"/>
              </a:ext>
            </a:extLst>
          </p:cNvPr>
          <p:cNvSpPr/>
          <p:nvPr/>
        </p:nvSpPr>
        <p:spPr>
          <a:xfrm>
            <a:off x="4074368" y="5962820"/>
            <a:ext cx="130500" cy="130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37;p40">
            <a:extLst>
              <a:ext uri="{FF2B5EF4-FFF2-40B4-BE49-F238E27FC236}">
                <a16:creationId xmlns:a16="http://schemas.microsoft.com/office/drawing/2014/main" id="{1543F482-E22A-12D1-040F-9DDA6CED244C}"/>
              </a:ext>
            </a:extLst>
          </p:cNvPr>
          <p:cNvSpPr txBox="1"/>
          <p:nvPr/>
        </p:nvSpPr>
        <p:spPr>
          <a:xfrm>
            <a:off x="3281977" y="4940820"/>
            <a:ext cx="1054800" cy="507545"/>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Clr>
                <a:schemeClr val="dk1"/>
              </a:buClr>
              <a:buSzPts val="1100"/>
              <a:buFont typeface="Arial"/>
              <a:buNone/>
            </a:pPr>
            <a:r>
              <a:rPr lang="en-GB" sz="1100" b="1">
                <a:solidFill>
                  <a:schemeClr val="dk1"/>
                </a:solidFill>
                <a:latin typeface="Helvetica Neue"/>
                <a:ea typeface="Helvetica Neue"/>
                <a:cs typeface="Helvetica Neue"/>
                <a:sym typeface="Helvetica Neue"/>
              </a:rPr>
              <a:t>Sep 2022</a:t>
            </a:r>
            <a:endParaRPr sz="1100">
              <a:solidFill>
                <a:schemeClr val="dk1"/>
              </a:solidFill>
              <a:latin typeface="Helvetica Neue"/>
              <a:ea typeface="Helvetica Neue"/>
              <a:cs typeface="Helvetica Neue"/>
              <a:sym typeface="Helvetica Neue"/>
            </a:endParaRPr>
          </a:p>
        </p:txBody>
      </p:sp>
      <p:sp>
        <p:nvSpPr>
          <p:cNvPr id="23" name="Google Shape;233;p40">
            <a:extLst>
              <a:ext uri="{FF2B5EF4-FFF2-40B4-BE49-F238E27FC236}">
                <a16:creationId xmlns:a16="http://schemas.microsoft.com/office/drawing/2014/main" id="{00679C09-A7B0-2531-F331-8F551A42C941}"/>
              </a:ext>
            </a:extLst>
          </p:cNvPr>
          <p:cNvSpPr/>
          <p:nvPr/>
        </p:nvSpPr>
        <p:spPr>
          <a:xfrm>
            <a:off x="4093433" y="5060792"/>
            <a:ext cx="130500" cy="130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37;p40">
            <a:extLst>
              <a:ext uri="{FF2B5EF4-FFF2-40B4-BE49-F238E27FC236}">
                <a16:creationId xmlns:a16="http://schemas.microsoft.com/office/drawing/2014/main" id="{5D79195F-F2B9-7570-5A4F-2B0C14A03A1D}"/>
              </a:ext>
            </a:extLst>
          </p:cNvPr>
          <p:cNvSpPr txBox="1"/>
          <p:nvPr/>
        </p:nvSpPr>
        <p:spPr>
          <a:xfrm>
            <a:off x="3245535" y="4119184"/>
            <a:ext cx="749321" cy="507545"/>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Clr>
                <a:schemeClr val="dk1"/>
              </a:buClr>
              <a:buSzPts val="1100"/>
              <a:buFont typeface="Arial"/>
              <a:buNone/>
            </a:pPr>
            <a:r>
              <a:rPr lang="en-GB" sz="1100" b="1">
                <a:solidFill>
                  <a:schemeClr val="dk1"/>
                </a:solidFill>
                <a:latin typeface="Helvetica Neue"/>
                <a:ea typeface="Helvetica Neue"/>
                <a:cs typeface="Helvetica Neue"/>
                <a:sym typeface="Helvetica Neue"/>
              </a:rPr>
              <a:t>Jul 2022</a:t>
            </a:r>
            <a:endParaRPr sz="1100">
              <a:solidFill>
                <a:schemeClr val="dk1"/>
              </a:solidFill>
              <a:latin typeface="Helvetica Neue"/>
              <a:ea typeface="Helvetica Neue"/>
              <a:cs typeface="Helvetica Neue"/>
              <a:sym typeface="Helvetica Neue"/>
            </a:endParaRPr>
          </a:p>
        </p:txBody>
      </p:sp>
      <p:pic>
        <p:nvPicPr>
          <p:cNvPr id="30" name="Picture 4" descr="Graphical user interface, text, application&#10;&#10;Description automatically generated">
            <a:extLst>
              <a:ext uri="{FF2B5EF4-FFF2-40B4-BE49-F238E27FC236}">
                <a16:creationId xmlns:a16="http://schemas.microsoft.com/office/drawing/2014/main" id="{47F87EA4-344B-784F-EB4E-C93782F787D3}"/>
              </a:ext>
            </a:extLst>
          </p:cNvPr>
          <p:cNvPicPr>
            <a:picLocks noChangeAspect="1"/>
          </p:cNvPicPr>
          <p:nvPr/>
        </p:nvPicPr>
        <p:blipFill rotWithShape="1">
          <a:blip r:embed="rId3"/>
          <a:srcRect b="19222"/>
          <a:stretch/>
        </p:blipFill>
        <p:spPr>
          <a:xfrm>
            <a:off x="450389" y="3602043"/>
            <a:ext cx="2557571" cy="2444931"/>
          </a:xfrm>
          <a:prstGeom prst="rect">
            <a:avLst/>
          </a:prstGeom>
          <a:ln>
            <a:solidFill>
              <a:schemeClr val="tx1"/>
            </a:solidFill>
          </a:ln>
        </p:spPr>
      </p:pic>
      <p:pic>
        <p:nvPicPr>
          <p:cNvPr id="31" name="Picture 6" descr="Graphical user interface, text, application&#10;&#10;Description automatically generated">
            <a:extLst>
              <a:ext uri="{FF2B5EF4-FFF2-40B4-BE49-F238E27FC236}">
                <a16:creationId xmlns:a16="http://schemas.microsoft.com/office/drawing/2014/main" id="{57D1E4B0-B1EF-AAC2-6DC7-C4D6F2FF24AB}"/>
              </a:ext>
            </a:extLst>
          </p:cNvPr>
          <p:cNvPicPr>
            <a:picLocks noChangeAspect="1"/>
          </p:cNvPicPr>
          <p:nvPr/>
        </p:nvPicPr>
        <p:blipFill rotWithShape="1">
          <a:blip r:embed="rId4"/>
          <a:srcRect b="74678"/>
          <a:stretch/>
        </p:blipFill>
        <p:spPr>
          <a:xfrm>
            <a:off x="448136" y="2663112"/>
            <a:ext cx="2546342" cy="760332"/>
          </a:xfrm>
          <a:prstGeom prst="rect">
            <a:avLst/>
          </a:prstGeom>
          <a:ln>
            <a:solidFill>
              <a:schemeClr val="tx1"/>
            </a:solidFill>
          </a:ln>
        </p:spPr>
      </p:pic>
      <p:sp>
        <p:nvSpPr>
          <p:cNvPr id="32" name="Google Shape;237;p40">
            <a:extLst>
              <a:ext uri="{FF2B5EF4-FFF2-40B4-BE49-F238E27FC236}">
                <a16:creationId xmlns:a16="http://schemas.microsoft.com/office/drawing/2014/main" id="{A97E9A4C-22BE-9C75-5DBB-D8853B43E5BD}"/>
              </a:ext>
            </a:extLst>
          </p:cNvPr>
          <p:cNvSpPr txBox="1"/>
          <p:nvPr/>
        </p:nvSpPr>
        <p:spPr>
          <a:xfrm>
            <a:off x="3285291" y="5182673"/>
            <a:ext cx="1054800" cy="83045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Clr>
                <a:schemeClr val="dk1"/>
              </a:buClr>
              <a:buSzPts val="1100"/>
              <a:buFont typeface="Arial"/>
              <a:buNone/>
            </a:pPr>
            <a:r>
              <a:rPr lang="en-GB" sz="1100" b="1">
                <a:solidFill>
                  <a:schemeClr val="dk1"/>
                </a:solidFill>
                <a:latin typeface="Helvetica Neue"/>
                <a:ea typeface="Helvetica Neue"/>
                <a:cs typeface="Helvetica Neue"/>
                <a:sym typeface="Helvetica Neue"/>
              </a:rPr>
              <a:t>Dec 2022</a:t>
            </a:r>
          </a:p>
          <a:p>
            <a:pPr marL="0" lvl="0" indent="0" algn="l" rtl="0">
              <a:lnSpc>
                <a:spcPct val="115000"/>
              </a:lnSpc>
              <a:spcBef>
                <a:spcPts val="0"/>
              </a:spcBef>
              <a:spcAft>
                <a:spcPts val="1000"/>
              </a:spcAft>
              <a:buClr>
                <a:schemeClr val="dk1"/>
              </a:buClr>
              <a:buSzPts val="1100"/>
              <a:buFont typeface="Arial"/>
              <a:buNone/>
            </a:pPr>
            <a:r>
              <a:rPr lang="en-GB" sz="1100" b="1">
                <a:solidFill>
                  <a:schemeClr val="dk1"/>
                </a:solidFill>
                <a:latin typeface="Helvetica Neue"/>
                <a:ea typeface="Helvetica Neue"/>
                <a:cs typeface="Helvetica Neue"/>
                <a:sym typeface="Helvetica Neue"/>
              </a:rPr>
              <a:t>Feb 2023</a:t>
            </a:r>
            <a:endParaRPr sz="1100">
              <a:solidFill>
                <a:schemeClr val="dk1"/>
              </a:solidFill>
              <a:latin typeface="Helvetica Neue"/>
              <a:ea typeface="Helvetica Neue"/>
              <a:cs typeface="Helvetica Neue"/>
              <a:sym typeface="Helvetica Neue"/>
            </a:endParaRPr>
          </a:p>
        </p:txBody>
      </p:sp>
      <p:sp>
        <p:nvSpPr>
          <p:cNvPr id="33" name="Google Shape;233;p40">
            <a:extLst>
              <a:ext uri="{FF2B5EF4-FFF2-40B4-BE49-F238E27FC236}">
                <a16:creationId xmlns:a16="http://schemas.microsoft.com/office/drawing/2014/main" id="{3B795F1A-EFC7-3628-F554-B70FBB70024B}"/>
              </a:ext>
            </a:extLst>
          </p:cNvPr>
          <p:cNvSpPr/>
          <p:nvPr/>
        </p:nvSpPr>
        <p:spPr>
          <a:xfrm>
            <a:off x="4096561" y="5491183"/>
            <a:ext cx="130500" cy="130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0588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CB7D3CF6-4786-5B64-C3BA-90E1B2D5AC8B}"/>
              </a:ext>
            </a:extLst>
          </p:cNvPr>
          <p:cNvSpPr/>
          <p:nvPr/>
        </p:nvSpPr>
        <p:spPr>
          <a:xfrm>
            <a:off x="463676" y="1816363"/>
            <a:ext cx="11175046" cy="4117298"/>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278F8BE-E89B-BD40-A6C9-71374E28B5D0}"/>
              </a:ext>
            </a:extLst>
          </p:cNvPr>
          <p:cNvSpPr/>
          <p:nvPr/>
        </p:nvSpPr>
        <p:spPr>
          <a:xfrm>
            <a:off x="0" y="-89452"/>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FD6C1D3-72F3-304D-8C0B-70059322FA2E}"/>
              </a:ext>
            </a:extLst>
          </p:cNvPr>
          <p:cNvSpPr/>
          <p:nvPr/>
        </p:nvSpPr>
        <p:spPr>
          <a:xfrm>
            <a:off x="390586" y="250406"/>
            <a:ext cx="11087232" cy="1200329"/>
          </a:xfrm>
          <a:prstGeom prst="rect">
            <a:avLst/>
          </a:prstGeom>
        </p:spPr>
        <p:txBody>
          <a:bodyPr wrap="square" lIns="91440" tIns="45720" rIns="91440" bIns="45720" anchor="t">
            <a:spAutoFit/>
          </a:bodyPr>
          <a:lstStyle/>
          <a:p>
            <a:r>
              <a:rPr lang="en-GB" sz="2400" b="1">
                <a:solidFill>
                  <a:schemeClr val="bg1"/>
                </a:solidFill>
                <a:latin typeface="Arial"/>
                <a:cs typeface="Arial"/>
              </a:rPr>
              <a:t>Using human-centred design to help people find information standards </a:t>
            </a:r>
            <a:endParaRPr lang="en-GB" sz="2400">
              <a:solidFill>
                <a:schemeClr val="bg1"/>
              </a:solidFill>
              <a:ea typeface="+mn-lt"/>
              <a:cs typeface="+mn-lt"/>
            </a:endParaRPr>
          </a:p>
          <a:p>
            <a:endParaRPr lang="en-GB" sz="2400" b="1">
              <a:solidFill>
                <a:schemeClr val="bg1"/>
              </a:solidFill>
              <a:latin typeface="Arial"/>
              <a:ea typeface="+mn-lt"/>
              <a:cs typeface="Arial"/>
            </a:endParaRPr>
          </a:p>
          <a:p>
            <a:endParaRPr lang="en-GB" sz="2400" b="1">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54613CD9-576F-5144-880F-69CE88A9A033}"/>
              </a:ext>
            </a:extLst>
          </p:cNvPr>
          <p:cNvSpPr/>
          <p:nvPr/>
        </p:nvSpPr>
        <p:spPr>
          <a:xfrm>
            <a:off x="384163" y="1218530"/>
            <a:ext cx="4913394" cy="369332"/>
          </a:xfrm>
          <a:prstGeom prst="rect">
            <a:avLst/>
          </a:prstGeom>
        </p:spPr>
        <p:txBody>
          <a:bodyPr wrap="square">
            <a:spAutoFit/>
          </a:bodyPr>
          <a:lstStyle/>
          <a:p>
            <a:r>
              <a:rPr lang="en-GB" b="1">
                <a:solidFill>
                  <a:srgbClr val="3C063F"/>
                </a:solidFill>
                <a:latin typeface="Arial" panose="020B0604020202020204" pitchFamily="34" charset="0"/>
                <a:cs typeface="Arial" panose="020B0604020202020204" pitchFamily="34" charset="0"/>
              </a:rPr>
              <a:t>What our expert users told us at discovery</a:t>
            </a: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2"/>
          <a:stretch>
            <a:fillRect/>
          </a:stretch>
        </p:blipFill>
        <p:spPr>
          <a:xfrm>
            <a:off x="10307927" y="6200384"/>
            <a:ext cx="1545867" cy="351076"/>
          </a:xfrm>
          <a:prstGeom prst="rect">
            <a:avLst/>
          </a:prstGeom>
        </p:spPr>
      </p:pic>
      <p:sp>
        <p:nvSpPr>
          <p:cNvPr id="26" name="TextBox 25">
            <a:extLst>
              <a:ext uri="{FF2B5EF4-FFF2-40B4-BE49-F238E27FC236}">
                <a16:creationId xmlns:a16="http://schemas.microsoft.com/office/drawing/2014/main" id="{9861E33B-7978-3E49-D977-99E657F5616E}"/>
              </a:ext>
            </a:extLst>
          </p:cNvPr>
          <p:cNvSpPr txBox="1"/>
          <p:nvPr/>
        </p:nvSpPr>
        <p:spPr>
          <a:xfrm>
            <a:off x="463675" y="1816362"/>
            <a:ext cx="11025959" cy="3713452"/>
          </a:xfrm>
          <a:prstGeom prst="rect">
            <a:avLst/>
          </a:prstGeom>
          <a:noFill/>
        </p:spPr>
        <p:txBody>
          <a:bodyPr wrap="square">
            <a:spAutoFit/>
          </a:bodyPr>
          <a:lstStyle/>
          <a:p>
            <a:pPr>
              <a:lnSpc>
                <a:spcPct val="115000"/>
              </a:lnSpc>
              <a:spcBef>
                <a:spcPts val="1000"/>
              </a:spcBef>
              <a:spcAft>
                <a:spcPts val="1000"/>
              </a:spcAft>
              <a:buClr>
                <a:schemeClr val="dk1"/>
              </a:buClr>
              <a:buSzPts val="1100"/>
            </a:pPr>
            <a:r>
              <a:rPr lang="en-GB" sz="3200">
                <a:solidFill>
                  <a:schemeClr val="bg1"/>
                </a:solidFill>
              </a:rPr>
              <a:t>Interoperability – ‘the ability to exchange data between systems - relies on healthcare settings using the </a:t>
            </a:r>
            <a:r>
              <a:rPr lang="en-GB" sz="3200" b="1">
                <a:solidFill>
                  <a:schemeClr val="bg1"/>
                </a:solidFill>
              </a:rPr>
              <a:t>same standards to record, handle and exchange data </a:t>
            </a:r>
            <a:r>
              <a:rPr lang="en-GB" sz="3200">
                <a:solidFill>
                  <a:schemeClr val="bg1"/>
                </a:solidFill>
              </a:rPr>
              <a:t>across organisational boundaries.’</a:t>
            </a:r>
          </a:p>
          <a:p>
            <a:pPr marL="0" lvl="0" indent="0" algn="l" rtl="0">
              <a:lnSpc>
                <a:spcPct val="115000"/>
              </a:lnSpc>
              <a:spcBef>
                <a:spcPts val="1000"/>
              </a:spcBef>
              <a:spcAft>
                <a:spcPts val="1000"/>
              </a:spcAft>
              <a:buClr>
                <a:schemeClr val="dk1"/>
              </a:buClr>
              <a:buSzPts val="1100"/>
              <a:buFont typeface="Arial"/>
              <a:buNone/>
            </a:pPr>
            <a:r>
              <a:rPr lang="en-GB" sz="3200">
                <a:solidFill>
                  <a:schemeClr val="bg1"/>
                </a:solidFill>
              </a:rPr>
              <a:t>Currently interoperability is not happening, in part because </a:t>
            </a:r>
            <a:r>
              <a:rPr lang="en-GB" sz="3200" b="1">
                <a:solidFill>
                  <a:schemeClr val="bg1"/>
                </a:solidFill>
              </a:rPr>
              <a:t>it’s difficult for users to find the standards that are relevant to them. (#1 pain point – 2021)</a:t>
            </a:r>
            <a:endParaRPr lang="en-GB" sz="1050" b="1">
              <a:solidFill>
                <a:schemeClr val="bg1"/>
              </a:solidFill>
            </a:endParaRPr>
          </a:p>
        </p:txBody>
      </p:sp>
    </p:spTree>
    <p:extLst>
      <p:ext uri="{BB962C8B-B14F-4D97-AF65-F5344CB8AC3E}">
        <p14:creationId xmlns:p14="http://schemas.microsoft.com/office/powerpoint/2010/main" val="20232763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CB7D3CF6-4786-5B64-C3BA-90E1B2D5AC8B}"/>
              </a:ext>
            </a:extLst>
          </p:cNvPr>
          <p:cNvSpPr/>
          <p:nvPr/>
        </p:nvSpPr>
        <p:spPr>
          <a:xfrm>
            <a:off x="412531" y="1792405"/>
            <a:ext cx="6266770" cy="1105741"/>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 name="Rectangle 3">
            <a:extLst>
              <a:ext uri="{FF2B5EF4-FFF2-40B4-BE49-F238E27FC236}">
                <a16:creationId xmlns:a16="http://schemas.microsoft.com/office/drawing/2014/main" id="{2278F8BE-E89B-BD40-A6C9-71374E28B5D0}"/>
              </a:ext>
            </a:extLst>
          </p:cNvPr>
          <p:cNvSpPr/>
          <p:nvPr/>
        </p:nvSpPr>
        <p:spPr>
          <a:xfrm>
            <a:off x="0" y="-89452"/>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FD6C1D3-72F3-304D-8C0B-70059322FA2E}"/>
              </a:ext>
            </a:extLst>
          </p:cNvPr>
          <p:cNvSpPr/>
          <p:nvPr/>
        </p:nvSpPr>
        <p:spPr>
          <a:xfrm>
            <a:off x="416271" y="250406"/>
            <a:ext cx="11061547" cy="830997"/>
          </a:xfrm>
          <a:prstGeom prst="rect">
            <a:avLst/>
          </a:prstGeom>
        </p:spPr>
        <p:txBody>
          <a:bodyPr wrap="square" lIns="91440" tIns="45720" rIns="91440" bIns="45720" anchor="t">
            <a:spAutoFit/>
          </a:bodyPr>
          <a:lstStyle/>
          <a:p>
            <a:r>
              <a:rPr lang="en-GB" sz="2400" b="1">
                <a:solidFill>
                  <a:schemeClr val="bg1"/>
                </a:solidFill>
                <a:latin typeface="Arial"/>
                <a:cs typeface="Arial"/>
              </a:rPr>
              <a:t>Using human-centred design to help people find information standards </a:t>
            </a:r>
            <a:endParaRPr lang="en-GB" sz="2400">
              <a:solidFill>
                <a:schemeClr val="bg1"/>
              </a:solidFill>
              <a:ea typeface="+mn-lt"/>
              <a:cs typeface="+mn-lt"/>
            </a:endParaRPr>
          </a:p>
          <a:p>
            <a:endParaRPr lang="en-GB" sz="2400" b="1">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54613CD9-576F-5144-880F-69CE88A9A033}"/>
              </a:ext>
            </a:extLst>
          </p:cNvPr>
          <p:cNvSpPr/>
          <p:nvPr/>
        </p:nvSpPr>
        <p:spPr>
          <a:xfrm>
            <a:off x="384162" y="1218530"/>
            <a:ext cx="7249089" cy="369332"/>
          </a:xfrm>
          <a:prstGeom prst="rect">
            <a:avLst/>
          </a:prstGeom>
        </p:spPr>
        <p:txBody>
          <a:bodyPr wrap="square">
            <a:spAutoFit/>
          </a:bodyPr>
          <a:lstStyle/>
          <a:p>
            <a:r>
              <a:rPr lang="en-GB" b="1">
                <a:solidFill>
                  <a:srgbClr val="3C063F"/>
                </a:solidFill>
                <a:latin typeface="Arial" panose="020B0604020202020204" pitchFamily="34" charset="0"/>
                <a:cs typeface="Arial" panose="020B0604020202020204" pitchFamily="34" charset="0"/>
              </a:rPr>
              <a:t>What our newer users told us after seeing the site at public beta</a:t>
            </a: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2"/>
          <a:stretch>
            <a:fillRect/>
          </a:stretch>
        </p:blipFill>
        <p:spPr>
          <a:xfrm>
            <a:off x="10307927" y="6200384"/>
            <a:ext cx="1545867" cy="351076"/>
          </a:xfrm>
          <a:prstGeom prst="rect">
            <a:avLst/>
          </a:prstGeom>
        </p:spPr>
      </p:pic>
      <p:sp>
        <p:nvSpPr>
          <p:cNvPr id="18" name="TextBox 17">
            <a:extLst>
              <a:ext uri="{FF2B5EF4-FFF2-40B4-BE49-F238E27FC236}">
                <a16:creationId xmlns:a16="http://schemas.microsoft.com/office/drawing/2014/main" id="{287A5DDA-502C-538B-E465-A7FC3CFD601F}"/>
              </a:ext>
            </a:extLst>
          </p:cNvPr>
          <p:cNvSpPr txBox="1"/>
          <p:nvPr/>
        </p:nvSpPr>
        <p:spPr>
          <a:xfrm>
            <a:off x="548234" y="3698266"/>
            <a:ext cx="6097656" cy="2677656"/>
          </a:xfrm>
          <a:prstGeom prst="rect">
            <a:avLst/>
          </a:prstGeom>
          <a:noFill/>
        </p:spPr>
        <p:txBody>
          <a:bodyPr wrap="square" lIns="91440" tIns="45720" rIns="91440" bIns="45720" anchor="t">
            <a:spAutoFit/>
          </a:bodyPr>
          <a:lstStyle/>
          <a:p>
            <a:pPr>
              <a:buClr>
                <a:srgbClr val="000000"/>
              </a:buClr>
              <a:buSzPts val="1400"/>
            </a:pPr>
            <a:r>
              <a:rPr lang="en-GB" sz="2400" b="0" i="0">
                <a:effectLst/>
              </a:rPr>
              <a:t>''One of the things I did like about the Data Standards Directory is, it must have saved me like 50 links on my </a:t>
            </a:r>
            <a:r>
              <a:rPr lang="en-GB" sz="2400"/>
              <a:t>favourites </a:t>
            </a:r>
            <a:r>
              <a:rPr lang="en-GB" sz="2400" b="0" i="0">
                <a:effectLst/>
              </a:rPr>
              <a:t>list.</a:t>
            </a:r>
            <a:r>
              <a:rPr lang="en-GB" sz="2400"/>
              <a:t> </a:t>
            </a:r>
            <a:endParaRPr lang="en-GB" sz="2400" b="0" i="0">
              <a:effectLst/>
            </a:endParaRPr>
          </a:p>
          <a:p>
            <a:pPr marL="0" marR="0" lvl="0" indent="0" algn="l" rtl="0">
              <a:lnSpc>
                <a:spcPct val="100000"/>
              </a:lnSpc>
              <a:spcBef>
                <a:spcPts val="0"/>
              </a:spcBef>
              <a:spcAft>
                <a:spcPts val="0"/>
              </a:spcAft>
              <a:buClr>
                <a:srgbClr val="000000"/>
              </a:buClr>
              <a:buSzPts val="1400"/>
              <a:buFont typeface="Arial"/>
              <a:buNone/>
            </a:pPr>
            <a:endParaRPr lang="en-GB" sz="2400"/>
          </a:p>
          <a:p>
            <a:pPr marL="0" marR="0" lvl="0" indent="0" algn="l" rtl="0">
              <a:lnSpc>
                <a:spcPct val="100000"/>
              </a:lnSpc>
              <a:spcBef>
                <a:spcPts val="0"/>
              </a:spcBef>
              <a:spcAft>
                <a:spcPts val="0"/>
              </a:spcAft>
              <a:buClr>
                <a:srgbClr val="000000"/>
              </a:buClr>
              <a:buSzPts val="1400"/>
              <a:buFont typeface="Arial"/>
              <a:buNone/>
            </a:pPr>
            <a:r>
              <a:rPr lang="en-GB" sz="2400" b="0" i="0">
                <a:effectLst/>
              </a:rPr>
              <a:t>Now it's you know one place to go for the data standards which is a fantastic idea rather than searching around. “ Dec 2022</a:t>
            </a:r>
          </a:p>
        </p:txBody>
      </p:sp>
      <p:sp>
        <p:nvSpPr>
          <p:cNvPr id="20" name="TextBox 19">
            <a:extLst>
              <a:ext uri="{FF2B5EF4-FFF2-40B4-BE49-F238E27FC236}">
                <a16:creationId xmlns:a16="http://schemas.microsoft.com/office/drawing/2014/main" id="{0DA9E592-0459-00C9-760C-60EA90E54D6E}"/>
              </a:ext>
            </a:extLst>
          </p:cNvPr>
          <p:cNvSpPr txBox="1"/>
          <p:nvPr/>
        </p:nvSpPr>
        <p:spPr>
          <a:xfrm>
            <a:off x="926962" y="1837443"/>
            <a:ext cx="6097656" cy="1015663"/>
          </a:xfrm>
          <a:prstGeom prst="rect">
            <a:avLst/>
          </a:prstGeom>
          <a:noFill/>
        </p:spPr>
        <p:txBody>
          <a:bodyPr wrap="square">
            <a:spAutoFit/>
          </a:bodyPr>
          <a:lstStyle/>
          <a:p>
            <a:r>
              <a:rPr lang="en-GB" sz="2000" b="0" i="0">
                <a:solidFill>
                  <a:schemeClr val="bg1"/>
                </a:solidFill>
                <a:effectLst/>
              </a:rPr>
              <a:t>Even expert users appeared to feel unconfident describing the difference between various 'Data Standard Types'</a:t>
            </a:r>
            <a:endParaRPr lang="en-GB" sz="2000">
              <a:solidFill>
                <a:schemeClr val="bg1"/>
              </a:solidFill>
            </a:endParaRPr>
          </a:p>
        </p:txBody>
      </p:sp>
      <p:sp>
        <p:nvSpPr>
          <p:cNvPr id="28" name="TextBox 27">
            <a:extLst>
              <a:ext uri="{FF2B5EF4-FFF2-40B4-BE49-F238E27FC236}">
                <a16:creationId xmlns:a16="http://schemas.microsoft.com/office/drawing/2014/main" id="{C09B85C6-38F5-6DC8-0542-855C75116F40}"/>
              </a:ext>
            </a:extLst>
          </p:cNvPr>
          <p:cNvSpPr txBox="1"/>
          <p:nvPr/>
        </p:nvSpPr>
        <p:spPr>
          <a:xfrm>
            <a:off x="7403346" y="1578620"/>
            <a:ext cx="4240420" cy="3970318"/>
          </a:xfrm>
          <a:prstGeom prst="rect">
            <a:avLst/>
          </a:prstGeom>
          <a:noFill/>
        </p:spPr>
        <p:txBody>
          <a:bodyPr wrap="square">
            <a:spAutoFit/>
          </a:bodyPr>
          <a:lstStyle/>
          <a:p>
            <a:r>
              <a:rPr lang="en-GB" sz="2800" b="0" i="0">
                <a:effectLst/>
              </a:rPr>
              <a:t>"Social care“:</a:t>
            </a:r>
          </a:p>
          <a:p>
            <a:endParaRPr lang="en-GB" sz="2800"/>
          </a:p>
          <a:p>
            <a:r>
              <a:rPr lang="en-GB" sz="2800" b="0" i="0">
                <a:effectLst/>
              </a:rPr>
              <a:t> A participant expected more granular social care settings: "Elderly, Learning Difficulties, Rehabilitation, Residential, Supported Living, Community" within the filters</a:t>
            </a:r>
            <a:endParaRPr lang="en-GB" sz="2800"/>
          </a:p>
        </p:txBody>
      </p:sp>
    </p:spTree>
    <p:extLst>
      <p:ext uri="{BB962C8B-B14F-4D97-AF65-F5344CB8AC3E}">
        <p14:creationId xmlns:p14="http://schemas.microsoft.com/office/powerpoint/2010/main" val="19328454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89452"/>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FD6C1D3-72F3-304D-8C0B-70059322FA2E}"/>
              </a:ext>
            </a:extLst>
          </p:cNvPr>
          <p:cNvSpPr/>
          <p:nvPr/>
        </p:nvSpPr>
        <p:spPr>
          <a:xfrm>
            <a:off x="424832" y="250406"/>
            <a:ext cx="11061548" cy="830997"/>
          </a:xfrm>
          <a:prstGeom prst="rect">
            <a:avLst/>
          </a:prstGeom>
        </p:spPr>
        <p:txBody>
          <a:bodyPr wrap="square" lIns="91440" tIns="45720" rIns="91440" bIns="45720" anchor="t">
            <a:spAutoFit/>
          </a:bodyPr>
          <a:lstStyle/>
          <a:p>
            <a:r>
              <a:rPr lang="en-GB" sz="2400" b="1">
                <a:solidFill>
                  <a:schemeClr val="bg1"/>
                </a:solidFill>
                <a:latin typeface="Arial"/>
                <a:cs typeface="Arial"/>
              </a:rPr>
              <a:t>Using human-centred design to help people find information standards </a:t>
            </a:r>
            <a:endParaRPr lang="en-GB" sz="2400">
              <a:solidFill>
                <a:schemeClr val="bg1"/>
              </a:solidFill>
              <a:ea typeface="+mn-lt"/>
              <a:cs typeface="+mn-lt"/>
            </a:endParaRPr>
          </a:p>
          <a:p>
            <a:endParaRPr lang="en-GB" sz="2400" b="1">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54613CD9-576F-5144-880F-69CE88A9A033}"/>
              </a:ext>
            </a:extLst>
          </p:cNvPr>
          <p:cNvSpPr/>
          <p:nvPr/>
        </p:nvSpPr>
        <p:spPr>
          <a:xfrm>
            <a:off x="384164" y="986511"/>
            <a:ext cx="2764650" cy="369332"/>
          </a:xfrm>
          <a:prstGeom prst="rect">
            <a:avLst/>
          </a:prstGeom>
        </p:spPr>
        <p:txBody>
          <a:bodyPr wrap="square">
            <a:spAutoFit/>
          </a:bodyPr>
          <a:lstStyle/>
          <a:p>
            <a:r>
              <a:rPr lang="en-GB" b="1">
                <a:solidFill>
                  <a:srgbClr val="3C063F"/>
                </a:solidFill>
                <a:latin typeface="Arial" panose="020B0604020202020204" pitchFamily="34" charset="0"/>
                <a:cs typeface="Arial" panose="020B0604020202020204" pitchFamily="34" charset="0"/>
              </a:rPr>
              <a:t>Who are our users?</a:t>
            </a:r>
          </a:p>
        </p:txBody>
      </p:sp>
      <p:pic>
        <p:nvPicPr>
          <p:cNvPr id="2" name="Picture 1">
            <a:extLst>
              <a:ext uri="{FF2B5EF4-FFF2-40B4-BE49-F238E27FC236}">
                <a16:creationId xmlns:a16="http://schemas.microsoft.com/office/drawing/2014/main" id="{5EBFE0E7-FB5F-FA59-1DF0-6824C1BE44A3}"/>
              </a:ext>
            </a:extLst>
          </p:cNvPr>
          <p:cNvPicPr>
            <a:picLocks noChangeAspect="1"/>
          </p:cNvPicPr>
          <p:nvPr/>
        </p:nvPicPr>
        <p:blipFill>
          <a:blip r:embed="rId2"/>
          <a:stretch>
            <a:fillRect/>
          </a:stretch>
        </p:blipFill>
        <p:spPr>
          <a:xfrm>
            <a:off x="2747939" y="1642444"/>
            <a:ext cx="7022406" cy="4819560"/>
          </a:xfrm>
          <a:prstGeom prst="rect">
            <a:avLst/>
          </a:prstGeom>
        </p:spPr>
      </p:pic>
      <p:pic>
        <p:nvPicPr>
          <p:cNvPr id="13" name="Picture 12">
            <a:extLst>
              <a:ext uri="{FF2B5EF4-FFF2-40B4-BE49-F238E27FC236}">
                <a16:creationId xmlns:a16="http://schemas.microsoft.com/office/drawing/2014/main" id="{6D4B98BF-8E47-C7F6-D141-9C608650CB9B}"/>
              </a:ext>
            </a:extLst>
          </p:cNvPr>
          <p:cNvPicPr>
            <a:picLocks noChangeAspect="1"/>
          </p:cNvPicPr>
          <p:nvPr/>
        </p:nvPicPr>
        <p:blipFill>
          <a:blip r:embed="rId3"/>
          <a:stretch>
            <a:fillRect/>
          </a:stretch>
        </p:blipFill>
        <p:spPr>
          <a:xfrm>
            <a:off x="427555" y="1585633"/>
            <a:ext cx="2231915" cy="2936261"/>
          </a:xfrm>
          <a:prstGeom prst="rect">
            <a:avLst/>
          </a:prstGeom>
        </p:spPr>
      </p:pic>
      <p:pic>
        <p:nvPicPr>
          <p:cNvPr id="19" name="Picture 18">
            <a:extLst>
              <a:ext uri="{FF2B5EF4-FFF2-40B4-BE49-F238E27FC236}">
                <a16:creationId xmlns:a16="http://schemas.microsoft.com/office/drawing/2014/main" id="{E205686F-8A0D-D583-F0FC-38C1899C89F7}"/>
              </a:ext>
            </a:extLst>
          </p:cNvPr>
          <p:cNvPicPr>
            <a:picLocks noChangeAspect="1"/>
          </p:cNvPicPr>
          <p:nvPr/>
        </p:nvPicPr>
        <p:blipFill rotWithShape="1">
          <a:blip r:embed="rId4"/>
          <a:srcRect r="4243"/>
          <a:stretch/>
        </p:blipFill>
        <p:spPr>
          <a:xfrm>
            <a:off x="416271" y="4481305"/>
            <a:ext cx="2148026" cy="1980699"/>
          </a:xfrm>
          <a:prstGeom prst="rect">
            <a:avLst/>
          </a:prstGeom>
        </p:spPr>
      </p:pic>
      <p:pic>
        <p:nvPicPr>
          <p:cNvPr id="21" name="Picture 20">
            <a:extLst>
              <a:ext uri="{FF2B5EF4-FFF2-40B4-BE49-F238E27FC236}">
                <a16:creationId xmlns:a16="http://schemas.microsoft.com/office/drawing/2014/main" id="{6F10C083-A6E1-B544-720D-2F51EA133E1F}"/>
              </a:ext>
            </a:extLst>
          </p:cNvPr>
          <p:cNvPicPr>
            <a:picLocks noChangeAspect="1"/>
          </p:cNvPicPr>
          <p:nvPr/>
        </p:nvPicPr>
        <p:blipFill>
          <a:blip r:embed="rId5"/>
          <a:stretch>
            <a:fillRect/>
          </a:stretch>
        </p:blipFill>
        <p:spPr>
          <a:xfrm>
            <a:off x="9871474" y="1670954"/>
            <a:ext cx="2175779" cy="2381270"/>
          </a:xfrm>
          <a:prstGeom prst="rect">
            <a:avLst/>
          </a:prstGeom>
        </p:spPr>
      </p:pic>
      <p:pic>
        <p:nvPicPr>
          <p:cNvPr id="23" name="Picture 22">
            <a:extLst>
              <a:ext uri="{FF2B5EF4-FFF2-40B4-BE49-F238E27FC236}">
                <a16:creationId xmlns:a16="http://schemas.microsoft.com/office/drawing/2014/main" id="{396EF56E-C47C-D4C4-EA21-BF66F108BCE2}"/>
              </a:ext>
            </a:extLst>
          </p:cNvPr>
          <p:cNvPicPr>
            <a:picLocks noChangeAspect="1"/>
          </p:cNvPicPr>
          <p:nvPr/>
        </p:nvPicPr>
        <p:blipFill>
          <a:blip r:embed="rId6"/>
          <a:stretch>
            <a:fillRect/>
          </a:stretch>
        </p:blipFill>
        <p:spPr>
          <a:xfrm>
            <a:off x="9884134" y="4052224"/>
            <a:ext cx="1880311" cy="2527974"/>
          </a:xfrm>
          <a:prstGeom prst="rect">
            <a:avLst/>
          </a:prstGeom>
        </p:spPr>
      </p:pic>
    </p:spTree>
    <p:extLst>
      <p:ext uri="{BB962C8B-B14F-4D97-AF65-F5344CB8AC3E}">
        <p14:creationId xmlns:p14="http://schemas.microsoft.com/office/powerpoint/2010/main" val="27157101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FD6C1D3-72F3-304D-8C0B-70059322FA2E}"/>
              </a:ext>
            </a:extLst>
          </p:cNvPr>
          <p:cNvSpPr/>
          <p:nvPr/>
        </p:nvSpPr>
        <p:spPr>
          <a:xfrm>
            <a:off x="390586" y="250406"/>
            <a:ext cx="11172850" cy="1200329"/>
          </a:xfrm>
          <a:prstGeom prst="rect">
            <a:avLst/>
          </a:prstGeom>
        </p:spPr>
        <p:txBody>
          <a:bodyPr wrap="square" lIns="91440" tIns="45720" rIns="91440" bIns="45720" anchor="t">
            <a:spAutoFit/>
          </a:bodyPr>
          <a:lstStyle/>
          <a:p>
            <a:r>
              <a:rPr lang="en-GB" sz="2400" b="1">
                <a:solidFill>
                  <a:schemeClr val="bg1"/>
                </a:solidFill>
                <a:latin typeface="Arial"/>
                <a:cs typeface="Arial"/>
              </a:rPr>
              <a:t>Using human-centred design to help people find information standards </a:t>
            </a:r>
            <a:endParaRPr lang="en-GB" sz="2400">
              <a:solidFill>
                <a:schemeClr val="bg1"/>
              </a:solidFill>
              <a:ea typeface="+mn-lt"/>
              <a:cs typeface="+mn-lt"/>
            </a:endParaRPr>
          </a:p>
          <a:p>
            <a:endParaRPr lang="en-GB" sz="2400">
              <a:ea typeface="+mn-lt"/>
              <a:cs typeface="+mn-lt"/>
            </a:endParaRPr>
          </a:p>
          <a:p>
            <a:endParaRPr lang="en-GB" sz="2400" b="1">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54613CD9-576F-5144-880F-69CE88A9A033}"/>
              </a:ext>
            </a:extLst>
          </p:cNvPr>
          <p:cNvSpPr/>
          <p:nvPr/>
        </p:nvSpPr>
        <p:spPr>
          <a:xfrm>
            <a:off x="384163" y="1218530"/>
            <a:ext cx="7177299" cy="369332"/>
          </a:xfrm>
          <a:prstGeom prst="rect">
            <a:avLst/>
          </a:prstGeom>
        </p:spPr>
        <p:txBody>
          <a:bodyPr wrap="square">
            <a:spAutoFit/>
          </a:bodyPr>
          <a:lstStyle/>
          <a:p>
            <a:r>
              <a:rPr lang="en-GB" b="1">
                <a:solidFill>
                  <a:srgbClr val="3C063F"/>
                </a:solidFill>
                <a:latin typeface="Arial" panose="020B0604020202020204" pitchFamily="34" charset="0"/>
                <a:cs typeface="Arial" panose="020B0604020202020204" pitchFamily="34" charset="0"/>
              </a:rPr>
              <a:t>1) What is in a ‘GDS’ name? Does it do what it says?</a:t>
            </a: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2"/>
          <a:stretch>
            <a:fillRect/>
          </a:stretch>
        </p:blipFill>
        <p:spPr>
          <a:xfrm>
            <a:off x="10307927" y="6041360"/>
            <a:ext cx="1545867" cy="351076"/>
          </a:xfrm>
          <a:prstGeom prst="rect">
            <a:avLst/>
          </a:prstGeom>
        </p:spPr>
      </p:pic>
      <p:pic>
        <p:nvPicPr>
          <p:cNvPr id="2" name="Picture 6" descr="Graphical user interface&#10;&#10;Description automatically generated">
            <a:extLst>
              <a:ext uri="{FF2B5EF4-FFF2-40B4-BE49-F238E27FC236}">
                <a16:creationId xmlns:a16="http://schemas.microsoft.com/office/drawing/2014/main" id="{5756A480-8E76-77B0-6DD5-F95E8EAE5906}"/>
              </a:ext>
            </a:extLst>
          </p:cNvPr>
          <p:cNvPicPr>
            <a:picLocks noChangeAspect="1"/>
          </p:cNvPicPr>
          <p:nvPr/>
        </p:nvPicPr>
        <p:blipFill>
          <a:blip r:embed="rId3"/>
          <a:stretch>
            <a:fillRect/>
          </a:stretch>
        </p:blipFill>
        <p:spPr>
          <a:xfrm>
            <a:off x="4200341" y="2021883"/>
            <a:ext cx="3190011" cy="4560080"/>
          </a:xfrm>
          <a:prstGeom prst="rect">
            <a:avLst/>
          </a:prstGeom>
          <a:ln>
            <a:solidFill>
              <a:schemeClr val="accent1"/>
            </a:solidFill>
          </a:ln>
        </p:spPr>
      </p:pic>
      <p:pic>
        <p:nvPicPr>
          <p:cNvPr id="18" name="Picture 7" descr="Graphical user interface, application, Teams&#10;&#10;Description automatically generated">
            <a:extLst>
              <a:ext uri="{FF2B5EF4-FFF2-40B4-BE49-F238E27FC236}">
                <a16:creationId xmlns:a16="http://schemas.microsoft.com/office/drawing/2014/main" id="{8B888164-912B-E505-7CA9-00DB3763D8F3}"/>
              </a:ext>
            </a:extLst>
          </p:cNvPr>
          <p:cNvPicPr>
            <a:picLocks noChangeAspect="1"/>
          </p:cNvPicPr>
          <p:nvPr/>
        </p:nvPicPr>
        <p:blipFill>
          <a:blip r:embed="rId4"/>
          <a:stretch>
            <a:fillRect/>
          </a:stretch>
        </p:blipFill>
        <p:spPr>
          <a:xfrm>
            <a:off x="453087" y="2039867"/>
            <a:ext cx="3567577" cy="4542096"/>
          </a:xfrm>
          <a:prstGeom prst="rect">
            <a:avLst/>
          </a:prstGeom>
          <a:ln>
            <a:solidFill>
              <a:schemeClr val="accent1"/>
            </a:solidFill>
          </a:ln>
        </p:spPr>
      </p:pic>
      <p:cxnSp>
        <p:nvCxnSpPr>
          <p:cNvPr id="19" name="Straight Arrow Connector 18">
            <a:extLst>
              <a:ext uri="{FF2B5EF4-FFF2-40B4-BE49-F238E27FC236}">
                <a16:creationId xmlns:a16="http://schemas.microsoft.com/office/drawing/2014/main" id="{54F9A551-6823-5733-3DB3-5C62DB44B581}"/>
              </a:ext>
            </a:extLst>
          </p:cNvPr>
          <p:cNvCxnSpPr>
            <a:cxnSpLocks/>
          </p:cNvCxnSpPr>
          <p:nvPr/>
        </p:nvCxnSpPr>
        <p:spPr>
          <a:xfrm>
            <a:off x="3409579" y="3798555"/>
            <a:ext cx="122216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77B8B17E-6BE9-111F-1DDD-EFC723988E0E}"/>
              </a:ext>
            </a:extLst>
          </p:cNvPr>
          <p:cNvPicPr>
            <a:picLocks noChangeAspect="1"/>
          </p:cNvPicPr>
          <p:nvPr/>
        </p:nvPicPr>
        <p:blipFill rotWithShape="1">
          <a:blip r:embed="rId5"/>
          <a:srcRect t="1" b="55172"/>
          <a:stretch/>
        </p:blipFill>
        <p:spPr>
          <a:xfrm>
            <a:off x="7588252" y="3383613"/>
            <a:ext cx="4442790" cy="2571707"/>
          </a:xfrm>
          <a:prstGeom prst="rect">
            <a:avLst/>
          </a:prstGeom>
        </p:spPr>
      </p:pic>
      <p:sp>
        <p:nvSpPr>
          <p:cNvPr id="30" name="TextBox 29">
            <a:extLst>
              <a:ext uri="{FF2B5EF4-FFF2-40B4-BE49-F238E27FC236}">
                <a16:creationId xmlns:a16="http://schemas.microsoft.com/office/drawing/2014/main" id="{2EDBE482-3071-6E07-04E7-E29820C8124F}"/>
              </a:ext>
            </a:extLst>
          </p:cNvPr>
          <p:cNvSpPr txBox="1"/>
          <p:nvPr/>
        </p:nvSpPr>
        <p:spPr>
          <a:xfrm>
            <a:off x="7561463" y="1056038"/>
            <a:ext cx="4442790" cy="2308324"/>
          </a:xfrm>
          <a:prstGeom prst="rect">
            <a:avLst/>
          </a:prstGeom>
          <a:noFill/>
        </p:spPr>
        <p:txBody>
          <a:bodyPr wrap="square">
            <a:spAutoFit/>
          </a:bodyPr>
          <a:lstStyle/>
          <a:p>
            <a:r>
              <a:rPr lang="en-GB" b="0" i="0">
                <a:effectLst/>
                <a:latin typeface="Arial" panose="020B0604020202020204" pitchFamily="34" charset="0"/>
                <a:cs typeface="Arial" panose="020B0604020202020204" pitchFamily="34" charset="0"/>
              </a:rPr>
              <a:t>"What does it mean? – To me it's saying that we can record certain things and exchange among other professionals“ </a:t>
            </a:r>
          </a:p>
          <a:p>
            <a:endParaRPr lang="en-GB" b="0" i="0">
              <a:effectLst/>
              <a:latin typeface="Arial" panose="020B0604020202020204" pitchFamily="34" charset="0"/>
              <a:cs typeface="Arial" panose="020B0604020202020204" pitchFamily="34" charset="0"/>
            </a:endParaRPr>
          </a:p>
          <a:p>
            <a:r>
              <a:rPr lang="en-GB" b="0" i="0">
                <a:effectLst/>
                <a:latin typeface="Arial" panose="020B0604020202020204" pitchFamily="34" charset="0"/>
                <a:cs typeface="Arial" panose="020B0604020202020204" pitchFamily="34" charset="0"/>
              </a:rPr>
              <a:t>"I don't like the main heading - it's confusing to me - "What is it that this site is actually offering“ </a:t>
            </a:r>
          </a:p>
          <a:p>
            <a:pPr algn="r"/>
            <a:r>
              <a:rPr lang="en-GB" b="0" i="0">
                <a:effectLst/>
                <a:latin typeface="Arial" panose="020B0604020202020204" pitchFamily="34" charset="0"/>
                <a:cs typeface="Arial" panose="020B0604020202020204" pitchFamily="34" charset="0"/>
              </a:rPr>
              <a:t>2023 research</a:t>
            </a:r>
            <a:endParaRPr lang="en-GB">
              <a:latin typeface="Arial" panose="020B0604020202020204" pitchFamily="34" charset="0"/>
              <a:cs typeface="Arial" panose="020B0604020202020204" pitchFamily="34" charset="0"/>
            </a:endParaRPr>
          </a:p>
        </p:txBody>
      </p:sp>
      <p:cxnSp>
        <p:nvCxnSpPr>
          <p:cNvPr id="31" name="Straight Arrow Connector 30">
            <a:extLst>
              <a:ext uri="{FF2B5EF4-FFF2-40B4-BE49-F238E27FC236}">
                <a16:creationId xmlns:a16="http://schemas.microsoft.com/office/drawing/2014/main" id="{CFFDFD95-82DE-66B5-2C25-F7BD758906B7}"/>
              </a:ext>
            </a:extLst>
          </p:cNvPr>
          <p:cNvCxnSpPr>
            <a:cxnSpLocks/>
          </p:cNvCxnSpPr>
          <p:nvPr/>
        </p:nvCxnSpPr>
        <p:spPr>
          <a:xfrm>
            <a:off x="6339294" y="3793736"/>
            <a:ext cx="122216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11790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30B221B-118E-74BD-678E-FC9794707005}"/>
              </a:ext>
            </a:extLst>
          </p:cNvPr>
          <p:cNvSpPr/>
          <p:nvPr/>
        </p:nvSpPr>
        <p:spPr>
          <a:xfrm>
            <a:off x="270034" y="4580457"/>
            <a:ext cx="8317375" cy="2031326"/>
          </a:xfrm>
          <a:prstGeom prst="rect">
            <a:avLst/>
          </a:prstGeom>
          <a:solidFill>
            <a:srgbClr val="833C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FD6C1D3-72F3-304D-8C0B-70059322FA2E}"/>
              </a:ext>
            </a:extLst>
          </p:cNvPr>
          <p:cNvSpPr/>
          <p:nvPr/>
        </p:nvSpPr>
        <p:spPr>
          <a:xfrm>
            <a:off x="416271" y="250406"/>
            <a:ext cx="11010176" cy="1200329"/>
          </a:xfrm>
          <a:prstGeom prst="rect">
            <a:avLst/>
          </a:prstGeom>
        </p:spPr>
        <p:txBody>
          <a:bodyPr wrap="square" lIns="91440" tIns="45720" rIns="91440" bIns="45720" anchor="t">
            <a:spAutoFit/>
          </a:bodyPr>
          <a:lstStyle/>
          <a:p>
            <a:r>
              <a:rPr lang="en-GB" sz="2400" b="1">
                <a:solidFill>
                  <a:schemeClr val="bg1"/>
                </a:solidFill>
                <a:latin typeface="Arial"/>
                <a:cs typeface="Arial"/>
              </a:rPr>
              <a:t>Using human-centred design to help people find information standards </a:t>
            </a:r>
            <a:endParaRPr lang="en-GB" sz="2400">
              <a:solidFill>
                <a:schemeClr val="bg1"/>
              </a:solidFill>
              <a:ea typeface="+mn-lt"/>
              <a:cs typeface="+mn-lt"/>
            </a:endParaRPr>
          </a:p>
          <a:p>
            <a:endParaRPr lang="en-GB" sz="2400" b="1">
              <a:solidFill>
                <a:schemeClr val="bg1"/>
              </a:solidFill>
              <a:latin typeface="Arial"/>
              <a:ea typeface="+mn-lt"/>
              <a:cs typeface="Arial"/>
            </a:endParaRPr>
          </a:p>
          <a:p>
            <a:endParaRPr lang="en-GB" sz="2400" b="1">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54613CD9-576F-5144-880F-69CE88A9A033}"/>
              </a:ext>
            </a:extLst>
          </p:cNvPr>
          <p:cNvSpPr/>
          <p:nvPr/>
        </p:nvSpPr>
        <p:spPr>
          <a:xfrm>
            <a:off x="248329" y="1209653"/>
            <a:ext cx="6145845" cy="369332"/>
          </a:xfrm>
          <a:prstGeom prst="rect">
            <a:avLst/>
          </a:prstGeom>
        </p:spPr>
        <p:txBody>
          <a:bodyPr wrap="square">
            <a:spAutoFit/>
          </a:bodyPr>
          <a:lstStyle/>
          <a:p>
            <a:r>
              <a:rPr lang="en-GB" b="1">
                <a:solidFill>
                  <a:srgbClr val="3C063F"/>
                </a:solidFill>
                <a:latin typeface="Arial" panose="020B0604020202020204" pitchFamily="34" charset="0"/>
                <a:cs typeface="Arial" panose="020B0604020202020204" pitchFamily="34" charset="0"/>
              </a:rPr>
              <a:t>2) Why * next to Data* Standards Directory?</a:t>
            </a: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2"/>
          <a:stretch>
            <a:fillRect/>
          </a:stretch>
        </p:blipFill>
        <p:spPr>
          <a:xfrm>
            <a:off x="10307927" y="6041360"/>
            <a:ext cx="1545867" cy="351076"/>
          </a:xfrm>
          <a:prstGeom prst="rect">
            <a:avLst/>
          </a:prstGeom>
        </p:spPr>
      </p:pic>
      <p:sp>
        <p:nvSpPr>
          <p:cNvPr id="30" name="TextBox 29">
            <a:extLst>
              <a:ext uri="{FF2B5EF4-FFF2-40B4-BE49-F238E27FC236}">
                <a16:creationId xmlns:a16="http://schemas.microsoft.com/office/drawing/2014/main" id="{2EDBE482-3071-6E07-04E7-E29820C8124F}"/>
              </a:ext>
            </a:extLst>
          </p:cNvPr>
          <p:cNvSpPr txBox="1"/>
          <p:nvPr/>
        </p:nvSpPr>
        <p:spPr>
          <a:xfrm>
            <a:off x="248330" y="1846751"/>
            <a:ext cx="6145845" cy="2031325"/>
          </a:xfrm>
          <a:prstGeom prst="rect">
            <a:avLst/>
          </a:prstGeom>
          <a:noFill/>
        </p:spPr>
        <p:txBody>
          <a:bodyPr wrap="square">
            <a:spAutoFit/>
          </a:bodyPr>
          <a:lstStyle/>
          <a:p>
            <a:r>
              <a:rPr lang="en-GB" b="0" i="0">
                <a:effectLst/>
                <a:latin typeface="Arial" panose="020B0604020202020204" pitchFamily="34" charset="0"/>
                <a:cs typeface="Arial" panose="020B0604020202020204" pitchFamily="34" charset="0"/>
              </a:rPr>
              <a:t>The site was going to launch in beta as </a:t>
            </a:r>
            <a:r>
              <a:rPr lang="en-GB" i="0">
                <a:effectLst/>
                <a:latin typeface="Arial" panose="020B0604020202020204" pitchFamily="34" charset="0"/>
                <a:cs typeface="Arial" panose="020B0604020202020204" pitchFamily="34" charset="0"/>
              </a:rPr>
              <a:t>‘standards.nhs.uk’</a:t>
            </a:r>
            <a:endParaRPr lang="en-GB">
              <a:latin typeface="Arial" panose="020B0604020202020204" pitchFamily="34" charset="0"/>
              <a:cs typeface="Arial" panose="020B0604020202020204" pitchFamily="34" charset="0"/>
            </a:endParaRPr>
          </a:p>
          <a:p>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Our content was mainly ‘data’ standards’ at that time. </a:t>
            </a:r>
          </a:p>
          <a:p>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So </a:t>
            </a:r>
            <a:r>
              <a:rPr lang="en-GB" b="1">
                <a:latin typeface="Arial" panose="020B0604020202020204" pitchFamily="34" charset="0"/>
                <a:cs typeface="Arial" panose="020B0604020202020204" pitchFamily="34" charset="0"/>
              </a:rPr>
              <a:t>we listened </a:t>
            </a:r>
            <a:r>
              <a:rPr lang="en-GB">
                <a:latin typeface="Arial" panose="020B0604020202020204" pitchFamily="34" charset="0"/>
                <a:cs typeface="Arial" panose="020B0604020202020204" pitchFamily="34" charset="0"/>
              </a:rPr>
              <a:t>to what our users said via a survey. </a:t>
            </a:r>
          </a:p>
          <a:p>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And became </a:t>
            </a:r>
            <a:r>
              <a:rPr lang="en-GB" b="1">
                <a:latin typeface="Arial" panose="020B0604020202020204" pitchFamily="34" charset="0"/>
                <a:cs typeface="Arial" panose="020B0604020202020204" pitchFamily="34" charset="0"/>
              </a:rPr>
              <a:t>flexible to adapt </a:t>
            </a:r>
            <a:r>
              <a:rPr lang="en-GB">
                <a:latin typeface="Arial" panose="020B0604020202020204" pitchFamily="34" charset="0"/>
                <a:cs typeface="Arial" panose="020B0604020202020204" pitchFamily="34" charset="0"/>
              </a:rPr>
              <a:t>the site to our user’s needs.</a:t>
            </a:r>
          </a:p>
        </p:txBody>
      </p:sp>
      <p:pic>
        <p:nvPicPr>
          <p:cNvPr id="8" name="Picture 7" descr="Chart, pie chart&#10;&#10;Description automatically generated">
            <a:extLst>
              <a:ext uri="{FF2B5EF4-FFF2-40B4-BE49-F238E27FC236}">
                <a16:creationId xmlns:a16="http://schemas.microsoft.com/office/drawing/2014/main" id="{69E4D7F7-8730-4433-EB43-F6B83A5C6AEE}"/>
              </a:ext>
            </a:extLst>
          </p:cNvPr>
          <p:cNvPicPr>
            <a:picLocks noChangeAspect="1"/>
          </p:cNvPicPr>
          <p:nvPr/>
        </p:nvPicPr>
        <p:blipFill rotWithShape="1">
          <a:blip r:embed="rId3"/>
          <a:srcRect l="2577" t="6950" r="40100" b="78103"/>
          <a:stretch/>
        </p:blipFill>
        <p:spPr>
          <a:xfrm>
            <a:off x="7051791" y="1083369"/>
            <a:ext cx="4929808" cy="543785"/>
          </a:xfrm>
          <a:prstGeom prst="rect">
            <a:avLst/>
          </a:prstGeom>
        </p:spPr>
      </p:pic>
      <p:pic>
        <p:nvPicPr>
          <p:cNvPr id="9" name="Picture 8" descr="Chart, pie chart&#10;&#10;Description automatically generated">
            <a:extLst>
              <a:ext uri="{FF2B5EF4-FFF2-40B4-BE49-F238E27FC236}">
                <a16:creationId xmlns:a16="http://schemas.microsoft.com/office/drawing/2014/main" id="{DD788F05-A958-714D-0208-4D901DA2DED3}"/>
              </a:ext>
            </a:extLst>
          </p:cNvPr>
          <p:cNvPicPr>
            <a:picLocks noChangeAspect="1"/>
          </p:cNvPicPr>
          <p:nvPr/>
        </p:nvPicPr>
        <p:blipFill rotWithShape="1">
          <a:blip r:embed="rId3"/>
          <a:srcRect l="61596" t="28168" r="3984" b="37408"/>
          <a:stretch/>
        </p:blipFill>
        <p:spPr>
          <a:xfrm>
            <a:off x="6337853" y="1610084"/>
            <a:ext cx="2960181" cy="1252330"/>
          </a:xfrm>
          <a:prstGeom prst="rect">
            <a:avLst/>
          </a:prstGeom>
        </p:spPr>
      </p:pic>
      <p:pic>
        <p:nvPicPr>
          <p:cNvPr id="10" name="Picture 9" descr="Chart, pie chart&#10;&#10;Description automatically generated">
            <a:extLst>
              <a:ext uri="{FF2B5EF4-FFF2-40B4-BE49-F238E27FC236}">
                <a16:creationId xmlns:a16="http://schemas.microsoft.com/office/drawing/2014/main" id="{0B491FEB-CA67-C7F3-8CA5-B4EFE8C2D783}"/>
              </a:ext>
            </a:extLst>
          </p:cNvPr>
          <p:cNvPicPr>
            <a:picLocks noChangeAspect="1"/>
          </p:cNvPicPr>
          <p:nvPr/>
        </p:nvPicPr>
        <p:blipFill rotWithShape="1">
          <a:blip r:embed="rId3"/>
          <a:srcRect l="20395" t="29534" r="53255" b="9178"/>
          <a:stretch/>
        </p:blipFill>
        <p:spPr>
          <a:xfrm>
            <a:off x="9175498" y="1432718"/>
            <a:ext cx="2960181" cy="2912581"/>
          </a:xfrm>
          <a:prstGeom prst="rect">
            <a:avLst/>
          </a:prstGeom>
        </p:spPr>
      </p:pic>
      <p:sp>
        <p:nvSpPr>
          <p:cNvPr id="11" name="Rectangle: Rounded Corners 10">
            <a:extLst>
              <a:ext uri="{FF2B5EF4-FFF2-40B4-BE49-F238E27FC236}">
                <a16:creationId xmlns:a16="http://schemas.microsoft.com/office/drawing/2014/main" id="{9C26BBB7-27A1-5259-6129-C13398F80BD5}"/>
              </a:ext>
            </a:extLst>
          </p:cNvPr>
          <p:cNvSpPr/>
          <p:nvPr/>
        </p:nvSpPr>
        <p:spPr>
          <a:xfrm>
            <a:off x="6337853" y="1083369"/>
            <a:ext cx="5797826" cy="3170579"/>
          </a:xfrm>
          <a:prstGeom prst="roundRect">
            <a:avLst/>
          </a:prstGeom>
          <a:noFill/>
          <a:ln w="28575">
            <a:solidFill>
              <a:srgbClr val="833C9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AA1D3C35-C8DB-671C-CD89-C3A09FDDCBB7}"/>
              </a:ext>
            </a:extLst>
          </p:cNvPr>
          <p:cNvPicPr>
            <a:picLocks noChangeAspect="1"/>
          </p:cNvPicPr>
          <p:nvPr/>
        </p:nvPicPr>
        <p:blipFill>
          <a:blip r:embed="rId4"/>
          <a:stretch>
            <a:fillRect/>
          </a:stretch>
        </p:blipFill>
        <p:spPr>
          <a:xfrm>
            <a:off x="6950719" y="2900713"/>
            <a:ext cx="1734448" cy="1200772"/>
          </a:xfrm>
          <a:prstGeom prst="rect">
            <a:avLst/>
          </a:prstGeom>
        </p:spPr>
      </p:pic>
      <p:sp>
        <p:nvSpPr>
          <p:cNvPr id="14" name="TextBox 13">
            <a:extLst>
              <a:ext uri="{FF2B5EF4-FFF2-40B4-BE49-F238E27FC236}">
                <a16:creationId xmlns:a16="http://schemas.microsoft.com/office/drawing/2014/main" id="{1DFAF504-5141-0B7C-593E-1C0419697BD5}"/>
              </a:ext>
            </a:extLst>
          </p:cNvPr>
          <p:cNvSpPr txBox="1"/>
          <p:nvPr/>
        </p:nvSpPr>
        <p:spPr>
          <a:xfrm>
            <a:off x="270034" y="4599399"/>
            <a:ext cx="8058957" cy="2031325"/>
          </a:xfrm>
          <a:prstGeom prst="rect">
            <a:avLst/>
          </a:prstGeom>
          <a:noFill/>
        </p:spPr>
        <p:txBody>
          <a:bodyPr wrap="square">
            <a:spAutoFit/>
          </a:bodyPr>
          <a:lstStyle/>
          <a:p>
            <a:r>
              <a:rPr lang="en-GB">
                <a:solidFill>
                  <a:schemeClr val="bg1"/>
                </a:solidFill>
                <a:latin typeface="Arial" panose="020B0604020202020204" pitchFamily="34" charset="0"/>
                <a:cs typeface="Arial" panose="020B0604020202020204" pitchFamily="34" charset="0"/>
              </a:rPr>
              <a:t>As we broaden the standards we hold and become more than a directory, we can rightfully make a single starting home at </a:t>
            </a:r>
            <a:r>
              <a:rPr lang="en-GB" b="1">
                <a:solidFill>
                  <a:schemeClr val="bg1"/>
                </a:solidFill>
                <a:latin typeface="Arial" panose="020B0604020202020204" pitchFamily="34" charset="0"/>
                <a:cs typeface="Arial" panose="020B0604020202020204" pitchFamily="34" charset="0"/>
              </a:rPr>
              <a:t>standards.nhs.uk</a:t>
            </a:r>
            <a:r>
              <a:rPr lang="en-GB">
                <a:solidFill>
                  <a:schemeClr val="bg1"/>
                </a:solidFill>
                <a:latin typeface="Arial" panose="020B0604020202020204" pitchFamily="34" charset="0"/>
                <a:cs typeface="Arial" panose="020B0604020202020204" pitchFamily="34" charset="0"/>
              </a:rPr>
              <a:t>. </a:t>
            </a:r>
          </a:p>
          <a:p>
            <a:endParaRPr lang="en-GB">
              <a:solidFill>
                <a:schemeClr val="bg1"/>
              </a:solidFill>
              <a:latin typeface="Arial" panose="020B0604020202020204" pitchFamily="34" charset="0"/>
              <a:cs typeface="Arial" panose="020B0604020202020204" pitchFamily="34" charset="0"/>
            </a:endParaRPr>
          </a:p>
          <a:p>
            <a:r>
              <a:rPr lang="en-GB">
                <a:solidFill>
                  <a:schemeClr val="bg1"/>
                </a:solidFill>
                <a:latin typeface="Arial" panose="020B0604020202020204" pitchFamily="34" charset="0"/>
                <a:cs typeface="Arial" panose="020B0604020202020204" pitchFamily="34" charset="0"/>
              </a:rPr>
              <a:t>Bringing ‘Standards Together’ from across health and adult social care.</a:t>
            </a:r>
          </a:p>
          <a:p>
            <a:endParaRPr lang="en-GB">
              <a:solidFill>
                <a:schemeClr val="bg1"/>
              </a:solidFill>
              <a:latin typeface="Arial" panose="020B0604020202020204" pitchFamily="34" charset="0"/>
              <a:cs typeface="Arial" panose="020B0604020202020204" pitchFamily="34" charset="0"/>
            </a:endParaRPr>
          </a:p>
          <a:p>
            <a:r>
              <a:rPr lang="en-GB">
                <a:solidFill>
                  <a:schemeClr val="bg1"/>
                </a:solidFill>
                <a:latin typeface="Arial" panose="020B0604020202020204" pitchFamily="34" charset="0"/>
                <a:cs typeface="Arial" panose="020B0604020202020204" pitchFamily="34" charset="0"/>
              </a:rPr>
              <a:t>We decided to use ‘sub domains’ to future proof to allow us to personalise the site address and it’s services to our user’s needs…. as needed! </a:t>
            </a:r>
          </a:p>
        </p:txBody>
      </p:sp>
      <p:sp>
        <p:nvSpPr>
          <p:cNvPr id="16" name="TextBox 15">
            <a:extLst>
              <a:ext uri="{FF2B5EF4-FFF2-40B4-BE49-F238E27FC236}">
                <a16:creationId xmlns:a16="http://schemas.microsoft.com/office/drawing/2014/main" id="{AED796C9-49E4-26D0-4322-C5B78FF181A5}"/>
              </a:ext>
            </a:extLst>
          </p:cNvPr>
          <p:cNvSpPr txBox="1"/>
          <p:nvPr/>
        </p:nvSpPr>
        <p:spPr>
          <a:xfrm>
            <a:off x="6995618" y="4981789"/>
            <a:ext cx="6097656" cy="923330"/>
          </a:xfrm>
          <a:prstGeom prst="rect">
            <a:avLst/>
          </a:prstGeom>
          <a:noFill/>
        </p:spPr>
        <p:txBody>
          <a:bodyPr wrap="square">
            <a:spAutoFit/>
          </a:bodyPr>
          <a:lstStyle/>
          <a:p>
            <a:pPr lvl="1" algn="ctr"/>
            <a:r>
              <a:rPr lang="en-GB" b="1">
                <a:latin typeface="Arial" panose="020B0604020202020204" pitchFamily="34" charset="0"/>
                <a:cs typeface="Arial" panose="020B0604020202020204" pitchFamily="34" charset="0"/>
              </a:rPr>
              <a:t>data</a:t>
            </a:r>
            <a:r>
              <a:rPr lang="en-GB">
                <a:latin typeface="Arial" panose="020B0604020202020204" pitchFamily="34" charset="0"/>
                <a:cs typeface="Arial" panose="020B0604020202020204" pitchFamily="34" charset="0"/>
              </a:rPr>
              <a:t>.standards.nhs.uk</a:t>
            </a:r>
          </a:p>
          <a:p>
            <a:pPr lvl="1" algn="ctr"/>
            <a:r>
              <a:rPr lang="en-GB" b="1">
                <a:latin typeface="Arial" panose="020B0604020202020204" pitchFamily="34" charset="0"/>
                <a:cs typeface="Arial" panose="020B0604020202020204" pitchFamily="34" charset="0"/>
              </a:rPr>
              <a:t>clinical</a:t>
            </a:r>
            <a:r>
              <a:rPr lang="en-GB">
                <a:latin typeface="Arial" panose="020B0604020202020204" pitchFamily="34" charset="0"/>
                <a:cs typeface="Arial" panose="020B0604020202020204" pitchFamily="34" charset="0"/>
              </a:rPr>
              <a:t>.standards.nhs.uk</a:t>
            </a:r>
          </a:p>
          <a:p>
            <a:pPr lvl="1" algn="ctr"/>
            <a:r>
              <a:rPr lang="en-GB" b="1">
                <a:latin typeface="Arial" panose="020B0604020202020204" pitchFamily="34" charset="0"/>
                <a:cs typeface="Arial" panose="020B0604020202020204" pitchFamily="34" charset="0"/>
              </a:rPr>
              <a:t>carehome</a:t>
            </a:r>
            <a:r>
              <a:rPr lang="en-GB">
                <a:latin typeface="Arial" panose="020B0604020202020204" pitchFamily="34" charset="0"/>
                <a:cs typeface="Arial" panose="020B0604020202020204" pitchFamily="34" charset="0"/>
              </a:rPr>
              <a:t>.standards.nhs.uk</a:t>
            </a:r>
            <a:endParaRPr lang="en-GB"/>
          </a:p>
        </p:txBody>
      </p:sp>
    </p:spTree>
    <p:extLst>
      <p:ext uri="{BB962C8B-B14F-4D97-AF65-F5344CB8AC3E}">
        <p14:creationId xmlns:p14="http://schemas.microsoft.com/office/powerpoint/2010/main" val="33601446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89452"/>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FD6C1D3-72F3-304D-8C0B-70059322FA2E}"/>
              </a:ext>
            </a:extLst>
          </p:cNvPr>
          <p:cNvSpPr/>
          <p:nvPr/>
        </p:nvSpPr>
        <p:spPr>
          <a:xfrm>
            <a:off x="433394" y="250406"/>
            <a:ext cx="10967368" cy="1200329"/>
          </a:xfrm>
          <a:prstGeom prst="rect">
            <a:avLst/>
          </a:prstGeom>
        </p:spPr>
        <p:txBody>
          <a:bodyPr wrap="square" lIns="91440" tIns="45720" rIns="91440" bIns="45720" anchor="t">
            <a:spAutoFit/>
          </a:bodyPr>
          <a:lstStyle/>
          <a:p>
            <a:r>
              <a:rPr lang="en-GB" sz="2400" b="1">
                <a:solidFill>
                  <a:schemeClr val="bg1"/>
                </a:solidFill>
                <a:latin typeface="Arial"/>
                <a:cs typeface="Arial"/>
              </a:rPr>
              <a:t>Using human-centred design to help people find information standards </a:t>
            </a:r>
            <a:endParaRPr lang="en-GB" sz="2400">
              <a:solidFill>
                <a:schemeClr val="bg1"/>
              </a:solidFill>
              <a:ea typeface="+mn-lt"/>
              <a:cs typeface="+mn-lt"/>
            </a:endParaRPr>
          </a:p>
          <a:p>
            <a:endParaRPr lang="en-GB" sz="2400" b="1">
              <a:solidFill>
                <a:schemeClr val="bg1"/>
              </a:solidFill>
              <a:latin typeface="Arial"/>
              <a:ea typeface="+mn-lt"/>
              <a:cs typeface="Arial"/>
            </a:endParaRPr>
          </a:p>
          <a:p>
            <a:endParaRPr lang="en-GB" sz="2400" b="1">
              <a:solidFill>
                <a:schemeClr val="bg1"/>
              </a:solidFill>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2"/>
          <a:stretch>
            <a:fillRect/>
          </a:stretch>
        </p:blipFill>
        <p:spPr>
          <a:xfrm>
            <a:off x="10307927" y="6200384"/>
            <a:ext cx="1545867" cy="351076"/>
          </a:xfrm>
          <a:prstGeom prst="rect">
            <a:avLst/>
          </a:prstGeom>
        </p:spPr>
      </p:pic>
      <p:pic>
        <p:nvPicPr>
          <p:cNvPr id="2" name="Picture 7" descr="Graphical user interface, application&#10;&#10;Description automatically generated">
            <a:extLst>
              <a:ext uri="{FF2B5EF4-FFF2-40B4-BE49-F238E27FC236}">
                <a16:creationId xmlns:a16="http://schemas.microsoft.com/office/drawing/2014/main" id="{7DF20ADF-1D23-962F-134D-7714F4BE05AC}"/>
              </a:ext>
            </a:extLst>
          </p:cNvPr>
          <p:cNvPicPr>
            <a:picLocks noChangeAspect="1"/>
          </p:cNvPicPr>
          <p:nvPr/>
        </p:nvPicPr>
        <p:blipFill>
          <a:blip r:embed="rId3"/>
          <a:stretch>
            <a:fillRect/>
          </a:stretch>
        </p:blipFill>
        <p:spPr>
          <a:xfrm>
            <a:off x="4663828" y="1233698"/>
            <a:ext cx="3778578" cy="4832011"/>
          </a:xfrm>
          <a:prstGeom prst="rect">
            <a:avLst/>
          </a:prstGeom>
          <a:ln>
            <a:solidFill>
              <a:schemeClr val="accent1"/>
            </a:solidFill>
          </a:ln>
        </p:spPr>
      </p:pic>
      <p:pic>
        <p:nvPicPr>
          <p:cNvPr id="7" name="Picture 9" descr="Graphical user interface, text, application&#10;&#10;Description automatically generated">
            <a:extLst>
              <a:ext uri="{FF2B5EF4-FFF2-40B4-BE49-F238E27FC236}">
                <a16:creationId xmlns:a16="http://schemas.microsoft.com/office/drawing/2014/main" id="{FE86A3B2-D51D-D68C-E035-7FB029C6E5E8}"/>
              </a:ext>
            </a:extLst>
          </p:cNvPr>
          <p:cNvPicPr>
            <a:picLocks noChangeAspect="1"/>
          </p:cNvPicPr>
          <p:nvPr/>
        </p:nvPicPr>
        <p:blipFill>
          <a:blip r:embed="rId4"/>
          <a:stretch>
            <a:fillRect/>
          </a:stretch>
        </p:blipFill>
        <p:spPr>
          <a:xfrm>
            <a:off x="8627165" y="1218530"/>
            <a:ext cx="3126844" cy="4847179"/>
          </a:xfrm>
          <a:prstGeom prst="rect">
            <a:avLst/>
          </a:prstGeom>
          <a:ln>
            <a:solidFill>
              <a:schemeClr val="accent1"/>
            </a:solidFill>
          </a:ln>
        </p:spPr>
      </p:pic>
      <p:sp>
        <p:nvSpPr>
          <p:cNvPr id="6" name="Google Shape;144;p28">
            <a:extLst>
              <a:ext uri="{FF2B5EF4-FFF2-40B4-BE49-F238E27FC236}">
                <a16:creationId xmlns:a16="http://schemas.microsoft.com/office/drawing/2014/main" id="{BCDB5200-158C-F21F-8920-1CDE9E42D592}"/>
              </a:ext>
            </a:extLst>
          </p:cNvPr>
          <p:cNvSpPr txBox="1">
            <a:spLocks noGrp="1"/>
          </p:cNvSpPr>
          <p:nvPr>
            <p:ph type="title"/>
          </p:nvPr>
        </p:nvSpPr>
        <p:spPr>
          <a:xfrm>
            <a:off x="437597" y="1273454"/>
            <a:ext cx="3895864" cy="5177734"/>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rgbClr val="FFFFFF"/>
              </a:buClr>
              <a:buSzPts val="3000"/>
              <a:buFont typeface="Arial"/>
              <a:buNone/>
            </a:pPr>
            <a:r>
              <a:rPr lang="en-GB" sz="3200"/>
              <a:t>Listen</a:t>
            </a:r>
            <a:br>
              <a:rPr lang="en-GB" sz="3200"/>
            </a:br>
            <a:r>
              <a:rPr lang="en-GB" sz="2500"/>
              <a:t>Hear what users are telling you via surveys and research</a:t>
            </a:r>
            <a:br>
              <a:rPr lang="en-GB" sz="2500"/>
            </a:br>
            <a:br>
              <a:rPr lang="en-GB" sz="2500"/>
            </a:br>
            <a:r>
              <a:rPr lang="en-GB" sz="3200"/>
              <a:t>Meet user needs</a:t>
            </a:r>
            <a:br>
              <a:rPr lang="en-GB" sz="3200"/>
            </a:br>
            <a:r>
              <a:rPr lang="en-GB" sz="2500"/>
              <a:t>Prove what you are doing is needed and removes pain</a:t>
            </a:r>
            <a:br>
              <a:rPr lang="en-GB" sz="3200"/>
            </a:br>
            <a:br>
              <a:rPr lang="en-GB" sz="3200"/>
            </a:br>
            <a:r>
              <a:rPr lang="en-GB" sz="3200"/>
              <a:t>Know your users</a:t>
            </a:r>
            <a:endParaRPr sz="3200"/>
          </a:p>
          <a:p>
            <a:pPr lvl="0" algn="l" rtl="0">
              <a:lnSpc>
                <a:spcPct val="100000"/>
              </a:lnSpc>
              <a:spcBef>
                <a:spcPts val="0"/>
              </a:spcBef>
              <a:spcAft>
                <a:spcPts val="0"/>
              </a:spcAft>
              <a:buClr>
                <a:srgbClr val="FFFFFF"/>
              </a:buClr>
              <a:buSzPts val="3000"/>
            </a:pPr>
            <a:r>
              <a:rPr lang="en-GB" sz="2500" b="0"/>
              <a:t>Be aware if you ask only who you know, you are missing out</a:t>
            </a:r>
            <a:br>
              <a:rPr lang="en-GB" sz="2500" b="0"/>
            </a:br>
            <a:br>
              <a:rPr lang="en-GB" sz="2500" b="0"/>
            </a:br>
            <a:r>
              <a:rPr lang="en-GB" sz="2500" b="0"/>
              <a:t> </a:t>
            </a:r>
            <a:r>
              <a:rPr lang="en-GB" sz="2800" b="0"/>
              <a:t>..a</a:t>
            </a:r>
            <a:r>
              <a:rPr lang="en-GB" sz="2800"/>
              <a:t>nd share your findings!</a:t>
            </a:r>
            <a:br>
              <a:rPr lang="en-GB" sz="2500" b="0"/>
            </a:br>
            <a:endParaRPr sz="2500" b="0"/>
          </a:p>
        </p:txBody>
      </p:sp>
    </p:spTree>
    <p:extLst>
      <p:ext uri="{BB962C8B-B14F-4D97-AF65-F5344CB8AC3E}">
        <p14:creationId xmlns:p14="http://schemas.microsoft.com/office/powerpoint/2010/main" val="101407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8"/>
        <p:cNvGrpSpPr/>
        <p:nvPr/>
      </p:nvGrpSpPr>
      <p:grpSpPr>
        <a:xfrm>
          <a:off x="0" y="0"/>
          <a:ext cx="0" cy="0"/>
          <a:chOff x="0" y="0"/>
          <a:chExt cx="0" cy="0"/>
        </a:xfrm>
      </p:grpSpPr>
      <p:sp>
        <p:nvSpPr>
          <p:cNvPr id="379" name="Google Shape;379;g21f2b0b6ef6_0_119"/>
          <p:cNvSpPr/>
          <p:nvPr/>
        </p:nvSpPr>
        <p:spPr>
          <a:xfrm>
            <a:off x="0" y="0"/>
            <a:ext cx="12192000" cy="6858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highlight>
                <a:srgbClr val="833C9F"/>
              </a:highlight>
            </a:endParaRPr>
          </a:p>
        </p:txBody>
      </p:sp>
      <p:sp>
        <p:nvSpPr>
          <p:cNvPr id="380" name="Google Shape;380;g21f2b0b6ef6_0_119"/>
          <p:cNvSpPr txBox="1">
            <a:spLocks noGrp="1"/>
          </p:cNvSpPr>
          <p:nvPr>
            <p:ph type="title" idx="4294967295"/>
          </p:nvPr>
        </p:nvSpPr>
        <p:spPr>
          <a:xfrm>
            <a:off x="1094233" y="1904233"/>
            <a:ext cx="10229700" cy="4086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300"/>
              <a:buNone/>
            </a:pPr>
            <a:endParaRPr sz="2400" b="1">
              <a:solidFill>
                <a:schemeClr val="dk2"/>
              </a:solidFill>
              <a:latin typeface="Montserrat"/>
              <a:ea typeface="Montserrat"/>
              <a:cs typeface="Montserrat"/>
              <a:sym typeface="Montserrat"/>
            </a:endParaRPr>
          </a:p>
          <a:p>
            <a:pPr marL="0" lvl="0" indent="0" algn="l" rtl="0">
              <a:spcBef>
                <a:spcPts val="0"/>
              </a:spcBef>
              <a:spcAft>
                <a:spcPts val="0"/>
              </a:spcAft>
              <a:buSzPts val="1300"/>
              <a:buNone/>
            </a:pPr>
            <a:endParaRPr sz="2800">
              <a:solidFill>
                <a:schemeClr val="lt1"/>
              </a:solidFill>
              <a:highlight>
                <a:srgbClr val="833C9F"/>
              </a:highlight>
              <a:latin typeface="Montserrat"/>
              <a:ea typeface="Montserrat"/>
              <a:cs typeface="Montserrat"/>
              <a:sym typeface="Montserrat"/>
            </a:endParaRPr>
          </a:p>
          <a:p>
            <a:pPr marL="0" lvl="0" indent="0" algn="l" rtl="0">
              <a:spcBef>
                <a:spcPts val="0"/>
              </a:spcBef>
              <a:spcAft>
                <a:spcPts val="0"/>
              </a:spcAft>
              <a:buSzPts val="1300"/>
              <a:buNone/>
            </a:pPr>
            <a:r>
              <a:rPr lang="en-GB" sz="2800" b="1">
                <a:solidFill>
                  <a:schemeClr val="lt1"/>
                </a:solidFill>
                <a:highlight>
                  <a:srgbClr val="833C9F"/>
                </a:highlight>
                <a:latin typeface="Arial"/>
                <a:ea typeface="Arial"/>
                <a:cs typeface="Arial"/>
                <a:sym typeface="Arial"/>
              </a:rPr>
              <a:t>Human-centered design is an </a:t>
            </a:r>
            <a:r>
              <a:rPr lang="en-GB" sz="2800" b="1" u="sng">
                <a:solidFill>
                  <a:schemeClr val="lt1"/>
                </a:solidFill>
                <a:highlight>
                  <a:srgbClr val="833C9F"/>
                </a:highlight>
                <a:latin typeface="Arial"/>
                <a:ea typeface="Arial"/>
                <a:cs typeface="Arial"/>
                <a:sym typeface="Arial"/>
              </a:rPr>
              <a:t>iterative</a:t>
            </a:r>
            <a:r>
              <a:rPr lang="en-GB" sz="2800" b="1">
                <a:solidFill>
                  <a:schemeClr val="lt1"/>
                </a:solidFill>
                <a:highlight>
                  <a:srgbClr val="833C9F"/>
                </a:highlight>
                <a:latin typeface="Arial"/>
                <a:ea typeface="Arial"/>
                <a:cs typeface="Arial"/>
                <a:sym typeface="Arial"/>
              </a:rPr>
              <a:t> design process in which designers focus on the </a:t>
            </a:r>
            <a:r>
              <a:rPr lang="en-GB" sz="2800" b="1" u="sng">
                <a:solidFill>
                  <a:schemeClr val="lt1"/>
                </a:solidFill>
                <a:highlight>
                  <a:srgbClr val="833C9F"/>
                </a:highlight>
                <a:latin typeface="Arial"/>
                <a:ea typeface="Arial"/>
                <a:cs typeface="Arial"/>
                <a:sym typeface="Arial"/>
              </a:rPr>
              <a:t>people</a:t>
            </a:r>
            <a:r>
              <a:rPr lang="en-GB" sz="2800" b="1">
                <a:solidFill>
                  <a:schemeClr val="lt1"/>
                </a:solidFill>
                <a:highlight>
                  <a:srgbClr val="833C9F"/>
                </a:highlight>
                <a:latin typeface="Arial"/>
                <a:ea typeface="Arial"/>
                <a:cs typeface="Arial"/>
                <a:sym typeface="Arial"/>
              </a:rPr>
              <a:t> and their </a:t>
            </a:r>
            <a:r>
              <a:rPr lang="en-GB" sz="2800" b="1" u="sng">
                <a:solidFill>
                  <a:schemeClr val="lt1"/>
                </a:solidFill>
                <a:highlight>
                  <a:srgbClr val="833C9F"/>
                </a:highlight>
                <a:latin typeface="Arial"/>
                <a:ea typeface="Arial"/>
                <a:cs typeface="Arial"/>
                <a:sym typeface="Arial"/>
              </a:rPr>
              <a:t>needs</a:t>
            </a:r>
            <a:r>
              <a:rPr lang="en-GB" sz="2800" b="1">
                <a:solidFill>
                  <a:schemeClr val="lt1"/>
                </a:solidFill>
                <a:highlight>
                  <a:srgbClr val="833C9F"/>
                </a:highlight>
                <a:latin typeface="Arial"/>
                <a:ea typeface="Arial"/>
                <a:cs typeface="Arial"/>
                <a:sym typeface="Arial"/>
              </a:rPr>
              <a:t> in each phase of the design process. </a:t>
            </a:r>
            <a:endParaRPr sz="2800" b="1">
              <a:solidFill>
                <a:schemeClr val="lt1"/>
              </a:solidFill>
              <a:highlight>
                <a:srgbClr val="833C9F"/>
              </a:highlight>
              <a:latin typeface="Arial"/>
              <a:ea typeface="Arial"/>
              <a:cs typeface="Arial"/>
              <a:sym typeface="Arial"/>
            </a:endParaRPr>
          </a:p>
          <a:p>
            <a:pPr marL="0" lvl="0" indent="0" algn="l" rtl="0">
              <a:spcBef>
                <a:spcPts val="0"/>
              </a:spcBef>
              <a:spcAft>
                <a:spcPts val="0"/>
              </a:spcAft>
              <a:buSzPts val="1300"/>
              <a:buNone/>
            </a:pPr>
            <a:endParaRPr sz="2800" b="1">
              <a:solidFill>
                <a:schemeClr val="lt1"/>
              </a:solidFill>
              <a:highlight>
                <a:srgbClr val="833C9F"/>
              </a:highlight>
              <a:latin typeface="Arial"/>
              <a:ea typeface="Arial"/>
              <a:cs typeface="Arial"/>
              <a:sym typeface="Arial"/>
            </a:endParaRPr>
          </a:p>
          <a:p>
            <a:pPr marL="0" lvl="0" indent="0" algn="l" rtl="0">
              <a:spcBef>
                <a:spcPts val="0"/>
              </a:spcBef>
              <a:spcAft>
                <a:spcPts val="0"/>
              </a:spcAft>
              <a:buSzPts val="1300"/>
              <a:buNone/>
            </a:pPr>
            <a:r>
              <a:rPr lang="en-GB" sz="2800" b="1">
                <a:solidFill>
                  <a:schemeClr val="lt1"/>
                </a:solidFill>
                <a:highlight>
                  <a:srgbClr val="833C9F"/>
                </a:highlight>
                <a:latin typeface="Arial"/>
                <a:ea typeface="Arial"/>
                <a:cs typeface="Arial"/>
                <a:sym typeface="Arial"/>
              </a:rPr>
              <a:t>Design teams involve people throughout the design process via a variety of research and design techniques, to create highly </a:t>
            </a:r>
            <a:r>
              <a:rPr lang="en-GB" sz="2800" b="1" u="sng">
                <a:solidFill>
                  <a:schemeClr val="lt1"/>
                </a:solidFill>
                <a:highlight>
                  <a:srgbClr val="833C9F"/>
                </a:highlight>
                <a:latin typeface="Arial"/>
                <a:ea typeface="Arial"/>
                <a:cs typeface="Arial"/>
                <a:sym typeface="Arial"/>
              </a:rPr>
              <a:t>usable</a:t>
            </a:r>
            <a:r>
              <a:rPr lang="en-GB" sz="2800" b="1">
                <a:solidFill>
                  <a:schemeClr val="lt1"/>
                </a:solidFill>
                <a:highlight>
                  <a:srgbClr val="833C9F"/>
                </a:highlight>
                <a:latin typeface="Arial"/>
                <a:ea typeface="Arial"/>
                <a:cs typeface="Arial"/>
                <a:sym typeface="Arial"/>
              </a:rPr>
              <a:t> and </a:t>
            </a:r>
            <a:r>
              <a:rPr lang="en-GB" sz="2800" b="1" u="sng">
                <a:solidFill>
                  <a:schemeClr val="lt1"/>
                </a:solidFill>
                <a:highlight>
                  <a:srgbClr val="833C9F"/>
                </a:highlight>
                <a:latin typeface="Arial"/>
                <a:ea typeface="Arial"/>
                <a:cs typeface="Arial"/>
                <a:sym typeface="Arial"/>
              </a:rPr>
              <a:t>accessible</a:t>
            </a:r>
            <a:r>
              <a:rPr lang="en-GB" sz="2800" b="1">
                <a:solidFill>
                  <a:schemeClr val="lt1"/>
                </a:solidFill>
                <a:highlight>
                  <a:srgbClr val="833C9F"/>
                </a:highlight>
                <a:latin typeface="Arial"/>
                <a:ea typeface="Arial"/>
                <a:cs typeface="Arial"/>
                <a:sym typeface="Arial"/>
              </a:rPr>
              <a:t> products and services.</a:t>
            </a:r>
            <a:endParaRPr sz="2800" b="1">
              <a:solidFill>
                <a:schemeClr val="lt1"/>
              </a:solidFill>
              <a:highlight>
                <a:srgbClr val="833C9F"/>
              </a:highlight>
              <a:latin typeface="Arial"/>
              <a:ea typeface="Arial"/>
              <a:cs typeface="Arial"/>
              <a:sym typeface="Arial"/>
            </a:endParaRPr>
          </a:p>
          <a:p>
            <a:pPr marL="0" lvl="0" indent="0" algn="l" rtl="0">
              <a:spcBef>
                <a:spcPts val="0"/>
              </a:spcBef>
              <a:spcAft>
                <a:spcPts val="0"/>
              </a:spcAft>
              <a:buSzPts val="1300"/>
              <a:buNone/>
            </a:pPr>
            <a:endParaRPr sz="1900" b="1">
              <a:solidFill>
                <a:schemeClr val="accent4"/>
              </a:solidFill>
              <a:highlight>
                <a:srgbClr val="005EB8"/>
              </a:highlight>
              <a:latin typeface="Montserrat"/>
              <a:ea typeface="Montserrat"/>
              <a:cs typeface="Montserrat"/>
              <a:sym typeface="Montserrat"/>
            </a:endParaRPr>
          </a:p>
          <a:p>
            <a:pPr marL="0" lvl="0" indent="0" algn="l" rtl="0">
              <a:spcBef>
                <a:spcPts val="0"/>
              </a:spcBef>
              <a:spcAft>
                <a:spcPts val="0"/>
              </a:spcAft>
              <a:buSzPts val="1300"/>
              <a:buNone/>
            </a:pPr>
            <a:endParaRPr sz="1900">
              <a:solidFill>
                <a:schemeClr val="dk2"/>
              </a:solidFill>
              <a:latin typeface="Montserrat"/>
              <a:ea typeface="Montserrat"/>
              <a:cs typeface="Montserrat"/>
              <a:sym typeface="Montserrat"/>
            </a:endParaRPr>
          </a:p>
          <a:p>
            <a:pPr marL="0" lvl="0" indent="0" algn="l" rtl="0">
              <a:spcBef>
                <a:spcPts val="0"/>
              </a:spcBef>
              <a:spcAft>
                <a:spcPts val="0"/>
              </a:spcAft>
              <a:buSzPts val="1300"/>
              <a:buNone/>
            </a:pPr>
            <a:endParaRPr sz="1900">
              <a:solidFill>
                <a:schemeClr val="dk2"/>
              </a:solidFill>
              <a:latin typeface="Montserrat"/>
              <a:ea typeface="Montserrat"/>
              <a:cs typeface="Montserrat"/>
              <a:sym typeface="Montserrat"/>
            </a:endParaRPr>
          </a:p>
        </p:txBody>
      </p:sp>
      <p:sp>
        <p:nvSpPr>
          <p:cNvPr id="381" name="Google Shape;381;g21f2b0b6ef6_0_119"/>
          <p:cNvSpPr txBox="1"/>
          <p:nvPr/>
        </p:nvSpPr>
        <p:spPr>
          <a:xfrm>
            <a:off x="0" y="34525"/>
            <a:ext cx="12192000" cy="1354500"/>
          </a:xfrm>
          <a:prstGeom prst="rect">
            <a:avLst/>
          </a:prstGeom>
          <a:solidFill>
            <a:srgbClr val="833C9F"/>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400" b="1">
              <a:solidFill>
                <a:schemeClr val="lt1"/>
              </a:solidFill>
            </a:endParaRPr>
          </a:p>
          <a:p>
            <a:pPr marL="0" lvl="0" indent="0" algn="l" rtl="0">
              <a:spcBef>
                <a:spcPts val="0"/>
              </a:spcBef>
              <a:spcAft>
                <a:spcPts val="0"/>
              </a:spcAft>
              <a:buNone/>
            </a:pPr>
            <a:r>
              <a:rPr lang="en-GB" sz="2400" b="1">
                <a:solidFill>
                  <a:schemeClr val="lt1"/>
                </a:solidFill>
              </a:rPr>
              <a:t>What is human-centred design?</a:t>
            </a:r>
            <a:endParaRPr sz="2400" b="1">
              <a:solidFill>
                <a:schemeClr val="lt1"/>
              </a:solidFill>
            </a:endParaRPr>
          </a:p>
          <a:p>
            <a:pPr marL="0" lvl="0" indent="0" algn="l" rtl="0">
              <a:spcBef>
                <a:spcPts val="0"/>
              </a:spcBef>
              <a:spcAft>
                <a:spcPts val="0"/>
              </a:spcAft>
              <a:buNone/>
            </a:pPr>
            <a:endParaRPr>
              <a:solidFill>
                <a:schemeClr val="lt1"/>
              </a:solidFill>
              <a:latin typeface="Calibri"/>
              <a:ea typeface="Calibri"/>
              <a:cs typeface="Calibri"/>
              <a:sym typeface="Calibri"/>
            </a:endParaRPr>
          </a:p>
          <a:p>
            <a:pPr marL="0" lvl="0" indent="0" algn="l" rtl="0">
              <a:spcBef>
                <a:spcPts val="0"/>
              </a:spcBef>
              <a:spcAft>
                <a:spcPts val="0"/>
              </a:spcAft>
              <a:buNone/>
            </a:pPr>
            <a:endParaRPr>
              <a:solidFill>
                <a:schemeClr val="lt1"/>
              </a:solidFill>
              <a:latin typeface="Calibri"/>
              <a:ea typeface="Calibri"/>
              <a:cs typeface="Calibri"/>
              <a:sym typeface="Calibri"/>
            </a:endParaRPr>
          </a:p>
        </p:txBody>
      </p:sp>
      <p:pic>
        <p:nvPicPr>
          <p:cNvPr id="382" name="Google Shape;382;g21f2b0b6ef6_0_119" descr="A picture containing shape&#10;&#10;Description automatically generated"/>
          <p:cNvPicPr preferRelativeResize="0"/>
          <p:nvPr/>
        </p:nvPicPr>
        <p:blipFill rotWithShape="1">
          <a:blip r:embed="rId3">
            <a:alphaModFix/>
          </a:blip>
          <a:srcRect/>
          <a:stretch/>
        </p:blipFill>
        <p:spPr>
          <a:xfrm>
            <a:off x="10307927" y="6200384"/>
            <a:ext cx="1545865" cy="35107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93"/>
        <p:cNvGrpSpPr/>
        <p:nvPr/>
      </p:nvGrpSpPr>
      <p:grpSpPr>
        <a:xfrm>
          <a:off x="0" y="0"/>
          <a:ext cx="0" cy="0"/>
          <a:chOff x="0" y="0"/>
          <a:chExt cx="0" cy="0"/>
        </a:xfrm>
      </p:grpSpPr>
      <p:sp>
        <p:nvSpPr>
          <p:cNvPr id="594" name="Google Shape;594;p5"/>
          <p:cNvSpPr txBox="1"/>
          <p:nvPr/>
        </p:nvSpPr>
        <p:spPr>
          <a:xfrm>
            <a:off x="1000074" y="2471029"/>
            <a:ext cx="8960623" cy="1915941"/>
          </a:xfrm>
          <a:prstGeom prst="rect">
            <a:avLst/>
          </a:prstGeom>
          <a:noFill/>
          <a:ln>
            <a:noFill/>
          </a:ln>
        </p:spPr>
        <p:txBody>
          <a:bodyPr spcFirstLastPara="1" wrap="square" lIns="91425" tIns="45700" rIns="91425" bIns="45700" anchor="ctr" anchorCtr="0">
            <a:normAutofit/>
          </a:bodyPr>
          <a:lstStyle/>
          <a:p>
            <a:r>
              <a:rPr lang="en-GB" sz="4000" b="1" dirty="0">
                <a:solidFill>
                  <a:schemeClr val="bg1"/>
                </a:solidFill>
                <a:latin typeface="Gill Sans MT" panose="020B0502020104020203" pitchFamily="34" charset="0"/>
                <a:sym typeface="Arial"/>
              </a:rPr>
              <a:t>Toby Page</a:t>
            </a:r>
            <a:br>
              <a:rPr lang="en-GB" sz="4000" b="1" dirty="0">
                <a:solidFill>
                  <a:schemeClr val="bg1"/>
                </a:solidFill>
                <a:latin typeface="Gill Sans MT" panose="020B0502020104020203" pitchFamily="34" charset="0"/>
                <a:sym typeface="Arial"/>
              </a:rPr>
            </a:br>
            <a:r>
              <a:rPr lang="en-GB" sz="1800" b="1" dirty="0">
                <a:solidFill>
                  <a:schemeClr val="bg1"/>
                </a:solidFill>
                <a:effectLst/>
                <a:latin typeface="Gill Sans MT" panose="020B0502020104020203" pitchFamily="34" charset="0"/>
                <a:ea typeface="Calibri" panose="020F0502020204030204" pitchFamily="34" charset="0"/>
              </a:rPr>
              <a:t>Architectur</a:t>
            </a:r>
            <a:r>
              <a:rPr lang="en-GB" sz="1800" b="1" dirty="0">
                <a:solidFill>
                  <a:schemeClr val="bg1"/>
                </a:solidFill>
                <a:latin typeface="Gill Sans MT" panose="020B0502020104020203" pitchFamily="34" charset="0"/>
                <a:ea typeface="Calibri" panose="020F0502020204030204" pitchFamily="34" charset="0"/>
              </a:rPr>
              <a:t>e Lead, LLR Care Record</a:t>
            </a:r>
          </a:p>
          <a:p>
            <a:r>
              <a:rPr lang="en-GB" sz="1800" dirty="0">
                <a:solidFill>
                  <a:schemeClr val="bg1"/>
                </a:solidFill>
                <a:effectLst/>
                <a:latin typeface="Gill Sans MT" panose="020B0502020104020203" pitchFamily="34" charset="0"/>
                <a:ea typeface="Calibri" panose="020F0502020204030204" pitchFamily="34" charset="0"/>
              </a:rPr>
              <a:t>toby.page1@nhs.net</a:t>
            </a:r>
          </a:p>
        </p:txBody>
      </p:sp>
      <p:pic>
        <p:nvPicPr>
          <p:cNvPr id="595" name="Google Shape;595;p5" descr="A picture containing logo&#10;&#10;Description automatically generated"/>
          <p:cNvPicPr preferRelativeResize="0"/>
          <p:nvPr/>
        </p:nvPicPr>
        <p:blipFill rotWithShape="1">
          <a:blip r:embed="rId4">
            <a:alphaModFix/>
          </a:blip>
          <a:srcRect/>
          <a:stretch/>
        </p:blipFill>
        <p:spPr>
          <a:xfrm>
            <a:off x="1162050" y="5793058"/>
            <a:ext cx="1878517" cy="433504"/>
          </a:xfrm>
          <a:prstGeom prst="rect">
            <a:avLst/>
          </a:prstGeom>
          <a:noFill/>
          <a:ln>
            <a:noFill/>
          </a:ln>
        </p:spPr>
      </p:pic>
    </p:spTree>
    <p:extLst>
      <p:ext uri="{BB962C8B-B14F-4D97-AF65-F5344CB8AC3E}">
        <p14:creationId xmlns:p14="http://schemas.microsoft.com/office/powerpoint/2010/main" val="28236148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7" name="Google Shape;587;p4"/>
          <p:cNvSpPr/>
          <p:nvPr/>
        </p:nvSpPr>
        <p:spPr>
          <a:xfrm>
            <a:off x="384374" y="236677"/>
            <a:ext cx="1032523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solidFill>
                  <a:schemeClr val="lt1"/>
                </a:solidFill>
                <a:latin typeface="Arial"/>
                <a:ea typeface="Arial"/>
                <a:cs typeface="Arial"/>
                <a:sym typeface="Arial"/>
              </a:rPr>
              <a:t>LLR Care Record – Human-centred delivery</a:t>
            </a:r>
            <a:endParaRPr sz="2400" b="1" dirty="0">
              <a:solidFill>
                <a:schemeClr val="dk1"/>
              </a:solidFill>
              <a:latin typeface="Arial"/>
              <a:ea typeface="Arial"/>
              <a:cs typeface="Arial"/>
              <a:sym typeface="Arial"/>
            </a:endParaRPr>
          </a:p>
        </p:txBody>
      </p:sp>
      <p:pic>
        <p:nvPicPr>
          <p:cNvPr id="588" name="Google Shape;588;p4" descr="A picture containing shape&#10;&#10;Description automatically generated"/>
          <p:cNvPicPr preferRelativeResize="0"/>
          <p:nvPr/>
        </p:nvPicPr>
        <p:blipFill rotWithShape="1">
          <a:blip r:embed="rId3">
            <a:alphaModFix/>
          </a:blip>
          <a:srcRect/>
          <a:stretch/>
        </p:blipFill>
        <p:spPr>
          <a:xfrm>
            <a:off x="10307927" y="6200384"/>
            <a:ext cx="1545867" cy="351076"/>
          </a:xfrm>
          <a:prstGeom prst="rect">
            <a:avLst/>
          </a:prstGeom>
          <a:noFill/>
          <a:ln>
            <a:noFill/>
          </a:ln>
        </p:spPr>
      </p:pic>
      <p:pic>
        <p:nvPicPr>
          <p:cNvPr id="589" name="Google Shape;589;p4" descr="Graphical user interface, website&#10;&#10;Description automatically generated"/>
          <p:cNvPicPr preferRelativeResize="0"/>
          <p:nvPr/>
        </p:nvPicPr>
        <p:blipFill rotWithShape="1">
          <a:blip r:embed="rId4">
            <a:alphaModFix/>
          </a:blip>
          <a:srcRect/>
          <a:stretch/>
        </p:blipFill>
        <p:spPr>
          <a:xfrm>
            <a:off x="543987" y="451440"/>
            <a:ext cx="8417133" cy="595512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6B0D4CF6-8C3F-20E6-EC65-45E056A86F2C}"/>
              </a:ext>
            </a:extLst>
          </p:cNvPr>
          <p:cNvPicPr>
            <a:picLocks noChangeAspect="1"/>
          </p:cNvPicPr>
          <p:nvPr/>
        </p:nvPicPr>
        <p:blipFill rotWithShape="1">
          <a:blip r:embed="rId3">
            <a:extLst>
              <a:ext uri="{28A0092B-C50C-407E-A947-70E740481C1C}">
                <a14:useLocalDpi xmlns:a14="http://schemas.microsoft.com/office/drawing/2010/main" val="0"/>
              </a:ext>
            </a:extLst>
          </a:blip>
          <a:srcRect b="17717"/>
          <a:stretch/>
        </p:blipFill>
        <p:spPr>
          <a:xfrm>
            <a:off x="271603" y="715422"/>
            <a:ext cx="11648792" cy="5176897"/>
          </a:xfrm>
          <a:prstGeom prst="rect">
            <a:avLst/>
          </a:prstGeom>
        </p:spPr>
      </p:pic>
      <p:sp>
        <p:nvSpPr>
          <p:cNvPr id="2" name="Title 1">
            <a:extLst>
              <a:ext uri="{FF2B5EF4-FFF2-40B4-BE49-F238E27FC236}">
                <a16:creationId xmlns:a16="http://schemas.microsoft.com/office/drawing/2014/main" id="{D7B0DA8C-9461-B0CE-6721-D0DA3639AEFC}"/>
              </a:ext>
            </a:extLst>
          </p:cNvPr>
          <p:cNvSpPr>
            <a:spLocks noGrp="1"/>
          </p:cNvSpPr>
          <p:nvPr>
            <p:ph type="title"/>
          </p:nvPr>
        </p:nvSpPr>
        <p:spPr>
          <a:xfrm>
            <a:off x="472867" y="15306"/>
            <a:ext cx="11246265" cy="998864"/>
          </a:xfrm>
        </p:spPr>
        <p:txBody>
          <a:bodyPr>
            <a:normAutofit/>
          </a:bodyPr>
          <a:lstStyle/>
          <a:p>
            <a:r>
              <a:rPr lang="en-GB" sz="3600" dirty="0">
                <a:latin typeface="Gill Sans MT"/>
              </a:rPr>
              <a:t>Architecture</a:t>
            </a:r>
            <a:endParaRPr lang="en-GB" sz="3600" dirty="0"/>
          </a:p>
        </p:txBody>
      </p:sp>
    </p:spTree>
    <p:extLst>
      <p:ext uri="{BB962C8B-B14F-4D97-AF65-F5344CB8AC3E}">
        <p14:creationId xmlns:p14="http://schemas.microsoft.com/office/powerpoint/2010/main" val="8842897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0DA8C-9461-B0CE-6721-D0DA3639AEFC}"/>
              </a:ext>
            </a:extLst>
          </p:cNvPr>
          <p:cNvSpPr>
            <a:spLocks noGrp="1"/>
          </p:cNvSpPr>
          <p:nvPr>
            <p:ph type="title"/>
          </p:nvPr>
        </p:nvSpPr>
        <p:spPr>
          <a:xfrm>
            <a:off x="436291" y="76266"/>
            <a:ext cx="11246265" cy="998864"/>
          </a:xfrm>
        </p:spPr>
        <p:txBody>
          <a:bodyPr>
            <a:normAutofit/>
          </a:bodyPr>
          <a:lstStyle/>
          <a:p>
            <a:r>
              <a:rPr lang="en-GB" sz="3600" dirty="0">
                <a:latin typeface="Gill Sans MT"/>
              </a:rPr>
              <a:t>Data Maturity - MVS</a:t>
            </a:r>
            <a:endParaRPr lang="en-GB" sz="3600" dirty="0"/>
          </a:p>
        </p:txBody>
      </p:sp>
      <p:pic>
        <p:nvPicPr>
          <p:cNvPr id="3" name="Picture 2" descr="Graphical user interface, application&#10;&#10;Description automatically generated">
            <a:extLst>
              <a:ext uri="{FF2B5EF4-FFF2-40B4-BE49-F238E27FC236}">
                <a16:creationId xmlns:a16="http://schemas.microsoft.com/office/drawing/2014/main" id="{E8F55EB1-1A29-6CB3-B8AD-E334F2B92B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695" b="5184"/>
          <a:stretch/>
        </p:blipFill>
        <p:spPr>
          <a:xfrm>
            <a:off x="765102" y="1183965"/>
            <a:ext cx="10879340" cy="5190462"/>
          </a:xfrm>
          <a:prstGeom prst="rect">
            <a:avLst/>
          </a:prstGeom>
        </p:spPr>
      </p:pic>
    </p:spTree>
    <p:extLst>
      <p:ext uri="{BB962C8B-B14F-4D97-AF65-F5344CB8AC3E}">
        <p14:creationId xmlns:p14="http://schemas.microsoft.com/office/powerpoint/2010/main" val="1164368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F758C-CD92-EFC8-F6AC-CBC56CC54901}"/>
              </a:ext>
            </a:extLst>
          </p:cNvPr>
          <p:cNvSpPr>
            <a:spLocks noGrp="1"/>
          </p:cNvSpPr>
          <p:nvPr>
            <p:ph type="title"/>
          </p:nvPr>
        </p:nvSpPr>
        <p:spPr>
          <a:xfrm>
            <a:off x="460248" y="196093"/>
            <a:ext cx="10515600" cy="1325563"/>
          </a:xfrm>
        </p:spPr>
        <p:txBody>
          <a:bodyPr>
            <a:normAutofit/>
          </a:bodyPr>
          <a:lstStyle/>
          <a:p>
            <a:r>
              <a:rPr lang="en-GB" sz="3600" i="0" dirty="0">
                <a:solidFill>
                  <a:srgbClr val="2B2B2B"/>
                </a:solidFill>
                <a:effectLst/>
                <a:latin typeface="Gill Sans MT" panose="020B0502020104020203" pitchFamily="34" charset="0"/>
              </a:rPr>
              <a:t>Divergence / Convergence</a:t>
            </a:r>
            <a:br>
              <a:rPr lang="en-GB" sz="3600" i="0" dirty="0">
                <a:solidFill>
                  <a:srgbClr val="2B2B2B"/>
                </a:solidFill>
                <a:effectLst/>
                <a:latin typeface="Gill Sans MT" panose="020B0502020104020203" pitchFamily="34" charset="0"/>
              </a:rPr>
            </a:br>
            <a:endParaRPr lang="en-GB" sz="3600" dirty="0">
              <a:latin typeface="Gill Sans MT" panose="020B0502020104020203" pitchFamily="34" charset="0"/>
            </a:endParaRPr>
          </a:p>
        </p:txBody>
      </p:sp>
      <p:pic>
        <p:nvPicPr>
          <p:cNvPr id="8" name="Picture 2" descr="https://cdn-images-1.medium.com/max/1600/1*9f0rdWWJfCgrx7wGJVHelQ.png">
            <a:extLst>
              <a:ext uri="{FF2B5EF4-FFF2-40B4-BE49-F238E27FC236}">
                <a16:creationId xmlns:a16="http://schemas.microsoft.com/office/drawing/2014/main" id="{6BDFC7CA-D3BE-75C0-3912-EE62607F5AE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2402" y="1711234"/>
            <a:ext cx="8067195" cy="472435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4E09B1E0-81BA-1020-DCA8-EA5453FA2A87}"/>
              </a:ext>
            </a:extLst>
          </p:cNvPr>
          <p:cNvSpPr/>
          <p:nvPr/>
        </p:nvSpPr>
        <p:spPr>
          <a:xfrm>
            <a:off x="826835" y="749963"/>
            <a:ext cx="8136904" cy="461665"/>
          </a:xfrm>
          <a:prstGeom prst="rect">
            <a:avLst/>
          </a:prstGeom>
        </p:spPr>
        <p:txBody>
          <a:bodyPr wrap="square">
            <a:spAutoFit/>
          </a:bodyPr>
          <a:lstStyle/>
          <a:p>
            <a:r>
              <a:rPr lang="en-GB" sz="2400" dirty="0">
                <a:latin typeface="Gill Sans MT" panose="020B0502020104020203" pitchFamily="34" charset="0"/>
              </a:rPr>
              <a:t>The double diamond</a:t>
            </a:r>
            <a:endParaRPr lang="en-GB" sz="2400" i="1" dirty="0">
              <a:latin typeface="Gill Sans MT" panose="020B0502020104020203" pitchFamily="34" charset="0"/>
            </a:endParaRPr>
          </a:p>
        </p:txBody>
      </p:sp>
    </p:spTree>
    <p:extLst>
      <p:ext uri="{BB962C8B-B14F-4D97-AF65-F5344CB8AC3E}">
        <p14:creationId xmlns:p14="http://schemas.microsoft.com/office/powerpoint/2010/main" val="4454175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alendar&#10;&#10;Description automatically generated">
            <a:extLst>
              <a:ext uri="{FF2B5EF4-FFF2-40B4-BE49-F238E27FC236}">
                <a16:creationId xmlns:a16="http://schemas.microsoft.com/office/drawing/2014/main" id="{E5310ECB-5377-A87E-B2F3-FE6B640DC65B}"/>
              </a:ext>
            </a:extLst>
          </p:cNvPr>
          <p:cNvPicPr>
            <a:picLocks noChangeAspect="1"/>
          </p:cNvPicPr>
          <p:nvPr/>
        </p:nvPicPr>
        <p:blipFill rotWithShape="1">
          <a:blip r:embed="rId3"/>
          <a:srcRect l="8375"/>
          <a:stretch/>
        </p:blipFill>
        <p:spPr>
          <a:xfrm>
            <a:off x="275896" y="1010793"/>
            <a:ext cx="11640207" cy="5539503"/>
          </a:xfrm>
          <a:prstGeom prst="rect">
            <a:avLst/>
          </a:prstGeom>
        </p:spPr>
      </p:pic>
      <p:sp>
        <p:nvSpPr>
          <p:cNvPr id="2" name="Title 1">
            <a:extLst>
              <a:ext uri="{FF2B5EF4-FFF2-40B4-BE49-F238E27FC236}">
                <a16:creationId xmlns:a16="http://schemas.microsoft.com/office/drawing/2014/main" id="{67C75DF0-9EBA-96D2-50FD-ED430C3DBC2D}"/>
              </a:ext>
            </a:extLst>
          </p:cNvPr>
          <p:cNvSpPr txBox="1">
            <a:spLocks/>
          </p:cNvSpPr>
          <p:nvPr/>
        </p:nvSpPr>
        <p:spPr>
          <a:xfrm>
            <a:off x="314371" y="112190"/>
            <a:ext cx="11246265" cy="9988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a:lstStyle>
          <a:p>
            <a:pPr>
              <a:spcBef>
                <a:spcPts val="0"/>
              </a:spcBef>
            </a:pPr>
            <a:r>
              <a:rPr lang="en-GB" sz="3600" dirty="0"/>
              <a:t>LLR Discovery</a:t>
            </a:r>
          </a:p>
        </p:txBody>
      </p:sp>
    </p:spTree>
    <p:extLst>
      <p:ext uri="{BB962C8B-B14F-4D97-AF65-F5344CB8AC3E}">
        <p14:creationId xmlns:p14="http://schemas.microsoft.com/office/powerpoint/2010/main" val="28312176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text, white goods, screenshot&#10;&#10;Description automatically generated">
            <a:extLst>
              <a:ext uri="{FF2B5EF4-FFF2-40B4-BE49-F238E27FC236}">
                <a16:creationId xmlns:a16="http://schemas.microsoft.com/office/drawing/2014/main" id="{B67CCA83-C6FE-10B3-05EA-EDEE6F8EB3EE}"/>
              </a:ext>
            </a:extLst>
          </p:cNvPr>
          <p:cNvPicPr>
            <a:picLocks noChangeAspect="1"/>
          </p:cNvPicPr>
          <p:nvPr/>
        </p:nvPicPr>
        <p:blipFill>
          <a:blip r:embed="rId3"/>
          <a:stretch>
            <a:fillRect/>
          </a:stretch>
        </p:blipFill>
        <p:spPr>
          <a:xfrm>
            <a:off x="6363760" y="423747"/>
            <a:ext cx="5527953" cy="6010506"/>
          </a:xfrm>
          <a:prstGeom prst="rect">
            <a:avLst/>
          </a:prstGeom>
        </p:spPr>
      </p:pic>
      <p:sp>
        <p:nvSpPr>
          <p:cNvPr id="3" name="Title 1">
            <a:extLst>
              <a:ext uri="{FF2B5EF4-FFF2-40B4-BE49-F238E27FC236}">
                <a16:creationId xmlns:a16="http://schemas.microsoft.com/office/drawing/2014/main" id="{8704A8B9-1695-9504-8CA8-8A7923487231}"/>
              </a:ext>
            </a:extLst>
          </p:cNvPr>
          <p:cNvSpPr txBox="1">
            <a:spLocks/>
          </p:cNvSpPr>
          <p:nvPr/>
        </p:nvSpPr>
        <p:spPr>
          <a:xfrm>
            <a:off x="300286" y="326690"/>
            <a:ext cx="6156002" cy="9988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a:lstStyle>
          <a:p>
            <a:pPr>
              <a:spcBef>
                <a:spcPts val="0"/>
              </a:spcBef>
            </a:pPr>
            <a:endParaRPr lang="en-GB" sz="3600"/>
          </a:p>
        </p:txBody>
      </p:sp>
      <p:pic>
        <p:nvPicPr>
          <p:cNvPr id="2" name="Picture 1">
            <a:extLst>
              <a:ext uri="{FF2B5EF4-FFF2-40B4-BE49-F238E27FC236}">
                <a16:creationId xmlns:a16="http://schemas.microsoft.com/office/drawing/2014/main" id="{042A73A6-273E-3807-CF46-0ECBBBDFE3F2}"/>
              </a:ext>
            </a:extLst>
          </p:cNvPr>
          <p:cNvPicPr>
            <a:picLocks noChangeAspect="1"/>
          </p:cNvPicPr>
          <p:nvPr/>
        </p:nvPicPr>
        <p:blipFill>
          <a:blip r:embed="rId4"/>
          <a:stretch>
            <a:fillRect/>
          </a:stretch>
        </p:blipFill>
        <p:spPr>
          <a:xfrm>
            <a:off x="450136" y="1325554"/>
            <a:ext cx="5645863" cy="3866107"/>
          </a:xfrm>
          <a:prstGeom prst="rect">
            <a:avLst/>
          </a:prstGeom>
        </p:spPr>
      </p:pic>
      <p:sp>
        <p:nvSpPr>
          <p:cNvPr id="4" name="Title 1">
            <a:extLst>
              <a:ext uri="{FF2B5EF4-FFF2-40B4-BE49-F238E27FC236}">
                <a16:creationId xmlns:a16="http://schemas.microsoft.com/office/drawing/2014/main" id="{413F41AE-F68A-3DDB-2F3E-035C6D031B82}"/>
              </a:ext>
            </a:extLst>
          </p:cNvPr>
          <p:cNvSpPr>
            <a:spLocks noGrp="1"/>
          </p:cNvSpPr>
          <p:nvPr>
            <p:ph type="title"/>
          </p:nvPr>
        </p:nvSpPr>
        <p:spPr>
          <a:xfrm>
            <a:off x="289987" y="106746"/>
            <a:ext cx="11246265" cy="998864"/>
          </a:xfrm>
        </p:spPr>
        <p:txBody>
          <a:bodyPr>
            <a:normAutofit/>
          </a:bodyPr>
          <a:lstStyle/>
          <a:p>
            <a:pPr>
              <a:spcBef>
                <a:spcPts val="0"/>
              </a:spcBef>
            </a:pPr>
            <a:r>
              <a:rPr lang="en-GB" sz="3600" dirty="0">
                <a:latin typeface="Gill Sans MT" panose="020B0502020104020203" pitchFamily="34" charset="0"/>
              </a:rPr>
              <a:t>User research in practice</a:t>
            </a:r>
            <a:endParaRPr lang="en-GB" sz="3600" dirty="0"/>
          </a:p>
        </p:txBody>
      </p:sp>
    </p:spTree>
    <p:extLst>
      <p:ext uri="{BB962C8B-B14F-4D97-AF65-F5344CB8AC3E}">
        <p14:creationId xmlns:p14="http://schemas.microsoft.com/office/powerpoint/2010/main" val="34142684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DF473CB9-3845-4816-BBFC-FBB495B5DC7C}"/>
              </a:ext>
            </a:extLst>
          </p:cNvPr>
          <p:cNvGraphicFramePr/>
          <p:nvPr>
            <p:extLst>
              <p:ext uri="{D42A27DB-BD31-4B8C-83A1-F6EECF244321}">
                <p14:modId xmlns:p14="http://schemas.microsoft.com/office/powerpoint/2010/main" val="1802298985"/>
              </p:ext>
            </p:extLst>
          </p:nvPr>
        </p:nvGraphicFramePr>
        <p:xfrm>
          <a:off x="1609272" y="2230493"/>
          <a:ext cx="8624638"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Google Shape;1220;p192">
            <a:extLst>
              <a:ext uri="{FF2B5EF4-FFF2-40B4-BE49-F238E27FC236}">
                <a16:creationId xmlns:a16="http://schemas.microsoft.com/office/drawing/2014/main" id="{B7D9BC15-A6B5-9503-5742-1A4159FC2F80}"/>
              </a:ext>
            </a:extLst>
          </p:cNvPr>
          <p:cNvPicPr preferRelativeResize="0"/>
          <p:nvPr/>
        </p:nvPicPr>
        <p:blipFill rotWithShape="1">
          <a:blip r:embed="rId8">
            <a:alphaModFix/>
          </a:blip>
          <a:srcRect r="-1708"/>
          <a:stretch/>
        </p:blipFill>
        <p:spPr>
          <a:xfrm>
            <a:off x="1654526" y="1895600"/>
            <a:ext cx="8534129" cy="1977900"/>
          </a:xfrm>
          <a:prstGeom prst="rect">
            <a:avLst/>
          </a:prstGeom>
          <a:noFill/>
          <a:ln>
            <a:noFill/>
          </a:ln>
        </p:spPr>
      </p:pic>
      <p:sp>
        <p:nvSpPr>
          <p:cNvPr id="7" name="Title 1">
            <a:extLst>
              <a:ext uri="{FF2B5EF4-FFF2-40B4-BE49-F238E27FC236}">
                <a16:creationId xmlns:a16="http://schemas.microsoft.com/office/drawing/2014/main" id="{A049BCD0-2C3A-CE9A-6E7F-23039C48F015}"/>
              </a:ext>
            </a:extLst>
          </p:cNvPr>
          <p:cNvSpPr txBox="1">
            <a:spLocks/>
          </p:cNvSpPr>
          <p:nvPr/>
        </p:nvSpPr>
        <p:spPr>
          <a:xfrm>
            <a:off x="262646" y="286725"/>
            <a:ext cx="10490698" cy="66425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fontAlgn="ctr">
              <a:spcAft>
                <a:spcPts val="1800"/>
              </a:spcAft>
            </a:pPr>
            <a:r>
              <a:rPr lang="en-GB" sz="3600" dirty="0">
                <a:solidFill>
                  <a:srgbClr val="2B2D2E"/>
                </a:solidFill>
                <a:latin typeface="Gill Sans MT" panose="020B0502020104020203" pitchFamily="34" charset="0"/>
              </a:rPr>
              <a:t>Service design in the Shared Care Record context</a:t>
            </a:r>
          </a:p>
        </p:txBody>
      </p:sp>
    </p:spTree>
    <p:extLst>
      <p:ext uri="{BB962C8B-B14F-4D97-AF65-F5344CB8AC3E}">
        <p14:creationId xmlns:p14="http://schemas.microsoft.com/office/powerpoint/2010/main" val="384118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DB909-AE69-3598-3E9B-75641EC3294B}"/>
              </a:ext>
            </a:extLst>
          </p:cNvPr>
          <p:cNvSpPr>
            <a:spLocks noGrp="1"/>
          </p:cNvSpPr>
          <p:nvPr>
            <p:ph type="title"/>
          </p:nvPr>
        </p:nvSpPr>
        <p:spPr>
          <a:xfrm>
            <a:off x="6170791" y="2561404"/>
            <a:ext cx="4106827" cy="1096323"/>
          </a:xfrm>
        </p:spPr>
        <p:txBody>
          <a:bodyPr>
            <a:normAutofit/>
          </a:bodyPr>
          <a:lstStyle/>
          <a:p>
            <a:r>
              <a:rPr lang="en-GB" sz="2000" b="1" i="1" dirty="0"/>
              <a:t>Informing:  </a:t>
            </a:r>
            <a:br>
              <a:rPr lang="en-GB" sz="2000" b="1" i="1" dirty="0"/>
            </a:br>
            <a:r>
              <a:rPr lang="en-GB" sz="2000" i="1" dirty="0"/>
              <a:t>Solution architecture, roadmaps, </a:t>
            </a:r>
            <a:br>
              <a:rPr lang="en-GB" sz="2000" i="1" dirty="0"/>
            </a:br>
            <a:r>
              <a:rPr lang="en-GB" sz="2000" i="1" dirty="0"/>
              <a:t>benefits realisation, feature ideas… </a:t>
            </a:r>
          </a:p>
        </p:txBody>
      </p:sp>
      <p:sp>
        <p:nvSpPr>
          <p:cNvPr id="6" name="Rectangle: Rounded Corners 5">
            <a:extLst>
              <a:ext uri="{FF2B5EF4-FFF2-40B4-BE49-F238E27FC236}">
                <a16:creationId xmlns:a16="http://schemas.microsoft.com/office/drawing/2014/main" id="{4AD1AEAE-88A8-FE91-E0B3-ACA18E715DC8}"/>
              </a:ext>
            </a:extLst>
          </p:cNvPr>
          <p:cNvSpPr/>
          <p:nvPr/>
        </p:nvSpPr>
        <p:spPr>
          <a:xfrm>
            <a:off x="767858" y="2121674"/>
            <a:ext cx="1483360" cy="6807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Gill Sans MT" panose="020B0502020104020203" pitchFamily="34" charset="0"/>
              </a:rPr>
              <a:t>Frontline System</a:t>
            </a:r>
          </a:p>
        </p:txBody>
      </p:sp>
      <p:sp>
        <p:nvSpPr>
          <p:cNvPr id="7" name="Rectangle: Rounded Corners 6">
            <a:extLst>
              <a:ext uri="{FF2B5EF4-FFF2-40B4-BE49-F238E27FC236}">
                <a16:creationId xmlns:a16="http://schemas.microsoft.com/office/drawing/2014/main" id="{F6CB7AC6-C108-8893-6865-C5D33436A254}"/>
              </a:ext>
            </a:extLst>
          </p:cNvPr>
          <p:cNvSpPr/>
          <p:nvPr/>
        </p:nvSpPr>
        <p:spPr>
          <a:xfrm>
            <a:off x="3592338" y="2121674"/>
            <a:ext cx="1483360" cy="6807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Gill Sans MT" panose="020B0502020104020203" pitchFamily="34" charset="0"/>
              </a:rPr>
              <a:t>Organisation </a:t>
            </a:r>
          </a:p>
        </p:txBody>
      </p:sp>
      <p:sp>
        <p:nvSpPr>
          <p:cNvPr id="8" name="Rectangle: Rounded Corners 7">
            <a:extLst>
              <a:ext uri="{FF2B5EF4-FFF2-40B4-BE49-F238E27FC236}">
                <a16:creationId xmlns:a16="http://schemas.microsoft.com/office/drawing/2014/main" id="{408FF99B-3563-1661-5106-7F1A52339BD2}"/>
              </a:ext>
            </a:extLst>
          </p:cNvPr>
          <p:cNvSpPr/>
          <p:nvPr/>
        </p:nvSpPr>
        <p:spPr>
          <a:xfrm>
            <a:off x="767858" y="4376068"/>
            <a:ext cx="1483360" cy="68072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Gill Sans MT" panose="020B0502020104020203" pitchFamily="34" charset="0"/>
              </a:rPr>
              <a:t>Data Requirement</a:t>
            </a:r>
          </a:p>
        </p:txBody>
      </p:sp>
      <p:sp>
        <p:nvSpPr>
          <p:cNvPr id="9" name="Rectangle: Rounded Corners 8">
            <a:extLst>
              <a:ext uri="{FF2B5EF4-FFF2-40B4-BE49-F238E27FC236}">
                <a16:creationId xmlns:a16="http://schemas.microsoft.com/office/drawing/2014/main" id="{6DDE01BB-6475-32C4-8A44-16B1D397D82B}"/>
              </a:ext>
            </a:extLst>
          </p:cNvPr>
          <p:cNvSpPr/>
          <p:nvPr/>
        </p:nvSpPr>
        <p:spPr>
          <a:xfrm>
            <a:off x="3592338" y="4376068"/>
            <a:ext cx="1483360" cy="68072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Gill Sans MT" panose="020B0502020104020203" pitchFamily="34" charset="0"/>
              </a:rPr>
              <a:t>Use case</a:t>
            </a:r>
          </a:p>
        </p:txBody>
      </p:sp>
      <p:sp>
        <p:nvSpPr>
          <p:cNvPr id="10" name="Rectangle: Rounded Corners 9">
            <a:extLst>
              <a:ext uri="{FF2B5EF4-FFF2-40B4-BE49-F238E27FC236}">
                <a16:creationId xmlns:a16="http://schemas.microsoft.com/office/drawing/2014/main" id="{B9AF8E38-7267-20A4-B6B1-26190650BB78}"/>
              </a:ext>
            </a:extLst>
          </p:cNvPr>
          <p:cNvSpPr/>
          <p:nvPr/>
        </p:nvSpPr>
        <p:spPr>
          <a:xfrm>
            <a:off x="6233938" y="4376068"/>
            <a:ext cx="1483360" cy="68072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Gill Sans MT" panose="020B0502020104020203" pitchFamily="34" charset="0"/>
              </a:rPr>
              <a:t>Benefit</a:t>
            </a:r>
          </a:p>
        </p:txBody>
      </p:sp>
      <p:sp>
        <p:nvSpPr>
          <p:cNvPr id="11" name="Rectangle: Rounded Corners 10">
            <a:extLst>
              <a:ext uri="{FF2B5EF4-FFF2-40B4-BE49-F238E27FC236}">
                <a16:creationId xmlns:a16="http://schemas.microsoft.com/office/drawing/2014/main" id="{D8061660-019E-F78D-710B-67DFA2E96327}"/>
              </a:ext>
            </a:extLst>
          </p:cNvPr>
          <p:cNvSpPr/>
          <p:nvPr/>
        </p:nvSpPr>
        <p:spPr>
          <a:xfrm>
            <a:off x="8794258" y="4376068"/>
            <a:ext cx="1483360" cy="68072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Gill Sans MT" panose="020B0502020104020203" pitchFamily="34" charset="0"/>
              </a:rPr>
              <a:t>Strategic objectives</a:t>
            </a:r>
          </a:p>
        </p:txBody>
      </p:sp>
      <p:cxnSp>
        <p:nvCxnSpPr>
          <p:cNvPr id="12" name="Straight Connector 11">
            <a:extLst>
              <a:ext uri="{FF2B5EF4-FFF2-40B4-BE49-F238E27FC236}">
                <a16:creationId xmlns:a16="http://schemas.microsoft.com/office/drawing/2014/main" id="{19F900D5-6758-7457-D1B5-9A29B938D56E}"/>
              </a:ext>
            </a:extLst>
          </p:cNvPr>
          <p:cNvCxnSpPr/>
          <p:nvPr/>
        </p:nvCxnSpPr>
        <p:spPr>
          <a:xfrm>
            <a:off x="2251218" y="2462034"/>
            <a:ext cx="134112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3" name="Straight Connector 12">
            <a:extLst>
              <a:ext uri="{FF2B5EF4-FFF2-40B4-BE49-F238E27FC236}">
                <a16:creationId xmlns:a16="http://schemas.microsoft.com/office/drawing/2014/main" id="{508A68D2-B732-407D-1648-903DF78649A9}"/>
              </a:ext>
            </a:extLst>
          </p:cNvPr>
          <p:cNvCxnSpPr/>
          <p:nvPr/>
        </p:nvCxnSpPr>
        <p:spPr>
          <a:xfrm>
            <a:off x="1509538" y="2802394"/>
            <a:ext cx="0" cy="1573674"/>
          </a:xfrm>
          <a:prstGeom prst="line">
            <a:avLst/>
          </a:prstGeom>
        </p:spPr>
        <p:style>
          <a:lnRef idx="3">
            <a:schemeClr val="accent1"/>
          </a:lnRef>
          <a:fillRef idx="0">
            <a:schemeClr val="accent1"/>
          </a:fillRef>
          <a:effectRef idx="2">
            <a:schemeClr val="accent1"/>
          </a:effectRef>
          <a:fontRef idx="minor">
            <a:schemeClr val="tx1"/>
          </a:fontRef>
        </p:style>
      </p:cxnSp>
      <p:cxnSp>
        <p:nvCxnSpPr>
          <p:cNvPr id="14" name="Straight Connector 13">
            <a:extLst>
              <a:ext uri="{FF2B5EF4-FFF2-40B4-BE49-F238E27FC236}">
                <a16:creationId xmlns:a16="http://schemas.microsoft.com/office/drawing/2014/main" id="{B3D535F3-1E73-6D56-360B-875BF35A60F2}"/>
              </a:ext>
            </a:extLst>
          </p:cNvPr>
          <p:cNvCxnSpPr/>
          <p:nvPr/>
        </p:nvCxnSpPr>
        <p:spPr>
          <a:xfrm>
            <a:off x="4334018" y="2802394"/>
            <a:ext cx="0" cy="1573674"/>
          </a:xfrm>
          <a:prstGeom prst="line">
            <a:avLst/>
          </a:prstGeom>
        </p:spPr>
        <p:style>
          <a:lnRef idx="3">
            <a:schemeClr val="accent1"/>
          </a:lnRef>
          <a:fillRef idx="0">
            <a:schemeClr val="accent1"/>
          </a:fillRef>
          <a:effectRef idx="2">
            <a:schemeClr val="accent1"/>
          </a:effectRef>
          <a:fontRef idx="minor">
            <a:schemeClr val="tx1"/>
          </a:fontRef>
        </p:style>
      </p:cxnSp>
      <p:cxnSp>
        <p:nvCxnSpPr>
          <p:cNvPr id="15" name="Straight Connector 14">
            <a:extLst>
              <a:ext uri="{FF2B5EF4-FFF2-40B4-BE49-F238E27FC236}">
                <a16:creationId xmlns:a16="http://schemas.microsoft.com/office/drawing/2014/main" id="{E0087330-D87E-EA99-A957-4AB94F2862A5}"/>
              </a:ext>
            </a:extLst>
          </p:cNvPr>
          <p:cNvCxnSpPr/>
          <p:nvPr/>
        </p:nvCxnSpPr>
        <p:spPr>
          <a:xfrm flipH="1">
            <a:off x="2251218" y="4716428"/>
            <a:ext cx="134112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6" name="Straight Connector 15">
            <a:extLst>
              <a:ext uri="{FF2B5EF4-FFF2-40B4-BE49-F238E27FC236}">
                <a16:creationId xmlns:a16="http://schemas.microsoft.com/office/drawing/2014/main" id="{329F6051-8F11-DBAC-A0C1-202585449428}"/>
              </a:ext>
            </a:extLst>
          </p:cNvPr>
          <p:cNvCxnSpPr/>
          <p:nvPr/>
        </p:nvCxnSpPr>
        <p:spPr>
          <a:xfrm>
            <a:off x="5075698" y="4716428"/>
            <a:ext cx="115824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7" name="Straight Connector 16">
            <a:extLst>
              <a:ext uri="{FF2B5EF4-FFF2-40B4-BE49-F238E27FC236}">
                <a16:creationId xmlns:a16="http://schemas.microsoft.com/office/drawing/2014/main" id="{0FB80305-DC3E-708C-960C-1838AE02A2BE}"/>
              </a:ext>
            </a:extLst>
          </p:cNvPr>
          <p:cNvCxnSpPr>
            <a:cxnSpLocks/>
          </p:cNvCxnSpPr>
          <p:nvPr/>
        </p:nvCxnSpPr>
        <p:spPr>
          <a:xfrm>
            <a:off x="7717298" y="4716428"/>
            <a:ext cx="1076960"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Rectangle: Rounded Corners 3">
            <a:extLst>
              <a:ext uri="{FF2B5EF4-FFF2-40B4-BE49-F238E27FC236}">
                <a16:creationId xmlns:a16="http://schemas.microsoft.com/office/drawing/2014/main" id="{5F30BEF0-3F7C-8C6D-3B76-5C5B49269128}"/>
              </a:ext>
            </a:extLst>
          </p:cNvPr>
          <p:cNvSpPr/>
          <p:nvPr/>
        </p:nvSpPr>
        <p:spPr>
          <a:xfrm>
            <a:off x="2144596" y="3184808"/>
            <a:ext cx="1483360" cy="68072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latin typeface="Gill Sans MT" panose="020B0502020104020203" pitchFamily="34" charset="0"/>
              </a:rPr>
              <a:t>Interweave Capability</a:t>
            </a:r>
          </a:p>
        </p:txBody>
      </p:sp>
      <p:cxnSp>
        <p:nvCxnSpPr>
          <p:cNvPr id="19" name="Straight Connector 18">
            <a:extLst>
              <a:ext uri="{FF2B5EF4-FFF2-40B4-BE49-F238E27FC236}">
                <a16:creationId xmlns:a16="http://schemas.microsoft.com/office/drawing/2014/main" id="{B07CB275-8573-60BE-E002-09869AF7DD3D}"/>
              </a:ext>
            </a:extLst>
          </p:cNvPr>
          <p:cNvCxnSpPr>
            <a:cxnSpLocks/>
          </p:cNvCxnSpPr>
          <p:nvPr/>
        </p:nvCxnSpPr>
        <p:spPr>
          <a:xfrm flipV="1">
            <a:off x="1509538" y="3525168"/>
            <a:ext cx="635058" cy="8509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4294344-FF9D-445F-9556-25E28C5214E7}"/>
              </a:ext>
            </a:extLst>
          </p:cNvPr>
          <p:cNvCxnSpPr>
            <a:cxnSpLocks/>
          </p:cNvCxnSpPr>
          <p:nvPr/>
        </p:nvCxnSpPr>
        <p:spPr>
          <a:xfrm flipH="1" flipV="1">
            <a:off x="3627956" y="3525168"/>
            <a:ext cx="706062" cy="8509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09954F91-B1ED-4363-628A-ABCE36505174}"/>
              </a:ext>
            </a:extLst>
          </p:cNvPr>
          <p:cNvSpPr txBox="1">
            <a:spLocks/>
          </p:cNvSpPr>
          <p:nvPr/>
        </p:nvSpPr>
        <p:spPr>
          <a:xfrm>
            <a:off x="314371" y="112190"/>
            <a:ext cx="11246265" cy="9988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a:lstStyle>
          <a:p>
            <a:pPr>
              <a:spcBef>
                <a:spcPts val="0"/>
              </a:spcBef>
            </a:pPr>
            <a:r>
              <a:rPr lang="en-GB" sz="3600" dirty="0"/>
              <a:t>Discovery log &gt; Maximise the value of research</a:t>
            </a:r>
          </a:p>
        </p:txBody>
      </p:sp>
      <p:sp>
        <p:nvSpPr>
          <p:cNvPr id="20" name="TextBox 19">
            <a:extLst>
              <a:ext uri="{FF2B5EF4-FFF2-40B4-BE49-F238E27FC236}">
                <a16:creationId xmlns:a16="http://schemas.microsoft.com/office/drawing/2014/main" id="{901F973E-941C-FF0A-E75F-3D23551BD850}"/>
              </a:ext>
            </a:extLst>
          </p:cNvPr>
          <p:cNvSpPr txBox="1"/>
          <p:nvPr/>
        </p:nvSpPr>
        <p:spPr>
          <a:xfrm>
            <a:off x="5497459" y="1170891"/>
            <a:ext cx="6593597" cy="1200329"/>
          </a:xfrm>
          <a:prstGeom prst="rect">
            <a:avLst/>
          </a:prstGeom>
          <a:noFill/>
        </p:spPr>
        <p:txBody>
          <a:bodyPr wrap="square">
            <a:spAutoFit/>
          </a:bodyPr>
          <a:lstStyle/>
          <a:p>
            <a:pPr marL="285750" indent="-285750">
              <a:buFont typeface="Arial" panose="020B0604020202020204" pitchFamily="34" charset="0"/>
              <a:buChar char="•"/>
            </a:pPr>
            <a:r>
              <a:rPr lang="en-GB" sz="1800" dirty="0">
                <a:latin typeface="Gill Sans MT" panose="020B0502020104020203" pitchFamily="34" charset="0"/>
              </a:rPr>
              <a:t>Organising and leveraging information we were collecting anyway</a:t>
            </a:r>
          </a:p>
          <a:p>
            <a:pPr marL="285750" indent="-285750">
              <a:buFont typeface="Arial" panose="020B0604020202020204" pitchFamily="34" charset="0"/>
              <a:buChar char="•"/>
            </a:pPr>
            <a:r>
              <a:rPr lang="en-GB" sz="1800" dirty="0">
                <a:latin typeface="Gill Sans MT" panose="020B0502020104020203" pitchFamily="34" charset="0"/>
              </a:rPr>
              <a:t>Turning it into a programme asset</a:t>
            </a:r>
          </a:p>
          <a:p>
            <a:pPr marL="285750" indent="-285750">
              <a:buFont typeface="Arial" panose="020B0604020202020204" pitchFamily="34" charset="0"/>
              <a:buChar char="•"/>
            </a:pPr>
            <a:r>
              <a:rPr lang="en-GB" sz="1800" dirty="0">
                <a:latin typeface="Gill Sans MT" panose="020B0502020104020203" pitchFamily="34" charset="0"/>
              </a:rPr>
              <a:t>Tables and pivot summaries on Excel</a:t>
            </a:r>
          </a:p>
          <a:p>
            <a:pPr marL="285750" indent="-285750">
              <a:buFont typeface="Arial" panose="020B0604020202020204" pitchFamily="34" charset="0"/>
              <a:buChar char="•"/>
            </a:pPr>
            <a:r>
              <a:rPr lang="en-GB" sz="1800" dirty="0">
                <a:latin typeface="Gill Sans MT" panose="020B0502020104020203" pitchFamily="34" charset="0"/>
              </a:rPr>
              <a:t>Relationships and analysis using Power BI </a:t>
            </a:r>
            <a:endParaRPr lang="en-GB" dirty="0">
              <a:latin typeface="Gill Sans MT" panose="020B0502020104020203" pitchFamily="34" charset="0"/>
            </a:endParaRPr>
          </a:p>
        </p:txBody>
      </p:sp>
    </p:spTree>
    <p:extLst>
      <p:ext uri="{BB962C8B-B14F-4D97-AF65-F5344CB8AC3E}">
        <p14:creationId xmlns:p14="http://schemas.microsoft.com/office/powerpoint/2010/main" val="3763560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3C6E5-3518-20BB-0A08-428B1751EA04}"/>
              </a:ext>
            </a:extLst>
          </p:cNvPr>
          <p:cNvSpPr>
            <a:spLocks noGrp="1"/>
          </p:cNvSpPr>
          <p:nvPr>
            <p:ph type="title"/>
          </p:nvPr>
        </p:nvSpPr>
        <p:spPr>
          <a:xfrm>
            <a:off x="262646" y="286725"/>
            <a:ext cx="7461627" cy="664251"/>
          </a:xfrm>
        </p:spPr>
        <p:txBody>
          <a:bodyPr anchor="t">
            <a:noAutofit/>
          </a:bodyPr>
          <a:lstStyle/>
          <a:p>
            <a:pPr rtl="0" fontAlgn="ctr">
              <a:spcBef>
                <a:spcPts val="0"/>
              </a:spcBef>
              <a:spcAft>
                <a:spcPts val="1800"/>
              </a:spcAft>
            </a:pPr>
            <a:r>
              <a:rPr lang="en-GB" sz="3600" dirty="0">
                <a:solidFill>
                  <a:srgbClr val="2B2D2E"/>
                </a:solidFill>
                <a:latin typeface="Gill Sans MT" panose="020B0502020104020203" pitchFamily="34" charset="0"/>
              </a:rPr>
              <a:t>Low-fidelity prototyping</a:t>
            </a:r>
            <a:endParaRPr lang="en-GB" sz="3200" i="0" dirty="0">
              <a:solidFill>
                <a:srgbClr val="2B2D2E"/>
              </a:solidFill>
              <a:effectLst/>
              <a:latin typeface="Gill Sans MT" panose="020B0502020104020203" pitchFamily="34" charset="0"/>
            </a:endParaRPr>
          </a:p>
        </p:txBody>
      </p:sp>
      <p:pic>
        <p:nvPicPr>
          <p:cNvPr id="12" name="Picture 11">
            <a:extLst>
              <a:ext uri="{FF2B5EF4-FFF2-40B4-BE49-F238E27FC236}">
                <a16:creationId xmlns:a16="http://schemas.microsoft.com/office/drawing/2014/main" id="{C57E507E-4F88-96C0-01DC-52032B2756B1}"/>
              </a:ext>
            </a:extLst>
          </p:cNvPr>
          <p:cNvPicPr>
            <a:picLocks noChangeAspect="1"/>
          </p:cNvPicPr>
          <p:nvPr/>
        </p:nvPicPr>
        <p:blipFill>
          <a:blip r:embed="rId3"/>
          <a:stretch>
            <a:fillRect/>
          </a:stretch>
        </p:blipFill>
        <p:spPr>
          <a:xfrm>
            <a:off x="8044487" y="382975"/>
            <a:ext cx="3773518" cy="5983722"/>
          </a:xfrm>
          <a:prstGeom prst="rect">
            <a:avLst/>
          </a:prstGeom>
        </p:spPr>
      </p:pic>
      <p:pic>
        <p:nvPicPr>
          <p:cNvPr id="4" name="Picture 3">
            <a:extLst>
              <a:ext uri="{FF2B5EF4-FFF2-40B4-BE49-F238E27FC236}">
                <a16:creationId xmlns:a16="http://schemas.microsoft.com/office/drawing/2014/main" id="{A84655FE-6031-6D84-FBDE-846507B0ADA2}"/>
              </a:ext>
            </a:extLst>
          </p:cNvPr>
          <p:cNvPicPr>
            <a:picLocks noChangeAspect="1"/>
          </p:cNvPicPr>
          <p:nvPr/>
        </p:nvPicPr>
        <p:blipFill rotWithShape="1">
          <a:blip r:embed="rId4"/>
          <a:srcRect r="28750"/>
          <a:stretch/>
        </p:blipFill>
        <p:spPr>
          <a:xfrm>
            <a:off x="540396" y="1153343"/>
            <a:ext cx="6906126" cy="4551313"/>
          </a:xfrm>
          <a:prstGeom prst="rect">
            <a:avLst/>
          </a:prstGeom>
        </p:spPr>
      </p:pic>
    </p:spTree>
    <p:extLst>
      <p:ext uri="{BB962C8B-B14F-4D97-AF65-F5344CB8AC3E}">
        <p14:creationId xmlns:p14="http://schemas.microsoft.com/office/powerpoint/2010/main" val="35051087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33C9F"/>
        </a:solidFill>
        <a:effectLst/>
      </p:bgPr>
    </p:bg>
    <p:spTree>
      <p:nvGrpSpPr>
        <p:cNvPr id="1" name="Shape 386"/>
        <p:cNvGrpSpPr/>
        <p:nvPr/>
      </p:nvGrpSpPr>
      <p:grpSpPr>
        <a:xfrm>
          <a:off x="0" y="0"/>
          <a:ext cx="0" cy="0"/>
          <a:chOff x="0" y="0"/>
          <a:chExt cx="0" cy="0"/>
        </a:xfrm>
      </p:grpSpPr>
      <p:sp>
        <p:nvSpPr>
          <p:cNvPr id="387" name="Google Shape;387;g21f2b0b6ef6_0_0"/>
          <p:cNvSpPr txBox="1">
            <a:spLocks noGrp="1"/>
          </p:cNvSpPr>
          <p:nvPr>
            <p:ph type="title"/>
          </p:nvPr>
        </p:nvSpPr>
        <p:spPr>
          <a:xfrm>
            <a:off x="614600" y="3363400"/>
            <a:ext cx="10962900" cy="1350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GB" sz="3200">
                <a:solidFill>
                  <a:schemeClr val="lt1"/>
                </a:solidFill>
                <a:latin typeface="Montserrat"/>
                <a:ea typeface="Montserrat"/>
                <a:cs typeface="Montserrat"/>
                <a:sym typeface="Montserrat"/>
              </a:rPr>
              <a:t>Simon proposes an inclusive definition of a designer: </a:t>
            </a:r>
            <a:endParaRPr sz="3200">
              <a:solidFill>
                <a:schemeClr val="lt1"/>
              </a:solidFill>
              <a:latin typeface="Montserrat"/>
              <a:ea typeface="Montserrat"/>
              <a:cs typeface="Montserrat"/>
              <a:sym typeface="Montserrat"/>
            </a:endParaRPr>
          </a:p>
          <a:p>
            <a:pPr marL="0" lvl="0" indent="0" algn="l" rtl="0">
              <a:spcBef>
                <a:spcPts val="0"/>
              </a:spcBef>
              <a:spcAft>
                <a:spcPts val="0"/>
              </a:spcAft>
              <a:buNone/>
            </a:pPr>
            <a:endParaRPr sz="3200">
              <a:solidFill>
                <a:schemeClr val="lt1"/>
              </a:solidFill>
              <a:latin typeface="Montserrat"/>
              <a:ea typeface="Montserrat"/>
              <a:cs typeface="Montserrat"/>
              <a:sym typeface="Montserrat"/>
            </a:endParaRPr>
          </a:p>
          <a:p>
            <a:pPr marL="0" lvl="0" indent="0" algn="ctr" rtl="0">
              <a:spcBef>
                <a:spcPts val="0"/>
              </a:spcBef>
              <a:spcAft>
                <a:spcPts val="0"/>
              </a:spcAft>
              <a:buNone/>
            </a:pPr>
            <a:r>
              <a:rPr lang="en-GB" sz="4700">
                <a:solidFill>
                  <a:schemeClr val="lt1"/>
                </a:solidFill>
                <a:latin typeface="Montserrat"/>
                <a:ea typeface="Montserrat"/>
                <a:cs typeface="Montserrat"/>
                <a:sym typeface="Montserrat"/>
              </a:rPr>
              <a:t>“</a:t>
            </a:r>
            <a:r>
              <a:rPr lang="en-GB" sz="4700" b="1">
                <a:solidFill>
                  <a:schemeClr val="lt1"/>
                </a:solidFill>
                <a:latin typeface="Montserrat"/>
                <a:ea typeface="Montserrat"/>
                <a:cs typeface="Montserrat"/>
                <a:sym typeface="Montserrat"/>
              </a:rPr>
              <a:t>Everyone designs who devises courses of action aimed at changing existing situations into preferred ones</a:t>
            </a:r>
            <a:r>
              <a:rPr lang="en-GB" sz="4700">
                <a:solidFill>
                  <a:schemeClr val="lt1"/>
                </a:solidFill>
                <a:latin typeface="Montserrat"/>
                <a:ea typeface="Montserrat"/>
                <a:cs typeface="Montserrat"/>
                <a:sym typeface="Montserrat"/>
              </a:rPr>
              <a:t>”</a:t>
            </a:r>
            <a:r>
              <a:rPr lang="en-GB" sz="4700">
                <a:latin typeface="Montserrat"/>
                <a:ea typeface="Montserrat"/>
                <a:cs typeface="Montserrat"/>
                <a:sym typeface="Montserrat"/>
              </a:rPr>
              <a:t> </a:t>
            </a:r>
            <a:endParaRPr sz="4700">
              <a:latin typeface="Montserrat"/>
              <a:ea typeface="Montserrat"/>
              <a:cs typeface="Montserrat"/>
              <a:sym typeface="Montserrat"/>
            </a:endParaRPr>
          </a:p>
          <a:p>
            <a:pPr marL="0" lvl="0" indent="0" algn="l" rtl="0">
              <a:spcBef>
                <a:spcPts val="0"/>
              </a:spcBef>
              <a:spcAft>
                <a:spcPts val="0"/>
              </a:spcAft>
              <a:buNone/>
            </a:pPr>
            <a:endParaRPr sz="3200">
              <a:latin typeface="Montserrat"/>
              <a:ea typeface="Montserrat"/>
              <a:cs typeface="Montserrat"/>
              <a:sym typeface="Montserrat"/>
            </a:endParaRPr>
          </a:p>
          <a:p>
            <a:pPr marL="0" lvl="0" indent="0" algn="l" rtl="0">
              <a:spcBef>
                <a:spcPts val="0"/>
              </a:spcBef>
              <a:spcAft>
                <a:spcPts val="0"/>
              </a:spcAft>
              <a:buNone/>
            </a:pPr>
            <a:endParaRPr sz="1600">
              <a:latin typeface="Montserrat"/>
              <a:ea typeface="Montserrat"/>
              <a:cs typeface="Montserrat"/>
              <a:sym typeface="Montserrat"/>
            </a:endParaRPr>
          </a:p>
          <a:p>
            <a:pPr marL="0" lvl="0" indent="0" algn="ctr" rtl="0">
              <a:spcBef>
                <a:spcPts val="0"/>
              </a:spcBef>
              <a:spcAft>
                <a:spcPts val="0"/>
              </a:spcAft>
              <a:buNone/>
            </a:pPr>
            <a:r>
              <a:rPr lang="en-GB" sz="1600">
                <a:latin typeface="Montserrat"/>
                <a:ea typeface="Montserrat"/>
                <a:cs typeface="Montserrat"/>
                <a:sym typeface="Montserrat"/>
              </a:rPr>
              <a:t>(</a:t>
            </a:r>
            <a:r>
              <a:rPr lang="en-GB" sz="1600">
                <a:solidFill>
                  <a:schemeClr val="lt1"/>
                </a:solidFill>
                <a:latin typeface="Montserrat"/>
                <a:ea typeface="Montserrat"/>
                <a:cs typeface="Montserrat"/>
                <a:sym typeface="Montserrat"/>
              </a:rPr>
              <a:t>Herbet. A. Simon, The Science of Design, 1969, p. 55)</a:t>
            </a:r>
            <a:endParaRPr sz="1600">
              <a:solidFill>
                <a:schemeClr val="lt1"/>
              </a:solidFill>
              <a:latin typeface="Montserrat"/>
              <a:ea typeface="Montserrat"/>
              <a:cs typeface="Montserrat"/>
              <a:sym typeface="Montserrat"/>
            </a:endParaRPr>
          </a:p>
          <a:p>
            <a:pPr marL="0" lvl="0" indent="0" algn="l" rtl="0">
              <a:spcBef>
                <a:spcPts val="0"/>
              </a:spcBef>
              <a:spcAft>
                <a:spcPts val="0"/>
              </a:spcAft>
              <a:buNone/>
            </a:pPr>
            <a:endParaRPr sz="1500">
              <a:solidFill>
                <a:srgbClr val="000000"/>
              </a:solidFill>
              <a:latin typeface="Arial"/>
              <a:ea typeface="Arial"/>
              <a:cs typeface="Arial"/>
              <a:sym typeface="Arial"/>
            </a:endParaRPr>
          </a:p>
          <a:p>
            <a:pPr marL="0" lvl="0" indent="0" algn="l" rtl="0">
              <a:spcBef>
                <a:spcPts val="0"/>
              </a:spcBef>
              <a:spcAft>
                <a:spcPts val="0"/>
              </a:spcAft>
              <a:buNone/>
            </a:pPr>
            <a:endParaRPr b="1">
              <a:latin typeface="Montserrat"/>
              <a:ea typeface="Montserrat"/>
              <a:cs typeface="Montserrat"/>
              <a:sym typeface="Montserra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rrow: Right 7">
            <a:extLst>
              <a:ext uri="{FF2B5EF4-FFF2-40B4-BE49-F238E27FC236}">
                <a16:creationId xmlns:a16="http://schemas.microsoft.com/office/drawing/2014/main" id="{5C9AFEE7-4CD1-2C64-B7FE-9F923DB996F6}"/>
              </a:ext>
            </a:extLst>
          </p:cNvPr>
          <p:cNvSpPr/>
          <p:nvPr/>
        </p:nvSpPr>
        <p:spPr>
          <a:xfrm>
            <a:off x="3387460" y="3083076"/>
            <a:ext cx="683167" cy="97031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grpSp>
        <p:nvGrpSpPr>
          <p:cNvPr id="15" name="Group 14">
            <a:extLst>
              <a:ext uri="{FF2B5EF4-FFF2-40B4-BE49-F238E27FC236}">
                <a16:creationId xmlns:a16="http://schemas.microsoft.com/office/drawing/2014/main" id="{CEA5D1A1-5DF9-4E6F-32ED-F0BF28C0AE5F}"/>
              </a:ext>
            </a:extLst>
          </p:cNvPr>
          <p:cNvGrpSpPr/>
          <p:nvPr/>
        </p:nvGrpSpPr>
        <p:grpSpPr>
          <a:xfrm>
            <a:off x="571056" y="1848230"/>
            <a:ext cx="2669438" cy="4055200"/>
            <a:chOff x="986767" y="2099669"/>
            <a:chExt cx="2669438" cy="4055200"/>
          </a:xfrm>
        </p:grpSpPr>
        <p:sp>
          <p:nvSpPr>
            <p:cNvPr id="6" name="Speech Bubble: Rectangle 5">
              <a:extLst>
                <a:ext uri="{FF2B5EF4-FFF2-40B4-BE49-F238E27FC236}">
                  <a16:creationId xmlns:a16="http://schemas.microsoft.com/office/drawing/2014/main" id="{0397FEED-8C10-1F16-5DE1-B50E1C933078}"/>
                </a:ext>
              </a:extLst>
            </p:cNvPr>
            <p:cNvSpPr/>
            <p:nvPr/>
          </p:nvSpPr>
          <p:spPr>
            <a:xfrm>
              <a:off x="986767" y="2099669"/>
              <a:ext cx="2669438" cy="2730115"/>
            </a:xfrm>
            <a:prstGeom prst="wedgeRectCallout">
              <a:avLst>
                <a:gd name="adj1" fmla="val -2951"/>
                <a:gd name="adj2" fmla="val 61572"/>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solidFill>
                    <a:schemeClr val="tx1"/>
                  </a:solidFill>
                  <a:latin typeface="Gill Sans MT" panose="020B0502020104020203" pitchFamily="34" charset="0"/>
                </a:rPr>
                <a:t>We believe that: </a:t>
              </a:r>
              <a:br>
                <a:rPr lang="en-GB" sz="1600" b="1" dirty="0">
                  <a:solidFill>
                    <a:schemeClr val="tx1"/>
                  </a:solidFill>
                  <a:latin typeface="Gill Sans MT" panose="020B0502020104020203" pitchFamily="34" charset="0"/>
                </a:rPr>
              </a:br>
              <a:r>
                <a:rPr lang="en-GB" sz="1600" i="1" dirty="0">
                  <a:solidFill>
                    <a:srgbClr val="C00000"/>
                  </a:solidFill>
                  <a:latin typeface="Gill Sans MT" panose="020B0502020104020203" pitchFamily="34" charset="0"/>
                </a:rPr>
                <a:t>A Feature</a:t>
              </a:r>
              <a:br>
                <a:rPr lang="en-GB" sz="1600" i="1" dirty="0">
                  <a:solidFill>
                    <a:schemeClr val="tx1"/>
                  </a:solidFill>
                  <a:latin typeface="Gill Sans MT" panose="020B0502020104020203" pitchFamily="34" charset="0"/>
                </a:rPr>
              </a:br>
              <a:endParaRPr lang="en-GB" sz="1600" i="1" dirty="0">
                <a:solidFill>
                  <a:schemeClr val="tx1"/>
                </a:solidFill>
                <a:latin typeface="Gill Sans MT" panose="020B0502020104020203" pitchFamily="34" charset="0"/>
              </a:endParaRPr>
            </a:p>
            <a:p>
              <a:r>
                <a:rPr lang="en-GB" sz="1600" b="1" dirty="0">
                  <a:solidFill>
                    <a:schemeClr val="tx1"/>
                  </a:solidFill>
                  <a:latin typeface="Gill Sans MT" panose="020B0502020104020203" pitchFamily="34" charset="0"/>
                </a:rPr>
                <a:t>Will result in: </a:t>
              </a:r>
              <a:br>
                <a:rPr lang="en-GB" sz="1600" b="1" dirty="0">
                  <a:solidFill>
                    <a:schemeClr val="tx1"/>
                  </a:solidFill>
                  <a:latin typeface="Gill Sans MT" panose="020B0502020104020203" pitchFamily="34" charset="0"/>
                </a:rPr>
              </a:br>
              <a:r>
                <a:rPr lang="en-GB" sz="1600" i="1" dirty="0">
                  <a:solidFill>
                    <a:srgbClr val="C00000"/>
                  </a:solidFill>
                  <a:latin typeface="Gill Sans MT" panose="020B0502020104020203" pitchFamily="34" charset="0"/>
                </a:rPr>
                <a:t>Benefits</a:t>
              </a:r>
              <a:br>
                <a:rPr lang="en-GB" sz="1600" dirty="0">
                  <a:solidFill>
                    <a:schemeClr val="tx1"/>
                  </a:solidFill>
                  <a:latin typeface="Gill Sans MT" panose="020B0502020104020203" pitchFamily="34" charset="0"/>
                </a:rPr>
              </a:br>
              <a:endParaRPr lang="en-GB" sz="1600" dirty="0">
                <a:solidFill>
                  <a:schemeClr val="tx1"/>
                </a:solidFill>
                <a:latin typeface="Gill Sans MT" panose="020B0502020104020203" pitchFamily="34" charset="0"/>
              </a:endParaRPr>
            </a:p>
            <a:p>
              <a:r>
                <a:rPr lang="en-GB" sz="1600" b="1" dirty="0">
                  <a:solidFill>
                    <a:schemeClr val="tx1"/>
                  </a:solidFill>
                  <a:latin typeface="Gill Sans MT" panose="020B0502020104020203" pitchFamily="34" charset="0"/>
                </a:rPr>
                <a:t>We know this to be true when we can measure:  </a:t>
              </a:r>
            </a:p>
            <a:p>
              <a:r>
                <a:rPr lang="en-GB" sz="1600" i="1" dirty="0">
                  <a:solidFill>
                    <a:srgbClr val="C00000"/>
                  </a:solidFill>
                  <a:latin typeface="Gill Sans MT" panose="020B0502020104020203" pitchFamily="34" charset="0"/>
                </a:rPr>
                <a:t>Outcomes</a:t>
              </a:r>
            </a:p>
          </p:txBody>
        </p:sp>
        <p:pic>
          <p:nvPicPr>
            <p:cNvPr id="7" name="Picture 6">
              <a:extLst>
                <a:ext uri="{FF2B5EF4-FFF2-40B4-BE49-F238E27FC236}">
                  <a16:creationId xmlns:a16="http://schemas.microsoft.com/office/drawing/2014/main" id="{75B8C672-9491-59DC-5C15-406488F86E02}"/>
                </a:ext>
              </a:extLst>
            </p:cNvPr>
            <p:cNvPicPr>
              <a:picLocks noChangeAspect="1"/>
            </p:cNvPicPr>
            <p:nvPr/>
          </p:nvPicPr>
          <p:blipFill>
            <a:blip r:embed="rId3"/>
            <a:stretch>
              <a:fillRect/>
            </a:stretch>
          </p:blipFill>
          <p:spPr>
            <a:xfrm>
              <a:off x="2216464" y="4987551"/>
              <a:ext cx="1167318" cy="1167318"/>
            </a:xfrm>
            <a:prstGeom prst="rect">
              <a:avLst/>
            </a:prstGeom>
          </p:spPr>
        </p:pic>
      </p:grpSp>
      <p:sp>
        <p:nvSpPr>
          <p:cNvPr id="3" name="TextBox 2">
            <a:extLst>
              <a:ext uri="{FF2B5EF4-FFF2-40B4-BE49-F238E27FC236}">
                <a16:creationId xmlns:a16="http://schemas.microsoft.com/office/drawing/2014/main" id="{F3B274ED-D757-3009-4DDC-B35435FB594A}"/>
              </a:ext>
            </a:extLst>
          </p:cNvPr>
          <p:cNvSpPr txBox="1"/>
          <p:nvPr/>
        </p:nvSpPr>
        <p:spPr>
          <a:xfrm>
            <a:off x="4226697" y="1346610"/>
            <a:ext cx="4400330" cy="4556820"/>
          </a:xfrm>
          <a:prstGeom prst="roundRect">
            <a:avLst/>
          </a:prstGeom>
          <a:noFill/>
          <a:ln>
            <a:solidFill>
              <a:schemeClr val="bg1">
                <a:lumMod val="50000"/>
              </a:schemeClr>
            </a:solidFill>
          </a:ln>
        </p:spPr>
        <p:txBody>
          <a:bodyPr wrap="square">
            <a:spAutoFit/>
          </a:bodyPr>
          <a:lstStyle/>
          <a:p>
            <a:r>
              <a:rPr lang="en-GB" sz="1200" b="1" dirty="0">
                <a:latin typeface="Gill Sans MT" panose="020B0502020104020203" pitchFamily="34" charset="0"/>
              </a:rPr>
              <a:t>We believe that: </a:t>
            </a:r>
            <a:br>
              <a:rPr lang="en-GB" sz="1200" b="1" dirty="0">
                <a:latin typeface="Gill Sans MT" panose="020B0502020104020203" pitchFamily="34" charset="0"/>
              </a:rPr>
            </a:br>
            <a:endParaRPr lang="en-GB" sz="1200" b="1" dirty="0">
              <a:latin typeface="Gill Sans MT" panose="020B0502020104020203" pitchFamily="34" charset="0"/>
            </a:endParaRPr>
          </a:p>
          <a:p>
            <a:pPr lvl="1"/>
            <a:r>
              <a:rPr lang="en-GB" sz="1200" dirty="0">
                <a:latin typeface="Gill Sans MT" panose="020B0502020104020203" pitchFamily="34" charset="0"/>
              </a:rPr>
              <a:t>Giving discharge coordinators access to information about social care packages and equipment in place for a given patient (within an acute setting)</a:t>
            </a:r>
          </a:p>
          <a:p>
            <a:endParaRPr lang="en-GB" sz="1200" dirty="0">
              <a:latin typeface="Gill Sans MT" panose="020B0502020104020203" pitchFamily="34" charset="0"/>
            </a:endParaRPr>
          </a:p>
          <a:p>
            <a:r>
              <a:rPr lang="en-GB" sz="1200" b="1" dirty="0">
                <a:latin typeface="Gill Sans MT" panose="020B0502020104020203" pitchFamily="34" charset="0"/>
              </a:rPr>
              <a:t>Will result in: </a:t>
            </a:r>
            <a:br>
              <a:rPr lang="en-GB" sz="1200" b="1" dirty="0">
                <a:latin typeface="Gill Sans MT" panose="020B0502020104020203" pitchFamily="34" charset="0"/>
              </a:rPr>
            </a:br>
            <a:endParaRPr lang="en-GB" sz="1200" b="1" dirty="0">
              <a:latin typeface="Gill Sans MT" panose="020B0502020104020203" pitchFamily="34" charset="0"/>
            </a:endParaRPr>
          </a:p>
          <a:p>
            <a:pPr lvl="1"/>
            <a:r>
              <a:rPr lang="en-GB" sz="1200" dirty="0">
                <a:latin typeface="Gill Sans MT" panose="020B0502020104020203" pitchFamily="34" charset="0"/>
              </a:rPr>
              <a:t>Faster discharge from acute settings as discharge hub will be able to confirm arrangements more quickly</a:t>
            </a:r>
          </a:p>
          <a:p>
            <a:pPr lvl="1"/>
            <a:endParaRPr lang="en-GB" sz="1200" dirty="0">
              <a:latin typeface="Gill Sans MT" panose="020B0502020104020203" pitchFamily="34" charset="0"/>
            </a:endParaRPr>
          </a:p>
          <a:p>
            <a:r>
              <a:rPr lang="en-GB" sz="1200" b="1" dirty="0">
                <a:latin typeface="Gill Sans MT" panose="020B0502020104020203" pitchFamily="34" charset="0"/>
              </a:rPr>
              <a:t>We know this to be true when we can measure: </a:t>
            </a:r>
            <a:br>
              <a:rPr lang="en-GB" sz="1200" b="1" dirty="0">
                <a:latin typeface="Gill Sans MT" panose="020B0502020104020203" pitchFamily="34" charset="0"/>
              </a:rPr>
            </a:br>
            <a:endParaRPr lang="en-GB" sz="1200" b="1" dirty="0">
              <a:latin typeface="Gill Sans MT" panose="020B0502020104020203" pitchFamily="34" charset="0"/>
            </a:endParaRPr>
          </a:p>
          <a:p>
            <a:pPr lvl="1"/>
            <a:r>
              <a:rPr lang="en-GB" sz="1200" dirty="0">
                <a:latin typeface="Gill Sans MT" panose="020B0502020104020203" pitchFamily="34" charset="0"/>
              </a:rPr>
              <a:t>Reduced discharge delays from acute settings and less re-admission;</a:t>
            </a:r>
          </a:p>
          <a:p>
            <a:endParaRPr lang="en-GB" sz="1200" dirty="0">
              <a:latin typeface="Gill Sans MT" panose="020B0502020104020203" pitchFamily="34" charset="0"/>
            </a:endParaRPr>
          </a:p>
          <a:p>
            <a:r>
              <a:rPr lang="en-GB" sz="1200" b="1" dirty="0">
                <a:latin typeface="Gill Sans MT" panose="020B0502020104020203" pitchFamily="34" charset="0"/>
              </a:rPr>
              <a:t>Secondary measures:</a:t>
            </a:r>
            <a:br>
              <a:rPr lang="en-GB" sz="1200" b="1" dirty="0">
                <a:latin typeface="Gill Sans MT" panose="020B0502020104020203" pitchFamily="34" charset="0"/>
              </a:rPr>
            </a:br>
            <a:endParaRPr lang="en-GB" sz="1200" b="1" dirty="0">
              <a:latin typeface="Gill Sans MT" panose="020B0502020104020203" pitchFamily="34" charset="0"/>
            </a:endParaRPr>
          </a:p>
          <a:p>
            <a:pPr lvl="1"/>
            <a:r>
              <a:rPr lang="en-GB" sz="1200" dirty="0">
                <a:latin typeface="Gill Sans MT" panose="020B0502020104020203" pitchFamily="34" charset="0"/>
              </a:rPr>
              <a:t>An increase in the number of patients achieving the LLR Target to leave hospital within 72 hours of being medically fit to discharge;  </a:t>
            </a:r>
            <a:br>
              <a:rPr lang="en-GB" sz="1200" dirty="0">
                <a:latin typeface="Gill Sans MT" panose="020B0502020104020203" pitchFamily="34" charset="0"/>
              </a:rPr>
            </a:br>
            <a:r>
              <a:rPr lang="en-GB" sz="1200" dirty="0">
                <a:latin typeface="Gill Sans MT" panose="020B0502020104020203" pitchFamily="34" charset="0"/>
              </a:rPr>
              <a:t>Fall in NHS Outcomes Framework indicators 3b, 3.6.i</a:t>
            </a:r>
          </a:p>
        </p:txBody>
      </p:sp>
      <p:pic>
        <p:nvPicPr>
          <p:cNvPr id="4" name="Picture 2">
            <a:extLst>
              <a:ext uri="{FF2B5EF4-FFF2-40B4-BE49-F238E27FC236}">
                <a16:creationId xmlns:a16="http://schemas.microsoft.com/office/drawing/2014/main" id="{98ABA4C0-844A-4F25-DE8C-9B826BB5CC4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59017" y="4515307"/>
            <a:ext cx="2552091" cy="16089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32CAC2F-D916-31F2-F6A2-5358CCA8DE8C}"/>
              </a:ext>
            </a:extLst>
          </p:cNvPr>
          <p:cNvPicPr>
            <a:picLocks noChangeAspect="1"/>
          </p:cNvPicPr>
          <p:nvPr/>
        </p:nvPicPr>
        <p:blipFill>
          <a:blip r:embed="rId5"/>
          <a:stretch>
            <a:fillRect/>
          </a:stretch>
        </p:blipFill>
        <p:spPr>
          <a:xfrm>
            <a:off x="9901359" y="1169491"/>
            <a:ext cx="1467406" cy="2884086"/>
          </a:xfrm>
          <a:prstGeom prst="rect">
            <a:avLst/>
          </a:prstGeom>
          <a:ln>
            <a:noFill/>
          </a:ln>
        </p:spPr>
      </p:pic>
      <p:sp>
        <p:nvSpPr>
          <p:cNvPr id="12" name="Arrow: Right 11">
            <a:extLst>
              <a:ext uri="{FF2B5EF4-FFF2-40B4-BE49-F238E27FC236}">
                <a16:creationId xmlns:a16="http://schemas.microsoft.com/office/drawing/2014/main" id="{69FBB676-8A32-F46B-C387-C96A1C93933C}"/>
              </a:ext>
            </a:extLst>
          </p:cNvPr>
          <p:cNvSpPr/>
          <p:nvPr/>
        </p:nvSpPr>
        <p:spPr>
          <a:xfrm>
            <a:off x="8783098" y="3080135"/>
            <a:ext cx="683167" cy="97031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1" name="Title 1">
            <a:extLst>
              <a:ext uri="{FF2B5EF4-FFF2-40B4-BE49-F238E27FC236}">
                <a16:creationId xmlns:a16="http://schemas.microsoft.com/office/drawing/2014/main" id="{7E5F88B6-C844-C1C9-D1E1-9EAAFE936D2A}"/>
              </a:ext>
            </a:extLst>
          </p:cNvPr>
          <p:cNvSpPr>
            <a:spLocks noGrp="1"/>
          </p:cNvSpPr>
          <p:nvPr>
            <p:ph type="title"/>
          </p:nvPr>
        </p:nvSpPr>
        <p:spPr>
          <a:xfrm>
            <a:off x="262646" y="286725"/>
            <a:ext cx="7461627" cy="664251"/>
          </a:xfrm>
        </p:spPr>
        <p:txBody>
          <a:bodyPr anchor="t">
            <a:noAutofit/>
          </a:bodyPr>
          <a:lstStyle/>
          <a:p>
            <a:pPr rtl="0" fontAlgn="ctr">
              <a:spcBef>
                <a:spcPts val="0"/>
              </a:spcBef>
              <a:spcAft>
                <a:spcPts val="1800"/>
              </a:spcAft>
            </a:pPr>
            <a:r>
              <a:rPr lang="en-GB" sz="3600" dirty="0">
                <a:solidFill>
                  <a:srgbClr val="2B2D2E"/>
                </a:solidFill>
                <a:latin typeface="Gill Sans MT" panose="020B0502020104020203" pitchFamily="34" charset="0"/>
              </a:rPr>
              <a:t>Test your hypotheses</a:t>
            </a:r>
            <a:endParaRPr lang="en-GB" sz="3200" i="0" dirty="0">
              <a:solidFill>
                <a:srgbClr val="2B2D2E"/>
              </a:solidFill>
              <a:effectLst/>
              <a:latin typeface="Gill Sans MT" panose="020B0502020104020203" pitchFamily="34" charset="0"/>
            </a:endParaRPr>
          </a:p>
        </p:txBody>
      </p:sp>
    </p:spTree>
    <p:extLst>
      <p:ext uri="{BB962C8B-B14F-4D97-AF65-F5344CB8AC3E}">
        <p14:creationId xmlns:p14="http://schemas.microsoft.com/office/powerpoint/2010/main" val="1561392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hart, sunburst chart&#10;&#10;Description automatically generated">
            <a:extLst>
              <a:ext uri="{FF2B5EF4-FFF2-40B4-BE49-F238E27FC236}">
                <a16:creationId xmlns:a16="http://schemas.microsoft.com/office/drawing/2014/main" id="{E6F0A39E-E9AD-E52B-E45E-8D904603D25A}"/>
              </a:ext>
            </a:extLst>
          </p:cNvPr>
          <p:cNvPicPr>
            <a:picLocks noChangeAspect="1"/>
          </p:cNvPicPr>
          <p:nvPr/>
        </p:nvPicPr>
        <p:blipFill>
          <a:blip r:embed="rId2"/>
          <a:stretch>
            <a:fillRect/>
          </a:stretch>
        </p:blipFill>
        <p:spPr>
          <a:xfrm>
            <a:off x="213326" y="283540"/>
            <a:ext cx="6780809" cy="3560788"/>
          </a:xfrm>
          <a:prstGeom prst="rect">
            <a:avLst/>
          </a:prstGeom>
        </p:spPr>
      </p:pic>
      <p:sp>
        <p:nvSpPr>
          <p:cNvPr id="5" name="TextBox 4">
            <a:extLst>
              <a:ext uri="{FF2B5EF4-FFF2-40B4-BE49-F238E27FC236}">
                <a16:creationId xmlns:a16="http://schemas.microsoft.com/office/drawing/2014/main" id="{B69F65BF-ACB3-D861-F990-D296521A5869}"/>
              </a:ext>
            </a:extLst>
          </p:cNvPr>
          <p:cNvSpPr txBox="1"/>
          <p:nvPr/>
        </p:nvSpPr>
        <p:spPr>
          <a:xfrm>
            <a:off x="1632856" y="1266701"/>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rgbClr val="2E75B5"/>
                </a:solidFill>
                <a:cs typeface="Calibri"/>
              </a:rPr>
              <a:t>Social care and physiotherapy</a:t>
            </a:r>
            <a:endParaRPr lang="en-GB" b="1">
              <a:solidFill>
                <a:srgbClr val="2E75B5"/>
              </a:solidFill>
            </a:endParaRPr>
          </a:p>
        </p:txBody>
      </p:sp>
      <p:pic>
        <p:nvPicPr>
          <p:cNvPr id="7" name="Picture 7" descr="Chart, sunburst chart&#10;&#10;Description automatically generated">
            <a:extLst>
              <a:ext uri="{FF2B5EF4-FFF2-40B4-BE49-F238E27FC236}">
                <a16:creationId xmlns:a16="http://schemas.microsoft.com/office/drawing/2014/main" id="{21F051FF-E3E3-F1B6-4210-ABBAD98F0D34}"/>
              </a:ext>
            </a:extLst>
          </p:cNvPr>
          <p:cNvPicPr>
            <a:picLocks noChangeAspect="1"/>
          </p:cNvPicPr>
          <p:nvPr/>
        </p:nvPicPr>
        <p:blipFill>
          <a:blip r:embed="rId3"/>
          <a:stretch>
            <a:fillRect/>
          </a:stretch>
        </p:blipFill>
        <p:spPr>
          <a:xfrm>
            <a:off x="7792193" y="2060358"/>
            <a:ext cx="4039589" cy="2143516"/>
          </a:xfrm>
          <a:prstGeom prst="rect">
            <a:avLst/>
          </a:prstGeom>
        </p:spPr>
      </p:pic>
      <p:sp>
        <p:nvSpPr>
          <p:cNvPr id="6" name="TextBox 5">
            <a:extLst>
              <a:ext uri="{FF2B5EF4-FFF2-40B4-BE49-F238E27FC236}">
                <a16:creationId xmlns:a16="http://schemas.microsoft.com/office/drawing/2014/main" id="{4B145BDA-7A88-4FD9-66CE-EA8974CCCE04}"/>
              </a:ext>
            </a:extLst>
          </p:cNvPr>
          <p:cNvSpPr txBox="1"/>
          <p:nvPr/>
        </p:nvSpPr>
        <p:spPr>
          <a:xfrm>
            <a:off x="8619505" y="1810985"/>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b="1">
                <a:solidFill>
                  <a:srgbClr val="2E75B5"/>
                </a:solidFill>
                <a:cs typeface="Calibri"/>
              </a:rPr>
              <a:t>LPT older people's mental health</a:t>
            </a:r>
          </a:p>
        </p:txBody>
      </p:sp>
      <p:pic>
        <p:nvPicPr>
          <p:cNvPr id="8" name="Picture 8" descr="A picture containing chart&#10;&#10;Description automatically generated">
            <a:extLst>
              <a:ext uri="{FF2B5EF4-FFF2-40B4-BE49-F238E27FC236}">
                <a16:creationId xmlns:a16="http://schemas.microsoft.com/office/drawing/2014/main" id="{60A7B352-B7CA-4ADF-1823-C3809AD41427}"/>
              </a:ext>
            </a:extLst>
          </p:cNvPr>
          <p:cNvPicPr>
            <a:picLocks noChangeAspect="1"/>
          </p:cNvPicPr>
          <p:nvPr/>
        </p:nvPicPr>
        <p:blipFill>
          <a:blip r:embed="rId4"/>
          <a:stretch>
            <a:fillRect/>
          </a:stretch>
        </p:blipFill>
        <p:spPr>
          <a:xfrm>
            <a:off x="4655128" y="4010396"/>
            <a:ext cx="4098966" cy="2023753"/>
          </a:xfrm>
          <a:prstGeom prst="rect">
            <a:avLst/>
          </a:prstGeom>
        </p:spPr>
      </p:pic>
      <p:sp>
        <p:nvSpPr>
          <p:cNvPr id="11" name="TextBox 10">
            <a:extLst>
              <a:ext uri="{FF2B5EF4-FFF2-40B4-BE49-F238E27FC236}">
                <a16:creationId xmlns:a16="http://schemas.microsoft.com/office/drawing/2014/main" id="{3941C51B-BFDF-652E-014E-922526E3E4A0}"/>
              </a:ext>
            </a:extLst>
          </p:cNvPr>
          <p:cNvSpPr txBox="1"/>
          <p:nvPr/>
        </p:nvSpPr>
        <p:spPr>
          <a:xfrm>
            <a:off x="4542310" y="4215740"/>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rgbClr val="2E75B5"/>
                </a:solidFill>
                <a:cs typeface="Calibri"/>
              </a:rPr>
              <a:t>UHL renal </a:t>
            </a:r>
            <a:br>
              <a:rPr lang="en-GB" b="1">
                <a:solidFill>
                  <a:srgbClr val="2E75B5"/>
                </a:solidFill>
                <a:cs typeface="Calibri"/>
              </a:rPr>
            </a:br>
            <a:r>
              <a:rPr lang="en-GB" b="1">
                <a:solidFill>
                  <a:srgbClr val="2E75B5"/>
                </a:solidFill>
                <a:cs typeface="Calibri"/>
              </a:rPr>
              <a:t>outpatients</a:t>
            </a:r>
          </a:p>
        </p:txBody>
      </p:sp>
      <p:sp>
        <p:nvSpPr>
          <p:cNvPr id="2" name="TextBox 1">
            <a:extLst>
              <a:ext uri="{FF2B5EF4-FFF2-40B4-BE49-F238E27FC236}">
                <a16:creationId xmlns:a16="http://schemas.microsoft.com/office/drawing/2014/main" id="{543EA0DD-C9F3-0E83-2BAD-E8D2AE4E5E70}"/>
              </a:ext>
            </a:extLst>
          </p:cNvPr>
          <p:cNvSpPr txBox="1"/>
          <p:nvPr/>
        </p:nvSpPr>
        <p:spPr>
          <a:xfrm>
            <a:off x="749147" y="3879773"/>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1400">
              <a:latin typeface="WordVisi_MSFontService"/>
              <a:ea typeface="Calibri" panose="020F0502020204030204"/>
              <a:cs typeface="Calibri" panose="020F0502020204030204"/>
            </a:endParaRPr>
          </a:p>
        </p:txBody>
      </p:sp>
      <p:sp>
        <p:nvSpPr>
          <p:cNvPr id="4" name="Speech Bubble: Rectangle with Corners Rounded 3">
            <a:extLst>
              <a:ext uri="{FF2B5EF4-FFF2-40B4-BE49-F238E27FC236}">
                <a16:creationId xmlns:a16="http://schemas.microsoft.com/office/drawing/2014/main" id="{EE6A9B7D-53E5-7043-F3BE-4B6DD3091CA8}"/>
              </a:ext>
            </a:extLst>
          </p:cNvPr>
          <p:cNvSpPr/>
          <p:nvPr/>
        </p:nvSpPr>
        <p:spPr>
          <a:xfrm>
            <a:off x="8754094" y="4407354"/>
            <a:ext cx="3268337" cy="1101687"/>
          </a:xfrm>
          <a:prstGeom prst="wedgeRoundRectCallout">
            <a:avLst>
              <a:gd name="adj1" fmla="val 37100"/>
              <a:gd name="adj2" fmla="val 104419"/>
              <a:gd name="adj3" fmla="val 16667"/>
            </a:avLst>
          </a:prstGeom>
          <a:solidFill>
            <a:srgbClr val="0A81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a:ea typeface="+mn-lt"/>
                <a:cs typeface="+mn-lt"/>
              </a:rPr>
              <a:t>The more salient information shared the better between all agencies – as we spend countless hours trying to access info via the phone / emails etc.</a:t>
            </a:r>
          </a:p>
        </p:txBody>
      </p:sp>
      <p:sp>
        <p:nvSpPr>
          <p:cNvPr id="9" name="Speech Bubble: Rectangle with Corners Rounded 8">
            <a:extLst>
              <a:ext uri="{FF2B5EF4-FFF2-40B4-BE49-F238E27FC236}">
                <a16:creationId xmlns:a16="http://schemas.microsoft.com/office/drawing/2014/main" id="{61DFF6BF-383F-92C9-E93D-CDF8D692F59C}"/>
              </a:ext>
            </a:extLst>
          </p:cNvPr>
          <p:cNvSpPr/>
          <p:nvPr/>
        </p:nvSpPr>
        <p:spPr>
          <a:xfrm>
            <a:off x="7427205" y="230084"/>
            <a:ext cx="3764095" cy="1174568"/>
          </a:xfrm>
          <a:prstGeom prst="wedgeRoundRectCallout">
            <a:avLst>
              <a:gd name="adj1" fmla="val 65541"/>
              <a:gd name="adj2" fmla="val 29122"/>
              <a:gd name="adj3" fmla="val 16667"/>
            </a:avLst>
          </a:prstGeom>
          <a:solidFill>
            <a:srgbClr val="0A81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ea typeface="+mn-lt"/>
                <a:cs typeface="+mn-lt"/>
              </a:rPr>
              <a:t>Throughout my experience in health and social care, what the service user is missing is time to talk with us… at the moment I spend more time gathering information</a:t>
            </a:r>
            <a:r>
              <a:rPr lang="en-GB" sz="1400">
                <a:latin typeface="Calibri"/>
                <a:ea typeface="Calibri"/>
                <a:cs typeface="Calibri"/>
              </a:rPr>
              <a:t>.  </a:t>
            </a:r>
            <a:endParaRPr lang="en-GB" sz="2400">
              <a:ea typeface="Calibri"/>
              <a:cs typeface="Calibri"/>
            </a:endParaRPr>
          </a:p>
        </p:txBody>
      </p:sp>
      <p:sp>
        <p:nvSpPr>
          <p:cNvPr id="10" name="Speech Bubble: Rectangle with Corners Rounded 9">
            <a:extLst>
              <a:ext uri="{FF2B5EF4-FFF2-40B4-BE49-F238E27FC236}">
                <a16:creationId xmlns:a16="http://schemas.microsoft.com/office/drawing/2014/main" id="{2449AC00-B1A0-9AB8-519B-BEFC94AE7894}"/>
              </a:ext>
            </a:extLst>
          </p:cNvPr>
          <p:cNvSpPr/>
          <p:nvPr/>
        </p:nvSpPr>
        <p:spPr>
          <a:xfrm>
            <a:off x="444471" y="3739371"/>
            <a:ext cx="3112265" cy="1748476"/>
          </a:xfrm>
          <a:prstGeom prst="wedgeRoundRectCallout">
            <a:avLst>
              <a:gd name="adj1" fmla="val -39530"/>
              <a:gd name="adj2" fmla="val 79404"/>
              <a:gd name="adj3" fmla="val 16667"/>
            </a:avLst>
          </a:prstGeom>
          <a:solidFill>
            <a:srgbClr val="0A8185"/>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a:solidFill>
                  <a:schemeClr val="bg1"/>
                </a:solidFill>
                <a:latin typeface="Segoe UI"/>
                <a:ea typeface="Segoe UI"/>
                <a:cs typeface="Segoe UI"/>
              </a:rPr>
              <a:t>It frees your time up to allow you to do the problem-solving part of the case quicker…</a:t>
            </a:r>
            <a:r>
              <a:rPr lang="en-GB" sz="1600">
                <a:solidFill>
                  <a:schemeClr val="bg1"/>
                </a:solidFill>
                <a:latin typeface="Calibri"/>
                <a:ea typeface="Calibri"/>
                <a:cs typeface="Calibri"/>
              </a:rPr>
              <a:t> </a:t>
            </a:r>
            <a:r>
              <a:rPr lang="en-GB" sz="1400">
                <a:solidFill>
                  <a:schemeClr val="bg1"/>
                </a:solidFill>
                <a:latin typeface="Segoe UI"/>
                <a:ea typeface="Segoe UI"/>
                <a:cs typeface="Segoe UI"/>
              </a:rPr>
              <a:t>it frees your mind a little bit more to allow you that time to actually think about it. The service user gets a much better outcome.</a:t>
            </a:r>
            <a:endParaRPr lang="en-GB" sz="2800">
              <a:solidFill>
                <a:schemeClr val="bg1"/>
              </a:solidFill>
            </a:endParaRPr>
          </a:p>
        </p:txBody>
      </p:sp>
    </p:spTree>
    <p:extLst>
      <p:ext uri="{BB962C8B-B14F-4D97-AF65-F5344CB8AC3E}">
        <p14:creationId xmlns:p14="http://schemas.microsoft.com/office/powerpoint/2010/main" val="39561677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5104D1-F89E-BEF1-D27C-FB468F0595DB}"/>
              </a:ext>
            </a:extLst>
          </p:cNvPr>
          <p:cNvPicPr>
            <a:picLocks noChangeAspect="1"/>
          </p:cNvPicPr>
          <p:nvPr/>
        </p:nvPicPr>
        <p:blipFill>
          <a:blip r:embed="rId3"/>
          <a:stretch>
            <a:fillRect/>
          </a:stretch>
        </p:blipFill>
        <p:spPr>
          <a:xfrm>
            <a:off x="1436876" y="1249680"/>
            <a:ext cx="4830696" cy="5193652"/>
          </a:xfrm>
          <a:prstGeom prst="rect">
            <a:avLst/>
          </a:prstGeom>
        </p:spPr>
      </p:pic>
      <p:pic>
        <p:nvPicPr>
          <p:cNvPr id="1026" name="Picture 5">
            <a:extLst>
              <a:ext uri="{FF2B5EF4-FFF2-40B4-BE49-F238E27FC236}">
                <a16:creationId xmlns:a16="http://schemas.microsoft.com/office/drawing/2014/main" id="{D6B8CBAC-CCBA-ACC3-C674-E91EBEBFCF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7931" y="3105772"/>
            <a:ext cx="2824162" cy="916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Partners - Interweave">
            <a:extLst>
              <a:ext uri="{FF2B5EF4-FFF2-40B4-BE49-F238E27FC236}">
                <a16:creationId xmlns:a16="http://schemas.microsoft.com/office/drawing/2014/main" id="{A855669A-2658-2F8C-EBF3-1E8FB7D245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3998" y="4443440"/>
            <a:ext cx="3410084" cy="98105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ext&#10;&#10;Description automatically generated">
            <a:extLst>
              <a:ext uri="{FF2B5EF4-FFF2-40B4-BE49-F238E27FC236}">
                <a16:creationId xmlns:a16="http://schemas.microsoft.com/office/drawing/2014/main" id="{86BA9F5A-509A-810E-1D33-18F3D4631B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67550" y="1912316"/>
            <a:ext cx="3496374" cy="772532"/>
          </a:xfrm>
          <a:prstGeom prst="rect">
            <a:avLst/>
          </a:prstGeom>
        </p:spPr>
      </p:pic>
      <p:sp>
        <p:nvSpPr>
          <p:cNvPr id="6" name="Title 1">
            <a:extLst>
              <a:ext uri="{FF2B5EF4-FFF2-40B4-BE49-F238E27FC236}">
                <a16:creationId xmlns:a16="http://schemas.microsoft.com/office/drawing/2014/main" id="{065416DA-B303-18A7-2C77-F5D8C2071D11}"/>
              </a:ext>
            </a:extLst>
          </p:cNvPr>
          <p:cNvSpPr>
            <a:spLocks noGrp="1"/>
          </p:cNvSpPr>
          <p:nvPr>
            <p:ph type="title"/>
          </p:nvPr>
        </p:nvSpPr>
        <p:spPr>
          <a:xfrm>
            <a:off x="262646" y="286725"/>
            <a:ext cx="7461627" cy="664251"/>
          </a:xfrm>
        </p:spPr>
        <p:txBody>
          <a:bodyPr anchor="t">
            <a:noAutofit/>
          </a:bodyPr>
          <a:lstStyle/>
          <a:p>
            <a:pPr rtl="0" fontAlgn="ctr">
              <a:spcBef>
                <a:spcPts val="0"/>
              </a:spcBef>
              <a:spcAft>
                <a:spcPts val="1800"/>
              </a:spcAft>
            </a:pPr>
            <a:r>
              <a:rPr lang="en-GB" sz="3600" dirty="0">
                <a:solidFill>
                  <a:srgbClr val="2B2D2E"/>
                </a:solidFill>
                <a:latin typeface="Gill Sans MT" panose="020B0502020104020203" pitchFamily="34" charset="0"/>
              </a:rPr>
              <a:t>Collaboration by default</a:t>
            </a:r>
            <a:endParaRPr lang="en-GB" sz="3200" i="0" dirty="0">
              <a:solidFill>
                <a:srgbClr val="2B2D2E"/>
              </a:solidFill>
              <a:effectLst/>
              <a:latin typeface="Gill Sans MT" panose="020B0502020104020203" pitchFamily="34" charset="0"/>
            </a:endParaRPr>
          </a:p>
        </p:txBody>
      </p:sp>
    </p:spTree>
    <p:extLst>
      <p:ext uri="{BB962C8B-B14F-4D97-AF65-F5344CB8AC3E}">
        <p14:creationId xmlns:p14="http://schemas.microsoft.com/office/powerpoint/2010/main" val="38460232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93"/>
        <p:cNvGrpSpPr/>
        <p:nvPr/>
      </p:nvGrpSpPr>
      <p:grpSpPr>
        <a:xfrm>
          <a:off x="0" y="0"/>
          <a:ext cx="0" cy="0"/>
          <a:chOff x="0" y="0"/>
          <a:chExt cx="0" cy="0"/>
        </a:xfrm>
      </p:grpSpPr>
      <p:sp>
        <p:nvSpPr>
          <p:cNvPr id="594" name="Google Shape;594;p5"/>
          <p:cNvSpPr txBox="1"/>
          <p:nvPr/>
        </p:nvSpPr>
        <p:spPr>
          <a:xfrm>
            <a:off x="1091514" y="2105355"/>
            <a:ext cx="8960623" cy="1915941"/>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4000"/>
              <a:buFont typeface="Arial"/>
              <a:buNone/>
            </a:pPr>
            <a:r>
              <a:rPr lang="en-GB" sz="4000" b="1">
                <a:solidFill>
                  <a:schemeClr val="lt1"/>
                </a:solidFill>
                <a:latin typeface="Arial"/>
                <a:ea typeface="Arial"/>
                <a:cs typeface="Arial"/>
                <a:sym typeface="Arial"/>
              </a:rPr>
              <a:t>Activity</a:t>
            </a:r>
            <a:endParaRPr sz="4000" b="1">
              <a:solidFill>
                <a:schemeClr val="lt1"/>
              </a:solidFill>
              <a:latin typeface="Arial"/>
              <a:ea typeface="Arial"/>
              <a:cs typeface="Arial"/>
              <a:sym typeface="Arial"/>
            </a:endParaRPr>
          </a:p>
        </p:txBody>
      </p:sp>
      <p:pic>
        <p:nvPicPr>
          <p:cNvPr id="595" name="Google Shape;595;p5" descr="A picture containing logo&#10;&#10;Description automatically generated"/>
          <p:cNvPicPr preferRelativeResize="0"/>
          <p:nvPr/>
        </p:nvPicPr>
        <p:blipFill rotWithShape="1">
          <a:blip r:embed="rId4">
            <a:alphaModFix/>
          </a:blip>
          <a:srcRect/>
          <a:stretch/>
        </p:blipFill>
        <p:spPr>
          <a:xfrm>
            <a:off x="1162050" y="5793058"/>
            <a:ext cx="1878517" cy="43350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g21f2b0b6ef6_0_1462"/>
          <p:cNvSpPr/>
          <p:nvPr/>
        </p:nvSpPr>
        <p:spPr>
          <a:xfrm>
            <a:off x="0" y="200"/>
            <a:ext cx="12192000" cy="6858000"/>
          </a:xfrm>
          <a:prstGeom prst="rect">
            <a:avLst/>
          </a:prstGeom>
          <a:solidFill>
            <a:srgbClr val="833C9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01" name="Google Shape;601;g21f2b0b6ef6_0_1462"/>
          <p:cNvSpPr txBox="1"/>
          <p:nvPr/>
        </p:nvSpPr>
        <p:spPr>
          <a:xfrm>
            <a:off x="358767" y="271800"/>
            <a:ext cx="3654300" cy="50841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0"/>
              </a:spcBef>
              <a:spcAft>
                <a:spcPts val="0"/>
              </a:spcAft>
              <a:buClr>
                <a:schemeClr val="dk1"/>
              </a:buClr>
              <a:buSzPts val="1500"/>
              <a:buFont typeface="Arial"/>
              <a:buNone/>
            </a:pPr>
            <a:r>
              <a:rPr lang="en-GB" sz="2700" b="1">
                <a:solidFill>
                  <a:schemeClr val="lt1"/>
                </a:solidFill>
                <a:latin typeface="Open Sans"/>
                <a:ea typeface="Open Sans"/>
                <a:cs typeface="Open Sans"/>
                <a:sym typeface="Open Sans"/>
              </a:rPr>
              <a:t>Problem statement</a:t>
            </a:r>
            <a:endParaRPr sz="2700" b="1">
              <a:solidFill>
                <a:schemeClr val="lt1"/>
              </a:solidFill>
              <a:latin typeface="Open Sans"/>
              <a:ea typeface="Open Sans"/>
              <a:cs typeface="Open Sans"/>
              <a:sym typeface="Open Sans"/>
            </a:endParaRPr>
          </a:p>
          <a:p>
            <a:pPr marL="0" lvl="0" indent="0" algn="l" rtl="0">
              <a:lnSpc>
                <a:spcPct val="115000"/>
              </a:lnSpc>
              <a:spcBef>
                <a:spcPts val="0"/>
              </a:spcBef>
              <a:spcAft>
                <a:spcPts val="0"/>
              </a:spcAft>
              <a:buNone/>
            </a:pPr>
            <a:endParaRPr sz="2700" b="1">
              <a:solidFill>
                <a:schemeClr val="lt1"/>
              </a:solidFill>
              <a:latin typeface="Open Sans"/>
              <a:ea typeface="Open Sans"/>
              <a:cs typeface="Open Sans"/>
              <a:sym typeface="Open Sans"/>
            </a:endParaRPr>
          </a:p>
          <a:p>
            <a:pPr marL="0" lvl="0" indent="0" algn="l" rtl="0">
              <a:lnSpc>
                <a:spcPct val="115000"/>
              </a:lnSpc>
              <a:spcBef>
                <a:spcPts val="0"/>
              </a:spcBef>
              <a:spcAft>
                <a:spcPts val="0"/>
              </a:spcAft>
              <a:buNone/>
            </a:pPr>
            <a:r>
              <a:rPr lang="en-GB" sz="1300" b="1">
                <a:solidFill>
                  <a:schemeClr val="lt1"/>
                </a:solidFill>
                <a:latin typeface="Open Sans"/>
                <a:ea typeface="Open Sans"/>
                <a:cs typeface="Open Sans"/>
                <a:sym typeface="Open Sans"/>
              </a:rPr>
              <a:t>What is it?</a:t>
            </a:r>
            <a:endParaRPr sz="1300" b="1">
              <a:solidFill>
                <a:schemeClr val="lt1"/>
              </a:solidFill>
              <a:latin typeface="Open Sans"/>
              <a:ea typeface="Open Sans"/>
              <a:cs typeface="Open Sans"/>
              <a:sym typeface="Open Sans"/>
            </a:endParaRPr>
          </a:p>
          <a:p>
            <a:pPr marL="0" lvl="0" indent="0" algn="l" rtl="0">
              <a:lnSpc>
                <a:spcPct val="115000"/>
              </a:lnSpc>
              <a:spcBef>
                <a:spcPts val="0"/>
              </a:spcBef>
              <a:spcAft>
                <a:spcPts val="0"/>
              </a:spcAft>
              <a:buNone/>
            </a:pPr>
            <a:r>
              <a:rPr lang="en-GB" sz="1300">
                <a:solidFill>
                  <a:schemeClr val="lt1"/>
                </a:solidFill>
                <a:latin typeface="Open Sans SemiBold"/>
                <a:ea typeface="Open Sans SemiBold"/>
                <a:cs typeface="Open Sans SemiBold"/>
                <a:sym typeface="Open Sans SemiBold"/>
              </a:rPr>
              <a:t>A problem statement is a carefully crafted and actionable question, to redefine your purpose and direction. IT combines previous insights on the challenge, who you are designing for and the desired impact. </a:t>
            </a:r>
            <a:endParaRPr sz="1300">
              <a:solidFill>
                <a:schemeClr val="lt1"/>
              </a:solidFill>
              <a:latin typeface="Open Sans Medium"/>
              <a:ea typeface="Open Sans Medium"/>
              <a:cs typeface="Open Sans Medium"/>
              <a:sym typeface="Open Sans Medium"/>
            </a:endParaRPr>
          </a:p>
          <a:p>
            <a:pPr marL="0" lvl="0" indent="0" algn="l" rtl="0">
              <a:lnSpc>
                <a:spcPct val="115000"/>
              </a:lnSpc>
              <a:spcBef>
                <a:spcPts val="0"/>
              </a:spcBef>
              <a:spcAft>
                <a:spcPts val="0"/>
              </a:spcAft>
              <a:buNone/>
            </a:pPr>
            <a:endParaRPr sz="1300">
              <a:solidFill>
                <a:schemeClr val="lt1"/>
              </a:solidFill>
              <a:latin typeface="Open Sans Medium"/>
              <a:ea typeface="Open Sans Medium"/>
              <a:cs typeface="Open Sans Medium"/>
              <a:sym typeface="Open Sans Medium"/>
            </a:endParaRPr>
          </a:p>
          <a:p>
            <a:pPr marL="0" lvl="0" indent="0" algn="l" rtl="0">
              <a:lnSpc>
                <a:spcPct val="115000"/>
              </a:lnSpc>
              <a:spcBef>
                <a:spcPts val="0"/>
              </a:spcBef>
              <a:spcAft>
                <a:spcPts val="0"/>
              </a:spcAft>
              <a:buNone/>
            </a:pPr>
            <a:r>
              <a:rPr lang="en-GB" sz="1300" b="1">
                <a:solidFill>
                  <a:schemeClr val="lt1"/>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What do we need to use it for?</a:t>
            </a:r>
            <a:endParaRPr sz="1300" b="1">
              <a:solidFill>
                <a:schemeClr val="lt1"/>
              </a:solidFill>
              <a:latin typeface="Open Sans"/>
              <a:ea typeface="Open Sans"/>
              <a:cs typeface="Open Sans"/>
              <a:sym typeface="Open Sans"/>
            </a:endParaRPr>
          </a:p>
          <a:p>
            <a:pPr marL="0" lvl="0" indent="0" algn="l" rtl="0">
              <a:lnSpc>
                <a:spcPct val="115000"/>
              </a:lnSpc>
              <a:spcBef>
                <a:spcPts val="0"/>
              </a:spcBef>
              <a:spcAft>
                <a:spcPts val="0"/>
              </a:spcAft>
              <a:buNone/>
            </a:pPr>
            <a:r>
              <a:rPr lang="en-GB" sz="1300">
                <a:solidFill>
                  <a:schemeClr val="lt1"/>
                </a:solidFill>
                <a:latin typeface="Open Sans SemiBold"/>
                <a:ea typeface="Open Sans SemiBold"/>
                <a:cs typeface="Open Sans SemiBold"/>
                <a:sym typeface="Open Sans SemiBold"/>
              </a:rPr>
              <a:t>It is a bridging activity, to help reframe the issue/challenge identified. It is structured as an open question or opportunity, as stimulus to draw on when identifying future opportunities or solutions.</a:t>
            </a:r>
            <a:endParaRPr sz="1300">
              <a:solidFill>
                <a:schemeClr val="lt1"/>
              </a:solidFill>
              <a:latin typeface="Open Sans SemiBold"/>
              <a:ea typeface="Open Sans SemiBold"/>
              <a:cs typeface="Open Sans SemiBold"/>
              <a:sym typeface="Open Sans SemiBold"/>
            </a:endParaRPr>
          </a:p>
          <a:p>
            <a:pPr marL="0" lvl="0" indent="0" algn="l" rtl="0">
              <a:lnSpc>
                <a:spcPct val="115000"/>
              </a:lnSpc>
              <a:spcBef>
                <a:spcPts val="0"/>
              </a:spcBef>
              <a:spcAft>
                <a:spcPts val="0"/>
              </a:spcAft>
              <a:buNone/>
            </a:pPr>
            <a:endParaRPr sz="1300">
              <a:solidFill>
                <a:schemeClr val="lt1"/>
              </a:solidFill>
              <a:latin typeface="Open Sans SemiBold"/>
              <a:ea typeface="Open Sans SemiBold"/>
              <a:cs typeface="Open Sans SemiBold"/>
              <a:sym typeface="Open Sans SemiBold"/>
            </a:endParaRPr>
          </a:p>
          <a:p>
            <a:pPr marL="0" lvl="0" indent="0" algn="l" rtl="0">
              <a:lnSpc>
                <a:spcPct val="115000"/>
              </a:lnSpc>
              <a:spcBef>
                <a:spcPts val="0"/>
              </a:spcBef>
              <a:spcAft>
                <a:spcPts val="0"/>
              </a:spcAft>
              <a:buNone/>
            </a:pPr>
            <a:r>
              <a:rPr lang="en-GB" sz="1300" b="1">
                <a:solidFill>
                  <a:schemeClr val="lt1"/>
                </a:solidFill>
                <a:latin typeface="Open Sans"/>
                <a:ea typeface="Open Sans"/>
                <a:cs typeface="Open Sans"/>
                <a:sym typeface="Open Sans"/>
              </a:rPr>
              <a:t>Who needs to be involved?</a:t>
            </a:r>
            <a:endParaRPr sz="1300" b="1">
              <a:solidFill>
                <a:schemeClr val="lt1"/>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500"/>
              <a:buFont typeface="Arial"/>
              <a:buNone/>
            </a:pPr>
            <a:r>
              <a:rPr lang="en-GB" sz="1300">
                <a:solidFill>
                  <a:schemeClr val="lt1"/>
                </a:solidFill>
                <a:latin typeface="Open Sans SemiBold"/>
                <a:ea typeface="Open Sans SemiBold"/>
                <a:cs typeface="Open Sans SemiBold"/>
                <a:sym typeface="Open Sans SemiBold"/>
              </a:rPr>
              <a:t>Key players and stakeholders.</a:t>
            </a:r>
            <a:endParaRPr sz="1300">
              <a:solidFill>
                <a:schemeClr val="lt1"/>
              </a:solidFill>
              <a:latin typeface="Open Sans SemiBold"/>
              <a:ea typeface="Open Sans SemiBold"/>
              <a:cs typeface="Open Sans SemiBold"/>
              <a:sym typeface="Open Sans SemiBold"/>
            </a:endParaRPr>
          </a:p>
        </p:txBody>
      </p:sp>
      <p:pic>
        <p:nvPicPr>
          <p:cNvPr id="602" name="Google Shape;602;g21f2b0b6ef6_0_1462"/>
          <p:cNvPicPr preferRelativeResize="0"/>
          <p:nvPr/>
        </p:nvPicPr>
        <p:blipFill>
          <a:blip r:embed="rId3">
            <a:alphaModFix/>
          </a:blip>
          <a:stretch>
            <a:fillRect/>
          </a:stretch>
        </p:blipFill>
        <p:spPr>
          <a:xfrm>
            <a:off x="-1889136" y="5956297"/>
            <a:ext cx="629867" cy="629900"/>
          </a:xfrm>
          <a:prstGeom prst="rect">
            <a:avLst/>
          </a:prstGeom>
          <a:noFill/>
          <a:ln>
            <a:noFill/>
          </a:ln>
        </p:spPr>
      </p:pic>
      <p:cxnSp>
        <p:nvCxnSpPr>
          <p:cNvPr id="603" name="Google Shape;603;g21f2b0b6ef6_0_1462"/>
          <p:cNvCxnSpPr/>
          <p:nvPr/>
        </p:nvCxnSpPr>
        <p:spPr>
          <a:xfrm>
            <a:off x="495300" y="1041400"/>
            <a:ext cx="533700" cy="0"/>
          </a:xfrm>
          <a:prstGeom prst="straightConnector1">
            <a:avLst/>
          </a:prstGeom>
          <a:noFill/>
          <a:ln w="19050" cap="flat" cmpd="sng">
            <a:solidFill>
              <a:schemeClr val="lt1"/>
            </a:solidFill>
            <a:prstDash val="solid"/>
            <a:round/>
            <a:headEnd type="none" w="med" len="med"/>
            <a:tailEnd type="none" w="med" len="med"/>
          </a:ln>
        </p:spPr>
      </p:cxnSp>
      <p:pic>
        <p:nvPicPr>
          <p:cNvPr id="604" name="Google Shape;604;g21f2b0b6ef6_0_1462"/>
          <p:cNvPicPr preferRelativeResize="0"/>
          <p:nvPr/>
        </p:nvPicPr>
        <p:blipFill>
          <a:blip r:embed="rId4">
            <a:alphaModFix/>
          </a:blip>
          <a:stretch>
            <a:fillRect/>
          </a:stretch>
        </p:blipFill>
        <p:spPr>
          <a:xfrm>
            <a:off x="358770" y="6096003"/>
            <a:ext cx="479534" cy="490200"/>
          </a:xfrm>
          <a:prstGeom prst="rect">
            <a:avLst/>
          </a:prstGeom>
          <a:noFill/>
          <a:ln>
            <a:noFill/>
          </a:ln>
        </p:spPr>
      </p:pic>
      <p:sp>
        <p:nvSpPr>
          <p:cNvPr id="605" name="Google Shape;605;g21f2b0b6ef6_0_1462"/>
          <p:cNvSpPr txBox="1"/>
          <p:nvPr/>
        </p:nvSpPr>
        <p:spPr>
          <a:xfrm>
            <a:off x="4432300" y="5878600"/>
            <a:ext cx="7505700" cy="5694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0"/>
              </a:spcAft>
              <a:buNone/>
            </a:pPr>
            <a:r>
              <a:rPr lang="en-GB" sz="2100" b="1">
                <a:solidFill>
                  <a:schemeClr val="lt1"/>
                </a:solidFill>
                <a:latin typeface="Open Sans"/>
                <a:ea typeface="Open Sans"/>
                <a:cs typeface="Open Sans"/>
                <a:sym typeface="Open Sans"/>
              </a:rPr>
              <a:t>concise  |  purpose  |  direction</a:t>
            </a:r>
            <a:endParaRPr sz="1200">
              <a:solidFill>
                <a:schemeClr val="lt1"/>
              </a:solidFill>
              <a:latin typeface="Open Sans SemiBold"/>
              <a:ea typeface="Open Sans SemiBold"/>
              <a:cs typeface="Open Sans SemiBold"/>
              <a:sym typeface="Open Sans SemiBold"/>
            </a:endParaRPr>
          </a:p>
        </p:txBody>
      </p:sp>
      <p:pic>
        <p:nvPicPr>
          <p:cNvPr id="606" name="Google Shape;606;g21f2b0b6ef6_0_1462"/>
          <p:cNvPicPr preferRelativeResize="0"/>
          <p:nvPr/>
        </p:nvPicPr>
        <p:blipFill rotWithShape="1">
          <a:blip r:embed="rId5">
            <a:alphaModFix/>
          </a:blip>
          <a:srcRect l="22438" t="16297" b="10682"/>
          <a:stretch/>
        </p:blipFill>
        <p:spPr>
          <a:xfrm>
            <a:off x="4406900" y="271800"/>
            <a:ext cx="7505597" cy="529936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g21f2b0b6ef6_0_1523"/>
          <p:cNvSpPr/>
          <p:nvPr/>
        </p:nvSpPr>
        <p:spPr>
          <a:xfrm>
            <a:off x="0" y="200"/>
            <a:ext cx="12192000" cy="6858000"/>
          </a:xfrm>
          <a:prstGeom prst="rect">
            <a:avLst/>
          </a:prstGeom>
          <a:solidFill>
            <a:srgbClr val="833C9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12" name="Google Shape;612;g21f2b0b6ef6_0_1523"/>
          <p:cNvSpPr txBox="1"/>
          <p:nvPr/>
        </p:nvSpPr>
        <p:spPr>
          <a:xfrm>
            <a:off x="358767" y="271800"/>
            <a:ext cx="3629100" cy="57744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0"/>
              </a:spcBef>
              <a:spcAft>
                <a:spcPts val="0"/>
              </a:spcAft>
              <a:buNone/>
            </a:pPr>
            <a:r>
              <a:rPr lang="en-GB" sz="2700" b="1">
                <a:solidFill>
                  <a:schemeClr val="lt1"/>
                </a:solidFill>
                <a:latin typeface="Open Sans"/>
                <a:ea typeface="Open Sans"/>
                <a:cs typeface="Open Sans"/>
                <a:sym typeface="Open Sans"/>
              </a:rPr>
              <a:t>Problem statement</a:t>
            </a:r>
            <a:endParaRPr sz="2700" b="1">
              <a:solidFill>
                <a:schemeClr val="lt1"/>
              </a:solidFill>
              <a:latin typeface="Open Sans"/>
              <a:ea typeface="Open Sans"/>
              <a:cs typeface="Open Sans"/>
              <a:sym typeface="Open Sans"/>
            </a:endParaRPr>
          </a:p>
          <a:p>
            <a:pPr marL="0" lvl="0" indent="0" algn="l" rtl="0">
              <a:lnSpc>
                <a:spcPct val="115000"/>
              </a:lnSpc>
              <a:spcBef>
                <a:spcPts val="0"/>
              </a:spcBef>
              <a:spcAft>
                <a:spcPts val="0"/>
              </a:spcAft>
              <a:buNone/>
            </a:pPr>
            <a:endParaRPr sz="2700" b="1">
              <a:solidFill>
                <a:schemeClr val="lt1"/>
              </a:solidFill>
              <a:latin typeface="Open Sans"/>
              <a:ea typeface="Open Sans"/>
              <a:cs typeface="Open Sans"/>
              <a:sym typeface="Open Sans"/>
            </a:endParaRPr>
          </a:p>
          <a:p>
            <a:pPr marL="609600" lvl="0" indent="-387350" algn="l" rtl="0">
              <a:lnSpc>
                <a:spcPct val="115000"/>
              </a:lnSpc>
              <a:spcBef>
                <a:spcPts val="0"/>
              </a:spcBef>
              <a:spcAft>
                <a:spcPts val="0"/>
              </a:spcAft>
              <a:buClr>
                <a:schemeClr val="lt1"/>
              </a:buClr>
              <a:buSzPts val="1300"/>
              <a:buFont typeface="Open Sans SemiBold"/>
              <a:buAutoNum type="arabicPeriod"/>
            </a:pPr>
            <a:r>
              <a:rPr lang="en-GB" sz="1300">
                <a:solidFill>
                  <a:schemeClr val="lt1"/>
                </a:solidFill>
                <a:latin typeface="Open Sans SemiBold"/>
                <a:ea typeface="Open Sans SemiBold"/>
                <a:cs typeface="Open Sans SemiBold"/>
                <a:sym typeface="Open Sans SemiBold"/>
              </a:rPr>
              <a:t>Follow the sentence structure to create a fully formed problem statement. </a:t>
            </a:r>
            <a:endParaRPr sz="1300">
              <a:solidFill>
                <a:schemeClr val="lt1"/>
              </a:solidFill>
              <a:latin typeface="Open Sans SemiBold"/>
              <a:ea typeface="Open Sans SemiBold"/>
              <a:cs typeface="Open Sans SemiBold"/>
              <a:sym typeface="Open Sans SemiBold"/>
            </a:endParaRPr>
          </a:p>
          <a:p>
            <a:pPr marL="609600" lvl="0" indent="0" algn="l" rtl="0">
              <a:lnSpc>
                <a:spcPct val="115000"/>
              </a:lnSpc>
              <a:spcBef>
                <a:spcPts val="0"/>
              </a:spcBef>
              <a:spcAft>
                <a:spcPts val="0"/>
              </a:spcAft>
              <a:buNone/>
            </a:pPr>
            <a:endParaRPr sz="1300">
              <a:solidFill>
                <a:schemeClr val="lt1"/>
              </a:solidFill>
              <a:latin typeface="Open Sans SemiBold"/>
              <a:ea typeface="Open Sans SemiBold"/>
              <a:cs typeface="Open Sans SemiBold"/>
              <a:sym typeface="Open Sans SemiBold"/>
            </a:endParaRPr>
          </a:p>
          <a:p>
            <a:pPr marL="609600" lvl="0" indent="0" algn="l" rtl="0">
              <a:lnSpc>
                <a:spcPct val="115000"/>
              </a:lnSpc>
              <a:spcBef>
                <a:spcPts val="0"/>
              </a:spcBef>
              <a:spcAft>
                <a:spcPts val="0"/>
              </a:spcAft>
              <a:buNone/>
            </a:pPr>
            <a:r>
              <a:rPr lang="en-GB" sz="1300">
                <a:solidFill>
                  <a:schemeClr val="lt1"/>
                </a:solidFill>
                <a:latin typeface="Open Sans SemiBold"/>
                <a:ea typeface="Open Sans SemiBold"/>
                <a:cs typeface="Open Sans SemiBold"/>
                <a:sym typeface="Open Sans SemiBold"/>
              </a:rPr>
              <a:t>Tips per section: </a:t>
            </a:r>
            <a:endParaRPr sz="1300">
              <a:solidFill>
                <a:schemeClr val="lt1"/>
              </a:solidFill>
              <a:latin typeface="Open Sans SemiBold"/>
              <a:ea typeface="Open Sans SemiBold"/>
              <a:cs typeface="Open Sans SemiBold"/>
              <a:sym typeface="Open Sans SemiBold"/>
            </a:endParaRPr>
          </a:p>
          <a:p>
            <a:pPr marL="1219200" lvl="0" indent="-387350" algn="l" rtl="0">
              <a:lnSpc>
                <a:spcPct val="115000"/>
              </a:lnSpc>
              <a:spcBef>
                <a:spcPts val="0"/>
              </a:spcBef>
              <a:spcAft>
                <a:spcPts val="0"/>
              </a:spcAft>
              <a:buClr>
                <a:schemeClr val="lt1"/>
              </a:buClr>
              <a:buSzPts val="1300"/>
              <a:buFont typeface="Open Sans SemiBold"/>
              <a:buChar char="●"/>
            </a:pPr>
            <a:r>
              <a:rPr lang="en-GB" sz="1300">
                <a:solidFill>
                  <a:schemeClr val="lt1"/>
                </a:solidFill>
                <a:latin typeface="Open Sans SemiBold"/>
                <a:ea typeface="Open Sans SemiBold"/>
                <a:cs typeface="Open Sans SemiBold"/>
                <a:sym typeface="Open Sans SemiBold"/>
              </a:rPr>
              <a:t>‘Given that’: outline current issue/challenge </a:t>
            </a:r>
            <a:endParaRPr sz="1300">
              <a:solidFill>
                <a:schemeClr val="lt1"/>
              </a:solidFill>
              <a:latin typeface="Open Sans SemiBold"/>
              <a:ea typeface="Open Sans SemiBold"/>
              <a:cs typeface="Open Sans SemiBold"/>
              <a:sym typeface="Open Sans SemiBold"/>
            </a:endParaRPr>
          </a:p>
          <a:p>
            <a:pPr marL="1219200" lvl="0" indent="-387350" algn="l" rtl="0">
              <a:lnSpc>
                <a:spcPct val="115000"/>
              </a:lnSpc>
              <a:spcBef>
                <a:spcPts val="0"/>
              </a:spcBef>
              <a:spcAft>
                <a:spcPts val="0"/>
              </a:spcAft>
              <a:buClr>
                <a:schemeClr val="lt1"/>
              </a:buClr>
              <a:buSzPts val="1300"/>
              <a:buFont typeface="Open Sans SemiBold"/>
              <a:buChar char="●"/>
            </a:pPr>
            <a:r>
              <a:rPr lang="en-GB" sz="1300">
                <a:solidFill>
                  <a:schemeClr val="lt1"/>
                </a:solidFill>
                <a:latin typeface="Open Sans SemiBold"/>
                <a:ea typeface="Open Sans SemiBold"/>
                <a:cs typeface="Open Sans SemiBold"/>
                <a:sym typeface="Open Sans SemiBold"/>
              </a:rPr>
              <a:t>‘HMW help’: identify who we are designing for</a:t>
            </a:r>
            <a:endParaRPr sz="1300">
              <a:solidFill>
                <a:schemeClr val="lt1"/>
              </a:solidFill>
              <a:latin typeface="Open Sans SemiBold"/>
              <a:ea typeface="Open Sans SemiBold"/>
              <a:cs typeface="Open Sans SemiBold"/>
              <a:sym typeface="Open Sans SemiBold"/>
            </a:endParaRPr>
          </a:p>
          <a:p>
            <a:pPr marL="1219200" lvl="0" indent="-387350" algn="l" rtl="0">
              <a:lnSpc>
                <a:spcPct val="115000"/>
              </a:lnSpc>
              <a:spcBef>
                <a:spcPts val="0"/>
              </a:spcBef>
              <a:spcAft>
                <a:spcPts val="0"/>
              </a:spcAft>
              <a:buClr>
                <a:schemeClr val="lt1"/>
              </a:buClr>
              <a:buSzPts val="1300"/>
              <a:buFont typeface="Open Sans SemiBold"/>
              <a:buChar char="●"/>
            </a:pPr>
            <a:r>
              <a:rPr lang="en-GB" sz="1300">
                <a:solidFill>
                  <a:schemeClr val="lt1"/>
                </a:solidFill>
                <a:latin typeface="Open Sans SemiBold"/>
                <a:ea typeface="Open Sans SemiBold"/>
                <a:cs typeface="Open Sans SemiBold"/>
                <a:sym typeface="Open Sans SemiBold"/>
              </a:rPr>
              <a:t>“Do / be / achieve / feel’: identify immediate actions and enablers </a:t>
            </a:r>
            <a:endParaRPr sz="1300">
              <a:solidFill>
                <a:schemeClr val="lt1"/>
              </a:solidFill>
              <a:latin typeface="Open Sans SemiBold"/>
              <a:ea typeface="Open Sans SemiBold"/>
              <a:cs typeface="Open Sans SemiBold"/>
              <a:sym typeface="Open Sans SemiBold"/>
            </a:endParaRPr>
          </a:p>
          <a:p>
            <a:pPr marL="1219200" lvl="0" indent="-387350" algn="l" rtl="0">
              <a:lnSpc>
                <a:spcPct val="115000"/>
              </a:lnSpc>
              <a:spcBef>
                <a:spcPts val="0"/>
              </a:spcBef>
              <a:spcAft>
                <a:spcPts val="0"/>
              </a:spcAft>
              <a:buClr>
                <a:schemeClr val="lt1"/>
              </a:buClr>
              <a:buSzPts val="1300"/>
              <a:buFont typeface="Open Sans SemiBold"/>
              <a:buChar char="●"/>
            </a:pPr>
            <a:r>
              <a:rPr lang="en-GB" sz="1300">
                <a:solidFill>
                  <a:schemeClr val="lt1"/>
                </a:solidFill>
                <a:latin typeface="Open Sans SemiBold"/>
                <a:ea typeface="Open Sans SemiBold"/>
                <a:cs typeface="Open Sans SemiBold"/>
                <a:sym typeface="Open Sans SemiBold"/>
              </a:rPr>
              <a:t>‘So they can’: describe the desired impact.</a:t>
            </a:r>
            <a:endParaRPr sz="1300">
              <a:solidFill>
                <a:schemeClr val="lt1"/>
              </a:solidFill>
              <a:latin typeface="Open Sans SemiBold"/>
              <a:ea typeface="Open Sans SemiBold"/>
              <a:cs typeface="Open Sans SemiBold"/>
              <a:sym typeface="Open Sans SemiBold"/>
            </a:endParaRPr>
          </a:p>
          <a:p>
            <a:pPr marL="0" lvl="0" indent="0" algn="l" rtl="0">
              <a:lnSpc>
                <a:spcPct val="115000"/>
              </a:lnSpc>
              <a:spcBef>
                <a:spcPts val="0"/>
              </a:spcBef>
              <a:spcAft>
                <a:spcPts val="0"/>
              </a:spcAft>
              <a:buNone/>
            </a:pPr>
            <a:endParaRPr sz="1300">
              <a:solidFill>
                <a:schemeClr val="lt1"/>
              </a:solidFill>
              <a:latin typeface="Open Sans SemiBold"/>
              <a:ea typeface="Open Sans SemiBold"/>
              <a:cs typeface="Open Sans SemiBold"/>
              <a:sym typeface="Open Sans SemiBold"/>
            </a:endParaRPr>
          </a:p>
          <a:p>
            <a:pPr marL="609600" lvl="0" indent="-387350" algn="l" rtl="0">
              <a:lnSpc>
                <a:spcPct val="115000"/>
              </a:lnSpc>
              <a:spcBef>
                <a:spcPts val="0"/>
              </a:spcBef>
              <a:spcAft>
                <a:spcPts val="0"/>
              </a:spcAft>
              <a:buClr>
                <a:schemeClr val="lt1"/>
              </a:buClr>
              <a:buSzPts val="1300"/>
              <a:buFont typeface="Open Sans SemiBold"/>
              <a:buAutoNum type="arabicPeriod"/>
            </a:pPr>
            <a:r>
              <a:rPr lang="en-GB" sz="1300">
                <a:solidFill>
                  <a:schemeClr val="lt1"/>
                </a:solidFill>
                <a:latin typeface="Open Sans SemiBold"/>
                <a:ea typeface="Open Sans SemiBold"/>
                <a:cs typeface="Open Sans SemiBold"/>
                <a:sym typeface="Open Sans SemiBold"/>
              </a:rPr>
              <a:t>This template has two problem statements but you may find you need more to cover all aspects of your project.</a:t>
            </a:r>
            <a:endParaRPr sz="1300">
              <a:solidFill>
                <a:schemeClr val="lt1"/>
              </a:solidFill>
              <a:latin typeface="Open Sans SemiBold"/>
              <a:ea typeface="Open Sans SemiBold"/>
              <a:cs typeface="Open Sans SemiBold"/>
              <a:sym typeface="Open Sans SemiBold"/>
            </a:endParaRPr>
          </a:p>
          <a:p>
            <a:pPr marL="0" lvl="0" indent="0" algn="l" rtl="0">
              <a:lnSpc>
                <a:spcPct val="115000"/>
              </a:lnSpc>
              <a:spcBef>
                <a:spcPts val="0"/>
              </a:spcBef>
              <a:spcAft>
                <a:spcPts val="0"/>
              </a:spcAft>
              <a:buNone/>
            </a:pPr>
            <a:endParaRPr sz="1300">
              <a:solidFill>
                <a:schemeClr val="lt1"/>
              </a:solidFill>
              <a:latin typeface="Open Sans SemiBold"/>
              <a:ea typeface="Open Sans SemiBold"/>
              <a:cs typeface="Open Sans SemiBold"/>
              <a:sym typeface="Open Sans SemiBold"/>
            </a:endParaRPr>
          </a:p>
        </p:txBody>
      </p:sp>
      <p:pic>
        <p:nvPicPr>
          <p:cNvPr id="613" name="Google Shape;613;g21f2b0b6ef6_0_1523"/>
          <p:cNvPicPr preferRelativeResize="0"/>
          <p:nvPr/>
        </p:nvPicPr>
        <p:blipFill>
          <a:blip r:embed="rId3">
            <a:alphaModFix/>
          </a:blip>
          <a:stretch>
            <a:fillRect/>
          </a:stretch>
        </p:blipFill>
        <p:spPr>
          <a:xfrm>
            <a:off x="358764" y="5956297"/>
            <a:ext cx="629867" cy="629900"/>
          </a:xfrm>
          <a:prstGeom prst="rect">
            <a:avLst/>
          </a:prstGeom>
          <a:noFill/>
          <a:ln>
            <a:noFill/>
          </a:ln>
        </p:spPr>
      </p:pic>
      <p:cxnSp>
        <p:nvCxnSpPr>
          <p:cNvPr id="614" name="Google Shape;614;g21f2b0b6ef6_0_1523"/>
          <p:cNvCxnSpPr/>
          <p:nvPr/>
        </p:nvCxnSpPr>
        <p:spPr>
          <a:xfrm>
            <a:off x="495300" y="1041400"/>
            <a:ext cx="533700" cy="0"/>
          </a:xfrm>
          <a:prstGeom prst="straightConnector1">
            <a:avLst/>
          </a:prstGeom>
          <a:noFill/>
          <a:ln w="19050" cap="flat" cmpd="sng">
            <a:solidFill>
              <a:schemeClr val="lt1"/>
            </a:solidFill>
            <a:prstDash val="solid"/>
            <a:round/>
            <a:headEnd type="none" w="med" len="med"/>
            <a:tailEnd type="none" w="med" len="med"/>
          </a:ln>
        </p:spPr>
      </p:cxnSp>
      <p:pic>
        <p:nvPicPr>
          <p:cNvPr id="615" name="Google Shape;615;g21f2b0b6ef6_0_1523"/>
          <p:cNvPicPr preferRelativeResize="0"/>
          <p:nvPr/>
        </p:nvPicPr>
        <p:blipFill rotWithShape="1">
          <a:blip r:embed="rId4">
            <a:alphaModFix/>
          </a:blip>
          <a:srcRect l="79" r="89"/>
          <a:stretch/>
        </p:blipFill>
        <p:spPr>
          <a:xfrm>
            <a:off x="4411650" y="273500"/>
            <a:ext cx="7500848" cy="5296001"/>
          </a:xfrm>
          <a:prstGeom prst="rect">
            <a:avLst/>
          </a:prstGeom>
          <a:noFill/>
          <a:ln>
            <a:noFill/>
          </a:ln>
          <a:effectLst>
            <a:outerShdw blurRad="57150" dist="19050" dir="5400000" algn="bl" rotWithShape="0">
              <a:srgbClr val="000000">
                <a:alpha val="50000"/>
              </a:srgbClr>
            </a:outerShdw>
          </a:effectLst>
        </p:spPr>
      </p:pic>
      <p:sp>
        <p:nvSpPr>
          <p:cNvPr id="616" name="Google Shape;616;g21f2b0b6ef6_0_1523"/>
          <p:cNvSpPr txBox="1"/>
          <p:nvPr/>
        </p:nvSpPr>
        <p:spPr>
          <a:xfrm>
            <a:off x="4432300" y="5878600"/>
            <a:ext cx="7505700" cy="5694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0"/>
              </a:spcAft>
              <a:buNone/>
            </a:pPr>
            <a:r>
              <a:rPr lang="en-GB" sz="2100" b="1">
                <a:solidFill>
                  <a:schemeClr val="lt1"/>
                </a:solidFill>
                <a:latin typeface="Open Sans"/>
                <a:ea typeface="Open Sans"/>
                <a:cs typeface="Open Sans"/>
                <a:sym typeface="Open Sans"/>
              </a:rPr>
              <a:t>concise  |  purpose  |  direction</a:t>
            </a:r>
            <a:endParaRPr sz="1200">
              <a:solidFill>
                <a:schemeClr val="lt1"/>
              </a:solidFill>
              <a:latin typeface="Open Sans SemiBold"/>
              <a:ea typeface="Open Sans SemiBold"/>
              <a:cs typeface="Open Sans SemiBold"/>
              <a:sym typeface="Open Sans SemiBo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3C063F"/>
        </a:solidFill>
        <a:effectLst/>
      </p:bgPr>
    </p:bg>
    <p:spTree>
      <p:nvGrpSpPr>
        <p:cNvPr id="1" name="Shape 630"/>
        <p:cNvGrpSpPr/>
        <p:nvPr/>
      </p:nvGrpSpPr>
      <p:grpSpPr>
        <a:xfrm>
          <a:off x="0" y="0"/>
          <a:ext cx="0" cy="0"/>
          <a:chOff x="0" y="0"/>
          <a:chExt cx="0" cy="0"/>
        </a:xfrm>
      </p:grpSpPr>
      <p:sp>
        <p:nvSpPr>
          <p:cNvPr id="631" name="Google Shape;631;p7"/>
          <p:cNvSpPr txBox="1"/>
          <p:nvPr/>
        </p:nvSpPr>
        <p:spPr>
          <a:xfrm>
            <a:off x="1215024" y="4534525"/>
            <a:ext cx="5005894" cy="28623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chemeClr val="lt1"/>
                </a:solidFill>
                <a:latin typeface="Arial"/>
                <a:ea typeface="Arial"/>
                <a:cs typeface="Arial"/>
                <a:sym typeface="Arial"/>
              </a:rPr>
              <a:t>Toby Page</a:t>
            </a:r>
            <a:br>
              <a:rPr lang="en-GB" sz="1800" b="1">
                <a:solidFill>
                  <a:schemeClr val="lt1"/>
                </a:solidFill>
                <a:latin typeface="Arial"/>
                <a:ea typeface="Arial"/>
                <a:cs typeface="Arial"/>
                <a:sym typeface="Arial"/>
              </a:rPr>
            </a:br>
            <a:r>
              <a:rPr lang="en-GB" sz="1800">
                <a:solidFill>
                  <a:schemeClr val="lt1"/>
                </a:solidFill>
                <a:latin typeface="Arial"/>
                <a:ea typeface="Arial"/>
                <a:cs typeface="Arial"/>
                <a:sym typeface="Arial"/>
              </a:rPr>
              <a:t>Architecture Lead, LLR Care Record</a:t>
            </a:r>
            <a:endParaRPr/>
          </a:p>
          <a:p>
            <a:pPr marL="0" marR="0" lvl="0" indent="0" algn="l" rtl="0">
              <a:spcBef>
                <a:spcPts val="0"/>
              </a:spcBef>
              <a:spcAft>
                <a:spcPts val="0"/>
              </a:spcAft>
              <a:buNone/>
            </a:pPr>
            <a:r>
              <a:rPr lang="en-GB" sz="1800" b="1">
                <a:solidFill>
                  <a:schemeClr val="lt1"/>
                </a:solidFill>
                <a:latin typeface="Arial"/>
                <a:ea typeface="Arial"/>
                <a:cs typeface="Arial"/>
                <a:sym typeface="Arial"/>
              </a:rPr>
              <a:t>toby.page1@nhs.net</a:t>
            </a:r>
            <a:br>
              <a:rPr lang="en-GB" sz="1800" b="1">
                <a:solidFill>
                  <a:schemeClr val="lt1"/>
                </a:solidFill>
                <a:latin typeface="Arial"/>
                <a:ea typeface="Arial"/>
                <a:cs typeface="Arial"/>
                <a:sym typeface="Arial"/>
              </a:rPr>
            </a:br>
            <a:r>
              <a:rPr lang="en-GB" sz="1800" b="1">
                <a:solidFill>
                  <a:schemeClr val="lt1"/>
                </a:solidFill>
                <a:latin typeface="Arial"/>
                <a:ea typeface="Arial"/>
                <a:cs typeface="Arial"/>
                <a:sym typeface="Arial"/>
              </a:rPr>
              <a:t>Tel 0776 6331074</a:t>
            </a:r>
            <a:endParaRPr/>
          </a:p>
          <a:p>
            <a:pPr marL="0" marR="0" lvl="0" indent="0" algn="l" rtl="0">
              <a:spcBef>
                <a:spcPts val="0"/>
              </a:spcBef>
              <a:spcAft>
                <a:spcPts val="0"/>
              </a:spcAft>
              <a:buNone/>
            </a:pPr>
            <a:br>
              <a:rPr lang="en-GB" sz="1800" b="1">
                <a:solidFill>
                  <a:schemeClr val="lt1"/>
                </a:solidFill>
                <a:latin typeface="Arial"/>
                <a:ea typeface="Arial"/>
                <a:cs typeface="Arial"/>
                <a:sym typeface="Arial"/>
              </a:rPr>
            </a:br>
            <a:endParaRPr sz="1800" b="1">
              <a:solidFill>
                <a:schemeClr val="lt1"/>
              </a:solidFill>
              <a:latin typeface="Arial"/>
              <a:ea typeface="Arial"/>
              <a:cs typeface="Arial"/>
              <a:sym typeface="Arial"/>
            </a:endParaRPr>
          </a:p>
          <a:p>
            <a:pPr marL="0" marR="0" lvl="0" indent="0" algn="l" rtl="0">
              <a:spcBef>
                <a:spcPts val="0"/>
              </a:spcBef>
              <a:spcAft>
                <a:spcPts val="0"/>
              </a:spcAft>
              <a:buNone/>
            </a:pPr>
            <a:br>
              <a:rPr lang="en-GB" sz="1800" b="1">
                <a:solidFill>
                  <a:schemeClr val="lt1"/>
                </a:solidFill>
                <a:latin typeface="Arial"/>
                <a:ea typeface="Arial"/>
                <a:cs typeface="Arial"/>
                <a:sym typeface="Arial"/>
              </a:rPr>
            </a:br>
            <a:endParaRPr sz="1800" b="1">
              <a:solidFill>
                <a:schemeClr val="lt1"/>
              </a:solidFill>
              <a:latin typeface="Arial"/>
              <a:ea typeface="Arial"/>
              <a:cs typeface="Arial"/>
              <a:sym typeface="Arial"/>
            </a:endParaRPr>
          </a:p>
          <a:p>
            <a:pPr marL="0" marR="0" lvl="0" indent="0" algn="l" rtl="0">
              <a:spcBef>
                <a:spcPts val="0"/>
              </a:spcBef>
              <a:spcAft>
                <a:spcPts val="0"/>
              </a:spcAft>
              <a:buNone/>
            </a:pPr>
            <a:r>
              <a:rPr lang="en-GB" sz="1800" b="1">
                <a:solidFill>
                  <a:schemeClr val="lt1"/>
                </a:solidFill>
                <a:latin typeface="Arial"/>
                <a:ea typeface="Arial"/>
                <a:cs typeface="Arial"/>
                <a:sym typeface="Arial"/>
              </a:rPr>
              <a:t> </a:t>
            </a:r>
            <a:endParaRPr/>
          </a:p>
          <a:p>
            <a:pPr marL="0" marR="0" lvl="0" indent="0" algn="l" rtl="0">
              <a:spcBef>
                <a:spcPts val="0"/>
              </a:spcBef>
              <a:spcAft>
                <a:spcPts val="0"/>
              </a:spcAft>
              <a:buNone/>
            </a:pPr>
            <a:endParaRPr sz="1800" b="1">
              <a:solidFill>
                <a:schemeClr val="lt1"/>
              </a:solidFill>
              <a:latin typeface="Arial"/>
              <a:ea typeface="Arial"/>
              <a:cs typeface="Arial"/>
              <a:sym typeface="Arial"/>
            </a:endParaRPr>
          </a:p>
        </p:txBody>
      </p:sp>
      <p:pic>
        <p:nvPicPr>
          <p:cNvPr id="632" name="Google Shape;632;p7" descr="A picture containing logo&#10;&#10;Description automatically generated"/>
          <p:cNvPicPr preferRelativeResize="0"/>
          <p:nvPr/>
        </p:nvPicPr>
        <p:blipFill rotWithShape="1">
          <a:blip r:embed="rId3">
            <a:alphaModFix/>
          </a:blip>
          <a:srcRect/>
          <a:stretch/>
        </p:blipFill>
        <p:spPr>
          <a:xfrm>
            <a:off x="1215023" y="3289611"/>
            <a:ext cx="2844955" cy="656528"/>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6"/>
          <p:cNvSpPr/>
          <p:nvPr/>
        </p:nvSpPr>
        <p:spPr>
          <a:xfrm>
            <a:off x="0" y="1"/>
            <a:ext cx="12192000" cy="983292"/>
          </a:xfrm>
          <a:prstGeom prst="rect">
            <a:avLst/>
          </a:prstGeom>
          <a:solidFill>
            <a:srgbClr val="833C9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2" name="Google Shape;622;p6"/>
          <p:cNvSpPr/>
          <p:nvPr/>
        </p:nvSpPr>
        <p:spPr>
          <a:xfrm>
            <a:off x="267416" y="260814"/>
            <a:ext cx="1032523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chemeClr val="lt1"/>
                </a:solidFill>
                <a:latin typeface="Arial"/>
                <a:ea typeface="Arial"/>
                <a:cs typeface="Arial"/>
                <a:sym typeface="Arial"/>
              </a:rPr>
              <a:t>Activity - Problem statements</a:t>
            </a:r>
            <a:endParaRPr sz="2400" b="1">
              <a:solidFill>
                <a:schemeClr val="dk1"/>
              </a:solidFill>
              <a:latin typeface="Arial"/>
              <a:ea typeface="Arial"/>
              <a:cs typeface="Arial"/>
              <a:sym typeface="Arial"/>
            </a:endParaRPr>
          </a:p>
        </p:txBody>
      </p:sp>
      <p:sp>
        <p:nvSpPr>
          <p:cNvPr id="623" name="Google Shape;623;p6"/>
          <p:cNvSpPr/>
          <p:nvPr/>
        </p:nvSpPr>
        <p:spPr>
          <a:xfrm>
            <a:off x="624153" y="1281552"/>
            <a:ext cx="8452593" cy="2044149"/>
          </a:xfrm>
          <a:prstGeom prst="rect">
            <a:avLst/>
          </a:prstGeom>
          <a:noFill/>
          <a:ln>
            <a:noFill/>
          </a:ln>
        </p:spPr>
        <p:txBody>
          <a:bodyPr spcFirstLastPara="1" wrap="square" lIns="91425" tIns="45700" rIns="91425" bIns="45700" anchor="t" anchorCtr="0">
            <a:spAutoFit/>
          </a:bodyPr>
          <a:lstStyle/>
          <a:p>
            <a:pPr marL="285750" marR="0" lvl="0" indent="-285750" algn="l" rtl="0">
              <a:lnSpc>
                <a:spcPct val="122222"/>
              </a:lnSpc>
              <a:spcBef>
                <a:spcPts val="0"/>
              </a:spcBef>
              <a:spcAft>
                <a:spcPts val="0"/>
              </a:spcAft>
              <a:buClr>
                <a:schemeClr val="dk1"/>
              </a:buClr>
              <a:buSzPts val="1800"/>
              <a:buFont typeface="Arial"/>
              <a:buChar char="•"/>
            </a:pPr>
            <a:r>
              <a:rPr lang="en-GB" sz="1800" b="1">
                <a:solidFill>
                  <a:schemeClr val="dk1"/>
                </a:solidFill>
                <a:latin typeface="Calibri"/>
                <a:ea typeface="Calibri"/>
                <a:cs typeface="Calibri"/>
                <a:sym typeface="Calibri"/>
              </a:rPr>
              <a:t>Who</a:t>
            </a:r>
            <a:r>
              <a:rPr lang="en-GB" sz="1800">
                <a:solidFill>
                  <a:schemeClr val="dk1"/>
                </a:solidFill>
                <a:latin typeface="Calibri"/>
                <a:ea typeface="Calibri"/>
                <a:cs typeface="Calibri"/>
                <a:sym typeface="Calibri"/>
              </a:rPr>
              <a:t> is affected by the problem?</a:t>
            </a:r>
            <a:endParaRPr/>
          </a:p>
          <a:p>
            <a:pPr marL="285750" marR="0" lvl="0" indent="-285750" algn="l" rtl="0">
              <a:lnSpc>
                <a:spcPct val="122222"/>
              </a:lnSpc>
              <a:spcBef>
                <a:spcPts val="0"/>
              </a:spcBef>
              <a:spcAft>
                <a:spcPts val="0"/>
              </a:spcAft>
              <a:buClr>
                <a:schemeClr val="dk1"/>
              </a:buClr>
              <a:buSzPts val="1800"/>
              <a:buFont typeface="Arial"/>
              <a:buChar char="•"/>
            </a:pPr>
            <a:r>
              <a:rPr lang="en-GB" sz="1800" b="1">
                <a:solidFill>
                  <a:schemeClr val="dk1"/>
                </a:solidFill>
                <a:latin typeface="Calibri"/>
                <a:ea typeface="Calibri"/>
                <a:cs typeface="Calibri"/>
                <a:sym typeface="Calibri"/>
              </a:rPr>
              <a:t>What</a:t>
            </a:r>
            <a:r>
              <a:rPr lang="en-GB" sz="1800">
                <a:solidFill>
                  <a:schemeClr val="dk1"/>
                </a:solidFill>
                <a:latin typeface="Calibri"/>
                <a:ea typeface="Calibri"/>
                <a:cs typeface="Calibri"/>
                <a:sym typeface="Calibri"/>
              </a:rPr>
              <a:t> is the problem?</a:t>
            </a:r>
            <a:endParaRPr/>
          </a:p>
          <a:p>
            <a:pPr marL="285750" marR="0" lvl="0" indent="-285750" algn="l" rtl="0">
              <a:lnSpc>
                <a:spcPct val="122222"/>
              </a:lnSpc>
              <a:spcBef>
                <a:spcPts val="0"/>
              </a:spcBef>
              <a:spcAft>
                <a:spcPts val="0"/>
              </a:spcAft>
              <a:buClr>
                <a:schemeClr val="dk1"/>
              </a:buClr>
              <a:buSzPts val="1800"/>
              <a:buFont typeface="Arial"/>
              <a:buChar char="•"/>
            </a:pPr>
            <a:r>
              <a:rPr lang="en-GB" sz="1800" b="1">
                <a:solidFill>
                  <a:schemeClr val="dk1"/>
                </a:solidFill>
                <a:latin typeface="Calibri"/>
                <a:ea typeface="Calibri"/>
                <a:cs typeface="Calibri"/>
                <a:sym typeface="Calibri"/>
              </a:rPr>
              <a:t>Where</a:t>
            </a:r>
            <a:r>
              <a:rPr lang="en-GB" sz="1800">
                <a:solidFill>
                  <a:schemeClr val="dk1"/>
                </a:solidFill>
                <a:latin typeface="Calibri"/>
                <a:ea typeface="Calibri"/>
                <a:cs typeface="Calibri"/>
                <a:sym typeface="Calibri"/>
              </a:rPr>
              <a:t> does this problem occur?</a:t>
            </a:r>
            <a:endParaRPr/>
          </a:p>
          <a:p>
            <a:pPr marL="285750" marR="0" lvl="0" indent="-285750" algn="l" rtl="0">
              <a:lnSpc>
                <a:spcPct val="122222"/>
              </a:lnSpc>
              <a:spcBef>
                <a:spcPts val="0"/>
              </a:spcBef>
              <a:spcAft>
                <a:spcPts val="0"/>
              </a:spcAft>
              <a:buClr>
                <a:schemeClr val="dk1"/>
              </a:buClr>
              <a:buSzPts val="1800"/>
              <a:buFont typeface="Arial"/>
              <a:buChar char="•"/>
            </a:pPr>
            <a:r>
              <a:rPr lang="en-GB" sz="1800" b="1">
                <a:solidFill>
                  <a:schemeClr val="dk1"/>
                </a:solidFill>
                <a:latin typeface="Calibri"/>
                <a:ea typeface="Calibri"/>
                <a:cs typeface="Calibri"/>
                <a:sym typeface="Calibri"/>
              </a:rPr>
              <a:t>When</a:t>
            </a:r>
            <a:r>
              <a:rPr lang="en-GB" sz="1800">
                <a:solidFill>
                  <a:schemeClr val="dk1"/>
                </a:solidFill>
                <a:latin typeface="Calibri"/>
                <a:ea typeface="Calibri"/>
                <a:cs typeface="Calibri"/>
                <a:sym typeface="Calibri"/>
              </a:rPr>
              <a:t> does the problem occur?</a:t>
            </a:r>
            <a:endParaRPr/>
          </a:p>
          <a:p>
            <a:pPr marL="285750" marR="0" lvl="0" indent="-285750" algn="l" rtl="0">
              <a:lnSpc>
                <a:spcPct val="116666"/>
              </a:lnSpc>
              <a:spcBef>
                <a:spcPts val="0"/>
              </a:spcBef>
              <a:spcAft>
                <a:spcPts val="0"/>
              </a:spcAft>
              <a:buClr>
                <a:schemeClr val="dk1"/>
              </a:buClr>
              <a:buSzPts val="1800"/>
              <a:buFont typeface="Arial"/>
              <a:buChar char="•"/>
            </a:pPr>
            <a:r>
              <a:rPr lang="en-GB" sz="1800" b="1">
                <a:solidFill>
                  <a:schemeClr val="dk1"/>
                </a:solidFill>
                <a:latin typeface="Calibri"/>
                <a:ea typeface="Calibri"/>
                <a:cs typeface="Calibri"/>
                <a:sym typeface="Calibri"/>
              </a:rPr>
              <a:t>Why</a:t>
            </a:r>
            <a:r>
              <a:rPr lang="en-GB" sz="1800">
                <a:solidFill>
                  <a:schemeClr val="dk1"/>
                </a:solidFill>
                <a:latin typeface="Calibri"/>
                <a:ea typeface="Calibri"/>
                <a:cs typeface="Calibri"/>
                <a:sym typeface="Calibri"/>
              </a:rPr>
              <a:t> does the problem occur? Why is the problem important?</a:t>
            </a:r>
            <a:endParaRPr/>
          </a:p>
          <a:p>
            <a:pPr marL="0" marR="0" lvl="0" indent="0" algn="l" rtl="0">
              <a:spcBef>
                <a:spcPts val="0"/>
              </a:spcBef>
              <a:spcAft>
                <a:spcPts val="0"/>
              </a:spcAft>
              <a:buNone/>
            </a:pPr>
            <a:endParaRPr sz="1800" b="1">
              <a:solidFill>
                <a:srgbClr val="3C063F"/>
              </a:solidFill>
              <a:latin typeface="Arial"/>
              <a:ea typeface="Arial"/>
              <a:cs typeface="Arial"/>
              <a:sym typeface="Arial"/>
            </a:endParaRPr>
          </a:p>
          <a:p>
            <a:pPr marL="0" marR="0" lvl="0" indent="0" algn="l" rtl="0">
              <a:spcBef>
                <a:spcPts val="0"/>
              </a:spcBef>
              <a:spcAft>
                <a:spcPts val="0"/>
              </a:spcAft>
              <a:buNone/>
            </a:pPr>
            <a:endParaRPr sz="1800">
              <a:solidFill>
                <a:srgbClr val="3C063F"/>
              </a:solidFill>
              <a:latin typeface="Arial"/>
              <a:ea typeface="Arial"/>
              <a:cs typeface="Arial"/>
              <a:sym typeface="Arial"/>
            </a:endParaRPr>
          </a:p>
        </p:txBody>
      </p:sp>
      <p:pic>
        <p:nvPicPr>
          <p:cNvPr id="624" name="Google Shape;624;p6" descr="A picture containing shape&#10;&#10;Description automatically generated"/>
          <p:cNvPicPr preferRelativeResize="0"/>
          <p:nvPr/>
        </p:nvPicPr>
        <p:blipFill rotWithShape="1">
          <a:blip r:embed="rId3">
            <a:alphaModFix/>
          </a:blip>
          <a:srcRect/>
          <a:stretch/>
        </p:blipFill>
        <p:spPr>
          <a:xfrm>
            <a:off x="10307927" y="6200384"/>
            <a:ext cx="1545867" cy="351076"/>
          </a:xfrm>
          <a:prstGeom prst="rect">
            <a:avLst/>
          </a:prstGeom>
          <a:noFill/>
          <a:ln>
            <a:noFill/>
          </a:ln>
        </p:spPr>
      </p:pic>
      <p:sp>
        <p:nvSpPr>
          <p:cNvPr id="625" name="Google Shape;625;p6"/>
          <p:cNvSpPr txBox="1"/>
          <p:nvPr/>
        </p:nvSpPr>
        <p:spPr>
          <a:xfrm>
            <a:off x="858580" y="3142451"/>
            <a:ext cx="4680984" cy="28623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rgbClr val="2E75B5"/>
                </a:solidFill>
                <a:latin typeface="Calibri"/>
                <a:ea typeface="Calibri"/>
                <a:cs typeface="Calibri"/>
                <a:sym typeface="Calibri"/>
              </a:rPr>
              <a:t>Staff related</a:t>
            </a:r>
            <a:endParaRPr/>
          </a:p>
          <a:p>
            <a:pPr marL="0" marR="0" lvl="0" indent="0" algn="l" rtl="0">
              <a:spcBef>
                <a:spcPts val="0"/>
              </a:spcBef>
              <a:spcAft>
                <a:spcPts val="0"/>
              </a:spcAft>
              <a:buNone/>
            </a:pPr>
            <a:r>
              <a:rPr lang="en-GB" sz="1800" i="1">
                <a:solidFill>
                  <a:schemeClr val="dk1"/>
                </a:solidFill>
                <a:latin typeface="Calibri"/>
                <a:ea typeface="Calibri"/>
                <a:cs typeface="Calibri"/>
                <a:sym typeface="Calibri"/>
              </a:rPr>
              <a:t>Health and care professionals may lack access to all the information they need about an individual and their history to inform timely, appropriate, safe and effective decision-making.  </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GB" sz="1800">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en-GB" sz="1800" i="1">
                <a:solidFill>
                  <a:srgbClr val="FF0000"/>
                </a:solidFill>
                <a:latin typeface="Calibri"/>
                <a:ea typeface="Calibri"/>
                <a:cs typeface="Calibri"/>
                <a:sym typeface="Calibri"/>
              </a:rPr>
              <a:t>[ASK GROUP TO ELABORATE/REFINE?]</a:t>
            </a:r>
            <a:endParaRPr/>
          </a:p>
          <a:p>
            <a:pPr marL="0" marR="0" lvl="0" indent="0" algn="l" rtl="0">
              <a:spcBef>
                <a:spcPts val="0"/>
              </a:spcBef>
              <a:spcAft>
                <a:spcPts val="0"/>
              </a:spcAft>
              <a:buNone/>
            </a:pPr>
            <a:r>
              <a:rPr lang="en-GB" sz="1800" i="1">
                <a:solidFill>
                  <a:srgbClr val="FF0000"/>
                </a:solidFill>
                <a:latin typeface="Calibri"/>
                <a:ea typeface="Calibri"/>
                <a:cs typeface="Calibri"/>
                <a:sym typeface="Calibri"/>
              </a:rPr>
              <a:t>E.g. This can lead to dysfunctional workflows, time wasted, mis-applied resource, sub-optimal care and introduction of clinical risks.</a:t>
            </a:r>
            <a:endParaRPr sz="1800">
              <a:solidFill>
                <a:srgbClr val="FF0000"/>
              </a:solidFill>
              <a:latin typeface="Calibri"/>
              <a:ea typeface="Calibri"/>
              <a:cs typeface="Calibri"/>
              <a:sym typeface="Calibri"/>
            </a:endParaRPr>
          </a:p>
        </p:txBody>
      </p:sp>
      <p:sp>
        <p:nvSpPr>
          <p:cNvPr id="626" name="Google Shape;626;p6"/>
          <p:cNvSpPr txBox="1"/>
          <p:nvPr/>
        </p:nvSpPr>
        <p:spPr>
          <a:xfrm>
            <a:off x="6368740" y="3148297"/>
            <a:ext cx="4680984" cy="252376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rgbClr val="2E75B5"/>
                </a:solidFill>
                <a:latin typeface="Calibri"/>
                <a:ea typeface="Calibri"/>
                <a:cs typeface="Calibri"/>
                <a:sym typeface="Calibri"/>
              </a:rPr>
              <a:t>Patient related</a:t>
            </a:r>
            <a:endParaRPr/>
          </a:p>
          <a:p>
            <a:pPr marL="0" marR="0" lvl="0" indent="0" algn="l" rtl="0">
              <a:spcBef>
                <a:spcPts val="0"/>
              </a:spcBef>
              <a:spcAft>
                <a:spcPts val="0"/>
              </a:spcAft>
              <a:buNone/>
            </a:pPr>
            <a:r>
              <a:rPr lang="en-GB" sz="1800" i="1">
                <a:solidFill>
                  <a:schemeClr val="dk1"/>
                </a:solidFill>
                <a:latin typeface="Calibri"/>
                <a:ea typeface="Calibri"/>
                <a:cs typeface="Calibri"/>
                <a:sym typeface="Calibri"/>
              </a:rPr>
              <a:t>Patients may be asked the same question by multiple health and care providers meaning they have to act as 'the memory' between services</a:t>
            </a:r>
            <a:r>
              <a:rPr lang="en-GB" sz="1400">
                <a:solidFill>
                  <a:schemeClr val="dk1"/>
                </a:solidFill>
                <a:latin typeface="Calibri"/>
                <a:ea typeface="Calibri"/>
                <a:cs typeface="Calibri"/>
                <a:sym typeface="Calibri"/>
              </a:rPr>
              <a:t>.</a:t>
            </a:r>
            <a:endParaRPr/>
          </a:p>
          <a:p>
            <a:pPr marL="0" marR="0" lvl="0" indent="0" algn="l" rtl="0">
              <a:spcBef>
                <a:spcPts val="0"/>
              </a:spcBef>
              <a:spcAft>
                <a:spcPts val="0"/>
              </a:spcAft>
              <a:buNone/>
            </a:pPr>
            <a:endParaRPr sz="1400" i="1">
              <a:solidFill>
                <a:schemeClr val="dk1"/>
              </a:solidFill>
              <a:latin typeface="Calibri"/>
              <a:ea typeface="Calibri"/>
              <a:cs typeface="Calibri"/>
              <a:sym typeface="Calibri"/>
            </a:endParaRPr>
          </a:p>
          <a:p>
            <a:pPr marL="0" marR="0" lvl="0" indent="0" algn="l" rtl="0">
              <a:spcBef>
                <a:spcPts val="0"/>
              </a:spcBef>
              <a:spcAft>
                <a:spcPts val="0"/>
              </a:spcAft>
              <a:buNone/>
            </a:pPr>
            <a:r>
              <a:rPr lang="en-GB" sz="1800" i="1">
                <a:solidFill>
                  <a:srgbClr val="FF0000"/>
                </a:solidFill>
                <a:latin typeface="Calibri"/>
                <a:ea typeface="Calibri"/>
                <a:cs typeface="Calibri"/>
                <a:sym typeface="Calibri"/>
              </a:rPr>
              <a:t>[ASK GROUP TO ELABORATE/REFINE?]</a:t>
            </a:r>
            <a:endParaRPr/>
          </a:p>
          <a:p>
            <a:pPr marL="0" marR="0" lvl="0" indent="0" algn="l" rtl="0">
              <a:spcBef>
                <a:spcPts val="0"/>
              </a:spcBef>
              <a:spcAft>
                <a:spcPts val="0"/>
              </a:spcAft>
              <a:buNone/>
            </a:pPr>
            <a:r>
              <a:rPr lang="en-GB" sz="1800" i="1">
                <a:solidFill>
                  <a:srgbClr val="FF0000"/>
                </a:solidFill>
                <a:latin typeface="Calibri"/>
                <a:ea typeface="Calibri"/>
                <a:cs typeface="Calibri"/>
                <a:sym typeface="Calibri"/>
              </a:rPr>
              <a:t>E.g. The burden of illnesses can be worsened by the lack of coordination and knowledge sharing between related health and care professionals. </a:t>
            </a:r>
            <a:endParaRPr sz="1400">
              <a:solidFill>
                <a:srgbClr val="FF0000"/>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33C9F"/>
        </a:solidFill>
        <a:effectLst/>
      </p:bgPr>
    </p:bg>
    <p:spTree>
      <p:nvGrpSpPr>
        <p:cNvPr id="1" name="Shape 391"/>
        <p:cNvGrpSpPr/>
        <p:nvPr/>
      </p:nvGrpSpPr>
      <p:grpSpPr>
        <a:xfrm>
          <a:off x="0" y="0"/>
          <a:ext cx="0" cy="0"/>
          <a:chOff x="0" y="0"/>
          <a:chExt cx="0" cy="0"/>
        </a:xfrm>
      </p:grpSpPr>
      <p:sp>
        <p:nvSpPr>
          <p:cNvPr id="392" name="Google Shape;392;g21f2b0b6ef6_0_589"/>
          <p:cNvSpPr/>
          <p:nvPr/>
        </p:nvSpPr>
        <p:spPr>
          <a:xfrm>
            <a:off x="0" y="0"/>
            <a:ext cx="12192000" cy="6858000"/>
          </a:xfrm>
          <a:prstGeom prst="rect">
            <a:avLst/>
          </a:prstGeom>
          <a:solidFill>
            <a:srgbClr val="0067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3" name="Google Shape;393;g21f2b0b6ef6_0_589"/>
          <p:cNvSpPr/>
          <p:nvPr/>
        </p:nvSpPr>
        <p:spPr>
          <a:xfrm>
            <a:off x="2038400" y="-628800"/>
            <a:ext cx="8115300" cy="8115600"/>
          </a:xfrm>
          <a:prstGeom prst="ellipse">
            <a:avLst/>
          </a:prstGeom>
          <a:noFill/>
          <a:ln w="38100"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4" name="Google Shape;394;g21f2b0b6ef6_0_589"/>
          <p:cNvSpPr txBox="1"/>
          <p:nvPr/>
        </p:nvSpPr>
        <p:spPr>
          <a:xfrm>
            <a:off x="0" y="177800"/>
            <a:ext cx="12192000" cy="7542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GB" sz="3300" b="1">
                <a:solidFill>
                  <a:schemeClr val="lt1"/>
                </a:solidFill>
                <a:latin typeface="Montserrat"/>
                <a:ea typeface="Montserrat"/>
                <a:cs typeface="Montserrat"/>
                <a:sym typeface="Montserrat"/>
              </a:rPr>
              <a:t>Double Diamond</a:t>
            </a:r>
            <a:endParaRPr sz="3300" b="1">
              <a:solidFill>
                <a:schemeClr val="lt1"/>
              </a:solidFill>
              <a:latin typeface="Montserrat"/>
              <a:ea typeface="Montserrat"/>
              <a:cs typeface="Montserrat"/>
              <a:sym typeface="Montserrat"/>
            </a:endParaRPr>
          </a:p>
        </p:txBody>
      </p:sp>
      <p:sp>
        <p:nvSpPr>
          <p:cNvPr id="395" name="Google Shape;395;g21f2b0b6ef6_0_589"/>
          <p:cNvSpPr/>
          <p:nvPr/>
        </p:nvSpPr>
        <p:spPr>
          <a:xfrm rot="2700000">
            <a:off x="3366767" y="2298448"/>
            <a:ext cx="2260903" cy="2260903"/>
          </a:xfrm>
          <a:prstGeom prst="rect">
            <a:avLst/>
          </a:prstGeom>
          <a:solidFill>
            <a:schemeClr val="lt1"/>
          </a:solidFill>
          <a:ln w="28575"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6" name="Google Shape;396;g21f2b0b6ef6_0_589"/>
          <p:cNvSpPr/>
          <p:nvPr/>
        </p:nvSpPr>
        <p:spPr>
          <a:xfrm rot="2700000">
            <a:off x="6564328" y="2298448"/>
            <a:ext cx="2260903" cy="2260903"/>
          </a:xfrm>
          <a:prstGeom prst="rect">
            <a:avLst/>
          </a:prstGeom>
          <a:solidFill>
            <a:schemeClr val="lt1"/>
          </a:solidFill>
          <a:ln w="28575"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7" name="Google Shape;397;g21f2b0b6ef6_0_589"/>
          <p:cNvSpPr/>
          <p:nvPr/>
        </p:nvSpPr>
        <p:spPr>
          <a:xfrm rot="2700000">
            <a:off x="5498620" y="1314142"/>
            <a:ext cx="1194728" cy="1194516"/>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8" name="Google Shape;398;g21f2b0b6ef6_0_589"/>
          <p:cNvSpPr/>
          <p:nvPr/>
        </p:nvSpPr>
        <p:spPr>
          <a:xfrm rot="2700000">
            <a:off x="5498620" y="4349442"/>
            <a:ext cx="1194728" cy="1194516"/>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9" name="Google Shape;399;g21f2b0b6ef6_0_589"/>
          <p:cNvSpPr txBox="1"/>
          <p:nvPr/>
        </p:nvSpPr>
        <p:spPr>
          <a:xfrm>
            <a:off x="5499000" y="1549867"/>
            <a:ext cx="1194000" cy="7080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GB" sz="1500">
                <a:latin typeface="Roboto"/>
                <a:ea typeface="Roboto"/>
                <a:cs typeface="Roboto"/>
                <a:sym typeface="Roboto"/>
              </a:rPr>
              <a:t>Design Principles</a:t>
            </a:r>
            <a:endParaRPr sz="1300">
              <a:latin typeface="Roboto"/>
              <a:ea typeface="Roboto"/>
              <a:cs typeface="Roboto"/>
              <a:sym typeface="Roboto"/>
            </a:endParaRPr>
          </a:p>
        </p:txBody>
      </p:sp>
      <p:sp>
        <p:nvSpPr>
          <p:cNvPr id="400" name="Google Shape;400;g21f2b0b6ef6_0_589"/>
          <p:cNvSpPr txBox="1"/>
          <p:nvPr/>
        </p:nvSpPr>
        <p:spPr>
          <a:xfrm>
            <a:off x="5499000" y="4623267"/>
            <a:ext cx="1194000" cy="7080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GB" sz="1500">
                <a:latin typeface="Roboto"/>
                <a:ea typeface="Roboto"/>
                <a:cs typeface="Roboto"/>
                <a:sym typeface="Roboto"/>
              </a:rPr>
              <a:t>Methods </a:t>
            </a:r>
            <a:endParaRPr sz="1500">
              <a:latin typeface="Roboto"/>
              <a:ea typeface="Roboto"/>
              <a:cs typeface="Roboto"/>
              <a:sym typeface="Roboto"/>
            </a:endParaRPr>
          </a:p>
          <a:p>
            <a:pPr marL="0" lvl="0" indent="0" algn="ctr" rtl="0">
              <a:spcBef>
                <a:spcPts val="0"/>
              </a:spcBef>
              <a:spcAft>
                <a:spcPts val="0"/>
              </a:spcAft>
              <a:buNone/>
            </a:pPr>
            <a:r>
              <a:rPr lang="en-GB" sz="1500">
                <a:latin typeface="Roboto"/>
                <a:ea typeface="Roboto"/>
                <a:cs typeface="Roboto"/>
                <a:sym typeface="Roboto"/>
              </a:rPr>
              <a:t>Bank</a:t>
            </a:r>
            <a:endParaRPr sz="1500">
              <a:latin typeface="Roboto"/>
              <a:ea typeface="Roboto"/>
              <a:cs typeface="Roboto"/>
              <a:sym typeface="Roboto"/>
            </a:endParaRPr>
          </a:p>
        </p:txBody>
      </p:sp>
      <p:cxnSp>
        <p:nvCxnSpPr>
          <p:cNvPr id="401" name="Google Shape;401;g21f2b0b6ef6_0_589"/>
          <p:cNvCxnSpPr/>
          <p:nvPr/>
        </p:nvCxnSpPr>
        <p:spPr>
          <a:xfrm>
            <a:off x="4495800" y="1835200"/>
            <a:ext cx="0" cy="3187500"/>
          </a:xfrm>
          <a:prstGeom prst="straightConnector1">
            <a:avLst/>
          </a:prstGeom>
          <a:noFill/>
          <a:ln w="9525" cap="flat" cmpd="sng">
            <a:solidFill>
              <a:schemeClr val="dk2"/>
            </a:solidFill>
            <a:prstDash val="dot"/>
            <a:round/>
            <a:headEnd type="none" w="med" len="med"/>
            <a:tailEnd type="none" w="med" len="med"/>
          </a:ln>
        </p:spPr>
      </p:cxnSp>
      <p:cxnSp>
        <p:nvCxnSpPr>
          <p:cNvPr id="402" name="Google Shape;402;g21f2b0b6ef6_0_589"/>
          <p:cNvCxnSpPr/>
          <p:nvPr/>
        </p:nvCxnSpPr>
        <p:spPr>
          <a:xfrm>
            <a:off x="7694767" y="1835200"/>
            <a:ext cx="0" cy="3187500"/>
          </a:xfrm>
          <a:prstGeom prst="straightConnector1">
            <a:avLst/>
          </a:prstGeom>
          <a:noFill/>
          <a:ln w="9525" cap="flat" cmpd="sng">
            <a:solidFill>
              <a:schemeClr val="dk2"/>
            </a:solidFill>
            <a:prstDash val="dot"/>
            <a:round/>
            <a:headEnd type="none" w="med" len="med"/>
            <a:tailEnd type="none" w="med" len="med"/>
          </a:ln>
        </p:spPr>
      </p:cxnSp>
      <p:sp>
        <p:nvSpPr>
          <p:cNvPr id="403" name="Google Shape;403;g21f2b0b6ef6_0_589"/>
          <p:cNvSpPr txBox="1"/>
          <p:nvPr/>
        </p:nvSpPr>
        <p:spPr>
          <a:xfrm>
            <a:off x="3238400" y="3181800"/>
            <a:ext cx="1194000" cy="4770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GB" sz="1500" b="1">
                <a:latin typeface="Roboto"/>
                <a:ea typeface="Roboto"/>
                <a:cs typeface="Roboto"/>
                <a:sym typeface="Roboto"/>
              </a:rPr>
              <a:t>Discover</a:t>
            </a:r>
            <a:endParaRPr sz="1300" b="1">
              <a:latin typeface="Roboto"/>
              <a:ea typeface="Roboto"/>
              <a:cs typeface="Roboto"/>
              <a:sym typeface="Roboto"/>
            </a:endParaRPr>
          </a:p>
        </p:txBody>
      </p:sp>
      <p:sp>
        <p:nvSpPr>
          <p:cNvPr id="404" name="Google Shape;404;g21f2b0b6ef6_0_589"/>
          <p:cNvSpPr txBox="1"/>
          <p:nvPr/>
        </p:nvSpPr>
        <p:spPr>
          <a:xfrm>
            <a:off x="4559200" y="3181800"/>
            <a:ext cx="1194000" cy="4770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GB" sz="1500" b="1">
                <a:latin typeface="Roboto"/>
                <a:ea typeface="Roboto"/>
                <a:cs typeface="Roboto"/>
                <a:sym typeface="Roboto"/>
              </a:rPr>
              <a:t>Define</a:t>
            </a:r>
            <a:endParaRPr sz="1300" b="1">
              <a:latin typeface="Roboto"/>
              <a:ea typeface="Roboto"/>
              <a:cs typeface="Roboto"/>
              <a:sym typeface="Roboto"/>
            </a:endParaRPr>
          </a:p>
        </p:txBody>
      </p:sp>
      <p:sp>
        <p:nvSpPr>
          <p:cNvPr id="405" name="Google Shape;405;g21f2b0b6ef6_0_589"/>
          <p:cNvSpPr txBox="1"/>
          <p:nvPr/>
        </p:nvSpPr>
        <p:spPr>
          <a:xfrm>
            <a:off x="6437367" y="3181800"/>
            <a:ext cx="1194000" cy="4770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GB" sz="1500" b="1">
                <a:latin typeface="Roboto"/>
                <a:ea typeface="Roboto"/>
                <a:cs typeface="Roboto"/>
                <a:sym typeface="Roboto"/>
              </a:rPr>
              <a:t>Develop</a:t>
            </a:r>
            <a:endParaRPr sz="1300" b="1">
              <a:latin typeface="Roboto"/>
              <a:ea typeface="Roboto"/>
              <a:cs typeface="Roboto"/>
              <a:sym typeface="Roboto"/>
            </a:endParaRPr>
          </a:p>
        </p:txBody>
      </p:sp>
      <p:sp>
        <p:nvSpPr>
          <p:cNvPr id="406" name="Google Shape;406;g21f2b0b6ef6_0_589"/>
          <p:cNvSpPr txBox="1"/>
          <p:nvPr/>
        </p:nvSpPr>
        <p:spPr>
          <a:xfrm>
            <a:off x="7758167" y="3181800"/>
            <a:ext cx="1194000" cy="4770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GB" sz="1500" b="1">
                <a:latin typeface="Roboto"/>
                <a:ea typeface="Roboto"/>
                <a:cs typeface="Roboto"/>
                <a:sym typeface="Roboto"/>
              </a:rPr>
              <a:t>Deliver</a:t>
            </a:r>
            <a:endParaRPr sz="1300" b="1">
              <a:latin typeface="Roboto"/>
              <a:ea typeface="Roboto"/>
              <a:cs typeface="Roboto"/>
              <a:sym typeface="Roboto"/>
            </a:endParaRPr>
          </a:p>
        </p:txBody>
      </p:sp>
      <p:sp>
        <p:nvSpPr>
          <p:cNvPr id="407" name="Google Shape;407;g21f2b0b6ef6_0_589"/>
          <p:cNvSpPr/>
          <p:nvPr/>
        </p:nvSpPr>
        <p:spPr>
          <a:xfrm>
            <a:off x="1435100" y="2776400"/>
            <a:ext cx="1282800" cy="12828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8" name="Google Shape;408;g21f2b0b6ef6_0_589"/>
          <p:cNvSpPr/>
          <p:nvPr/>
        </p:nvSpPr>
        <p:spPr>
          <a:xfrm>
            <a:off x="9512300" y="2776400"/>
            <a:ext cx="1282800" cy="12828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9" name="Google Shape;409;g21f2b0b6ef6_0_589"/>
          <p:cNvSpPr txBox="1"/>
          <p:nvPr/>
        </p:nvSpPr>
        <p:spPr>
          <a:xfrm>
            <a:off x="1479500" y="3170600"/>
            <a:ext cx="1194000" cy="4770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GB" sz="1500">
                <a:latin typeface="Roboto"/>
                <a:ea typeface="Roboto"/>
                <a:cs typeface="Roboto"/>
                <a:sym typeface="Roboto"/>
              </a:rPr>
              <a:t>Challenge</a:t>
            </a:r>
            <a:endParaRPr sz="1300">
              <a:latin typeface="Roboto"/>
              <a:ea typeface="Roboto"/>
              <a:cs typeface="Roboto"/>
              <a:sym typeface="Roboto"/>
            </a:endParaRPr>
          </a:p>
        </p:txBody>
      </p:sp>
      <p:sp>
        <p:nvSpPr>
          <p:cNvPr id="410" name="Google Shape;410;g21f2b0b6ef6_0_589"/>
          <p:cNvSpPr txBox="1"/>
          <p:nvPr/>
        </p:nvSpPr>
        <p:spPr>
          <a:xfrm>
            <a:off x="9556700" y="3170600"/>
            <a:ext cx="1194000" cy="4770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GB" sz="1500">
                <a:latin typeface="Roboto"/>
                <a:ea typeface="Roboto"/>
                <a:cs typeface="Roboto"/>
                <a:sym typeface="Roboto"/>
              </a:rPr>
              <a:t>Outcome</a:t>
            </a:r>
            <a:endParaRPr sz="1300">
              <a:latin typeface="Roboto"/>
              <a:ea typeface="Roboto"/>
              <a:cs typeface="Roboto"/>
              <a:sym typeface="Roboto"/>
            </a:endParaRPr>
          </a:p>
        </p:txBody>
      </p:sp>
      <p:sp>
        <p:nvSpPr>
          <p:cNvPr id="411" name="Google Shape;411;g21f2b0b6ef6_0_589"/>
          <p:cNvSpPr txBox="1"/>
          <p:nvPr/>
        </p:nvSpPr>
        <p:spPr>
          <a:xfrm>
            <a:off x="0" y="6074700"/>
            <a:ext cx="12192000" cy="7080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GB" sz="1500" b="1" i="1">
                <a:solidFill>
                  <a:schemeClr val="lt1"/>
                </a:solidFill>
                <a:latin typeface="Montserrat"/>
                <a:ea typeface="Montserrat"/>
                <a:cs typeface="Montserrat"/>
                <a:sym typeface="Montserrat"/>
              </a:rPr>
              <a:t>The design model is adapted </a:t>
            </a:r>
            <a:endParaRPr sz="1500" b="1" i="1">
              <a:solidFill>
                <a:schemeClr val="lt1"/>
              </a:solidFill>
              <a:latin typeface="Montserrat"/>
              <a:ea typeface="Montserrat"/>
              <a:cs typeface="Montserrat"/>
              <a:sym typeface="Montserrat"/>
            </a:endParaRPr>
          </a:p>
          <a:p>
            <a:pPr marL="0" lvl="0" indent="0" algn="ctr" rtl="0">
              <a:spcBef>
                <a:spcPts val="0"/>
              </a:spcBef>
              <a:spcAft>
                <a:spcPts val="0"/>
              </a:spcAft>
              <a:buNone/>
            </a:pPr>
            <a:r>
              <a:rPr lang="en-GB" sz="1500" b="1" i="1">
                <a:solidFill>
                  <a:schemeClr val="lt1"/>
                </a:solidFill>
                <a:latin typeface="Montserrat"/>
                <a:ea typeface="Montserrat"/>
                <a:cs typeface="Montserrat"/>
                <a:sym typeface="Montserrat"/>
              </a:rPr>
              <a:t>from UK Design Council</a:t>
            </a:r>
            <a:endParaRPr sz="1500" b="1" i="1">
              <a:solidFill>
                <a:schemeClr val="lt1"/>
              </a:solidFill>
              <a:latin typeface="Montserrat"/>
              <a:ea typeface="Montserrat"/>
              <a:cs typeface="Montserrat"/>
              <a:sym typeface="Montserrat"/>
            </a:endParaRPr>
          </a:p>
        </p:txBody>
      </p:sp>
      <p:sp>
        <p:nvSpPr>
          <p:cNvPr id="412" name="Google Shape;412;g21f2b0b6ef6_0_589"/>
          <p:cNvSpPr/>
          <p:nvPr/>
        </p:nvSpPr>
        <p:spPr>
          <a:xfrm rot="-495437">
            <a:off x="1923245" y="4102030"/>
            <a:ext cx="382263" cy="330672"/>
          </a:xfrm>
          <a:prstGeom prst="triangle">
            <a:avLst>
              <a:gd name="adj" fmla="val 50000"/>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3" name="Google Shape;413;g21f2b0b6ef6_0_589"/>
          <p:cNvSpPr/>
          <p:nvPr/>
        </p:nvSpPr>
        <p:spPr>
          <a:xfrm rot="10057926">
            <a:off x="9870425" y="2425254"/>
            <a:ext cx="382374" cy="330409"/>
          </a:xfrm>
          <a:prstGeom prst="triangle">
            <a:avLst>
              <a:gd name="adj" fmla="val 50000"/>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4" name="Google Shape;414;g21f2b0b6ef6_0_589"/>
          <p:cNvSpPr/>
          <p:nvPr/>
        </p:nvSpPr>
        <p:spPr>
          <a:xfrm rot="2700000">
            <a:off x="3510770" y="2474863"/>
            <a:ext cx="382262" cy="330502"/>
          </a:xfrm>
          <a:prstGeom prst="triangle">
            <a:avLst>
              <a:gd name="adj" fmla="val 50000"/>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5" name="Google Shape;415;g21f2b0b6ef6_0_589"/>
          <p:cNvSpPr/>
          <p:nvPr/>
        </p:nvSpPr>
        <p:spPr>
          <a:xfrm rot="2700000">
            <a:off x="6704170" y="2474863"/>
            <a:ext cx="382262" cy="330502"/>
          </a:xfrm>
          <a:prstGeom prst="triangle">
            <a:avLst>
              <a:gd name="adj" fmla="val 50000"/>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6" name="Google Shape;416;g21f2b0b6ef6_0_589"/>
          <p:cNvSpPr/>
          <p:nvPr/>
        </p:nvSpPr>
        <p:spPr>
          <a:xfrm rot="8100000">
            <a:off x="5111070" y="2474763"/>
            <a:ext cx="382262" cy="330502"/>
          </a:xfrm>
          <a:prstGeom prst="triangle">
            <a:avLst>
              <a:gd name="adj" fmla="val 50000"/>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7" name="Google Shape;417;g21f2b0b6ef6_0_589"/>
          <p:cNvSpPr/>
          <p:nvPr/>
        </p:nvSpPr>
        <p:spPr>
          <a:xfrm rot="8100000">
            <a:off x="8315070" y="2474763"/>
            <a:ext cx="382262" cy="330502"/>
          </a:xfrm>
          <a:prstGeom prst="triangle">
            <a:avLst>
              <a:gd name="adj" fmla="val 50000"/>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33C9F"/>
        </a:solidFill>
        <a:effectLst/>
      </p:bgPr>
    </p:bg>
    <p:spTree>
      <p:nvGrpSpPr>
        <p:cNvPr id="1" name="Shape 421"/>
        <p:cNvGrpSpPr/>
        <p:nvPr/>
      </p:nvGrpSpPr>
      <p:grpSpPr>
        <a:xfrm>
          <a:off x="0" y="0"/>
          <a:ext cx="0" cy="0"/>
          <a:chOff x="0" y="0"/>
          <a:chExt cx="0" cy="0"/>
        </a:xfrm>
      </p:grpSpPr>
      <p:sp>
        <p:nvSpPr>
          <p:cNvPr id="422" name="Google Shape;422;g21f2b0b6ef6_0_976"/>
          <p:cNvSpPr txBox="1">
            <a:spLocks noGrp="1"/>
          </p:cNvSpPr>
          <p:nvPr>
            <p:ph type="title"/>
          </p:nvPr>
        </p:nvSpPr>
        <p:spPr>
          <a:xfrm>
            <a:off x="40733" y="2793400"/>
            <a:ext cx="4502700" cy="1271100"/>
          </a:xfrm>
          <a:prstGeom prst="rect">
            <a:avLst/>
          </a:prstGeom>
        </p:spPr>
        <p:txBody>
          <a:bodyPr spcFirstLastPara="1" wrap="square" lIns="121900" tIns="121900" rIns="121900" bIns="121900" anchor="ctr" anchorCtr="0">
            <a:noAutofit/>
          </a:bodyPr>
          <a:lstStyle/>
          <a:p>
            <a:pPr marL="609600" lvl="0" indent="-488950" algn="l" rtl="0">
              <a:spcBef>
                <a:spcPts val="0"/>
              </a:spcBef>
              <a:spcAft>
                <a:spcPts val="0"/>
              </a:spcAft>
              <a:buSzPts val="2900"/>
              <a:buFont typeface="Montserrat"/>
              <a:buChar char="●"/>
            </a:pPr>
            <a:r>
              <a:rPr lang="en-GB" sz="2900" b="1">
                <a:latin typeface="Montserrat"/>
                <a:ea typeface="Montserrat"/>
                <a:cs typeface="Montserrat"/>
                <a:sym typeface="Montserrat"/>
              </a:rPr>
              <a:t>Quality improvement</a:t>
            </a:r>
            <a:endParaRPr sz="2900" b="1">
              <a:latin typeface="Montserrat"/>
              <a:ea typeface="Montserrat"/>
              <a:cs typeface="Montserrat"/>
              <a:sym typeface="Montserrat"/>
            </a:endParaRPr>
          </a:p>
          <a:p>
            <a:pPr marL="609600" lvl="0" indent="-488950" algn="l" rtl="0">
              <a:spcBef>
                <a:spcPts val="0"/>
              </a:spcBef>
              <a:spcAft>
                <a:spcPts val="0"/>
              </a:spcAft>
              <a:buSzPts val="2900"/>
              <a:buFont typeface="Montserrat"/>
              <a:buChar char="●"/>
            </a:pPr>
            <a:r>
              <a:rPr lang="en-GB" sz="2900" b="1">
                <a:latin typeface="Montserrat"/>
                <a:ea typeface="Montserrat"/>
                <a:cs typeface="Montserrat"/>
                <a:sym typeface="Montserrat"/>
              </a:rPr>
              <a:t>Service</a:t>
            </a:r>
            <a:endParaRPr sz="2900" b="1">
              <a:latin typeface="Montserrat"/>
              <a:ea typeface="Montserrat"/>
              <a:cs typeface="Montserrat"/>
              <a:sym typeface="Montserrat"/>
            </a:endParaRPr>
          </a:p>
          <a:p>
            <a:pPr marL="609600" lvl="0" indent="0" algn="l" rtl="0">
              <a:spcBef>
                <a:spcPts val="0"/>
              </a:spcBef>
              <a:spcAft>
                <a:spcPts val="0"/>
              </a:spcAft>
              <a:buNone/>
            </a:pPr>
            <a:r>
              <a:rPr lang="en-GB" sz="2900" b="1">
                <a:latin typeface="Montserrat"/>
                <a:ea typeface="Montserrat"/>
                <a:cs typeface="Montserrat"/>
                <a:sym typeface="Montserrat"/>
              </a:rPr>
              <a:t>transformation</a:t>
            </a:r>
            <a:endParaRPr sz="2900" b="1">
              <a:latin typeface="Montserrat"/>
              <a:ea typeface="Montserrat"/>
              <a:cs typeface="Montserrat"/>
              <a:sym typeface="Montserrat"/>
            </a:endParaRPr>
          </a:p>
          <a:p>
            <a:pPr marL="609600" lvl="0" indent="-488950" algn="l" rtl="0">
              <a:spcBef>
                <a:spcPts val="0"/>
              </a:spcBef>
              <a:spcAft>
                <a:spcPts val="0"/>
              </a:spcAft>
              <a:buSzPts val="2900"/>
              <a:buFont typeface="Montserrat"/>
              <a:buChar char="●"/>
            </a:pPr>
            <a:r>
              <a:rPr lang="en-GB" sz="2900" b="1">
                <a:latin typeface="Montserrat"/>
                <a:ea typeface="Montserrat"/>
                <a:cs typeface="Montserrat"/>
                <a:sym typeface="Montserrat"/>
              </a:rPr>
              <a:t>Patient &amp; public involvement</a:t>
            </a:r>
            <a:endParaRPr sz="2900" b="1">
              <a:latin typeface="Montserrat"/>
              <a:ea typeface="Montserrat"/>
              <a:cs typeface="Montserrat"/>
              <a:sym typeface="Montserrat"/>
            </a:endParaRPr>
          </a:p>
          <a:p>
            <a:pPr marL="609600" lvl="0" indent="-488950" algn="l" rtl="0">
              <a:spcBef>
                <a:spcPts val="0"/>
              </a:spcBef>
              <a:spcAft>
                <a:spcPts val="0"/>
              </a:spcAft>
              <a:buSzPts val="2900"/>
              <a:buFont typeface="Montserrat"/>
              <a:buChar char="●"/>
            </a:pPr>
            <a:r>
              <a:rPr lang="en-GB" sz="2900" b="1">
                <a:latin typeface="Montserrat"/>
                <a:ea typeface="Montserrat"/>
                <a:cs typeface="Montserrat"/>
                <a:sym typeface="Montserrat"/>
              </a:rPr>
              <a:t>Organisational development</a:t>
            </a:r>
            <a:endParaRPr sz="2900" b="1">
              <a:latin typeface="Montserrat"/>
              <a:ea typeface="Montserrat"/>
              <a:cs typeface="Montserrat"/>
              <a:sym typeface="Montserrat"/>
            </a:endParaRPr>
          </a:p>
        </p:txBody>
      </p:sp>
      <p:pic>
        <p:nvPicPr>
          <p:cNvPr id="423" name="Google Shape;423;g21f2b0b6ef6_0_976"/>
          <p:cNvPicPr preferRelativeResize="0"/>
          <p:nvPr/>
        </p:nvPicPr>
        <p:blipFill>
          <a:blip r:embed="rId3">
            <a:alphaModFix/>
          </a:blip>
          <a:stretch>
            <a:fillRect/>
          </a:stretch>
        </p:blipFill>
        <p:spPr>
          <a:xfrm>
            <a:off x="5724600" y="203200"/>
            <a:ext cx="5071467" cy="6362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33C9F"/>
        </a:solidFill>
        <a:effectLst/>
      </p:bgPr>
    </p:bg>
    <p:spTree>
      <p:nvGrpSpPr>
        <p:cNvPr id="1" name="Shape 427"/>
        <p:cNvGrpSpPr/>
        <p:nvPr/>
      </p:nvGrpSpPr>
      <p:grpSpPr>
        <a:xfrm>
          <a:off x="0" y="0"/>
          <a:ext cx="0" cy="0"/>
          <a:chOff x="0" y="0"/>
          <a:chExt cx="0" cy="0"/>
        </a:xfrm>
      </p:grpSpPr>
      <p:sp>
        <p:nvSpPr>
          <p:cNvPr id="428" name="Google Shape;428;g21f2b0b6ef6_0_1093"/>
          <p:cNvSpPr txBox="1">
            <a:spLocks noGrp="1"/>
          </p:cNvSpPr>
          <p:nvPr>
            <p:ph type="title"/>
          </p:nvPr>
        </p:nvSpPr>
        <p:spPr>
          <a:xfrm>
            <a:off x="131000" y="21800"/>
            <a:ext cx="11768700" cy="6651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SzPts val="1900"/>
              <a:buNone/>
            </a:pPr>
            <a:endParaRPr b="1">
              <a:latin typeface="Arial Rounded"/>
              <a:ea typeface="Arial Rounded"/>
              <a:cs typeface="Arial Rounded"/>
              <a:sym typeface="Arial Rounded"/>
            </a:endParaRPr>
          </a:p>
          <a:p>
            <a:pPr marL="0" lvl="0" indent="0" algn="l" rtl="0">
              <a:lnSpc>
                <a:spcPct val="90000"/>
              </a:lnSpc>
              <a:spcBef>
                <a:spcPts val="0"/>
              </a:spcBef>
              <a:spcAft>
                <a:spcPts val="0"/>
              </a:spcAft>
              <a:buSzPts val="1900"/>
              <a:buNone/>
            </a:pPr>
            <a:r>
              <a:rPr lang="en-GB" b="1">
                <a:latin typeface="Montserrat"/>
                <a:ea typeface="Montserrat"/>
                <a:cs typeface="Montserrat"/>
                <a:sym typeface="Montserrat"/>
              </a:rPr>
              <a:t>EPR usability - NHS England survey results 2022</a:t>
            </a:r>
            <a:endParaRPr b="1">
              <a:latin typeface="Montserrat"/>
              <a:ea typeface="Montserrat"/>
              <a:cs typeface="Montserrat"/>
              <a:sym typeface="Montserrat"/>
            </a:endParaRPr>
          </a:p>
        </p:txBody>
      </p:sp>
      <p:sp>
        <p:nvSpPr>
          <p:cNvPr id="429" name="Google Shape;429;g21f2b0b6ef6_0_1093"/>
          <p:cNvSpPr txBox="1"/>
          <p:nvPr/>
        </p:nvSpPr>
        <p:spPr>
          <a:xfrm>
            <a:off x="1352267" y="1593767"/>
            <a:ext cx="10100400" cy="231000"/>
          </a:xfrm>
          <a:prstGeom prst="rect">
            <a:avLst/>
          </a:prstGeom>
          <a:noFill/>
          <a:ln>
            <a:noFill/>
          </a:ln>
        </p:spPr>
        <p:txBody>
          <a:bodyPr spcFirstLastPara="1" wrap="square" lIns="0" tIns="0" rIns="0" bIns="0" anchor="t" anchorCtr="0">
            <a:spAutoFit/>
          </a:bodyPr>
          <a:lstStyle/>
          <a:p>
            <a:pPr marL="457200" marR="0" lvl="0" indent="0" algn="l" rtl="0">
              <a:lnSpc>
                <a:spcPct val="115000"/>
              </a:lnSpc>
              <a:spcBef>
                <a:spcPts val="1100"/>
              </a:spcBef>
              <a:spcAft>
                <a:spcPts val="0"/>
              </a:spcAft>
              <a:buNone/>
            </a:pPr>
            <a:endParaRPr sz="1500">
              <a:solidFill>
                <a:srgbClr val="2B2B2B"/>
              </a:solidFill>
              <a:latin typeface="Montserrat"/>
              <a:ea typeface="Montserrat"/>
              <a:cs typeface="Montserrat"/>
              <a:sym typeface="Montserrat"/>
            </a:endParaRPr>
          </a:p>
        </p:txBody>
      </p:sp>
      <p:pic>
        <p:nvPicPr>
          <p:cNvPr id="430" name="Google Shape;430;g21f2b0b6ef6_0_1093"/>
          <p:cNvPicPr preferRelativeResize="0"/>
          <p:nvPr/>
        </p:nvPicPr>
        <p:blipFill>
          <a:blip r:embed="rId3">
            <a:alphaModFix/>
          </a:blip>
          <a:stretch>
            <a:fillRect/>
          </a:stretch>
        </p:blipFill>
        <p:spPr>
          <a:xfrm>
            <a:off x="6303967" y="1347600"/>
            <a:ext cx="5574933" cy="5217333"/>
          </a:xfrm>
          <a:prstGeom prst="rect">
            <a:avLst/>
          </a:prstGeom>
          <a:noFill/>
          <a:ln w="9525" cap="flat" cmpd="sng">
            <a:solidFill>
              <a:schemeClr val="dk2"/>
            </a:solidFill>
            <a:prstDash val="dash"/>
            <a:round/>
            <a:headEnd type="none" w="sm" len="sm"/>
            <a:tailEnd type="none" w="sm" len="sm"/>
          </a:ln>
        </p:spPr>
      </p:pic>
      <p:sp>
        <p:nvSpPr>
          <p:cNvPr id="431" name="Google Shape;431;g21f2b0b6ef6_0_1093"/>
          <p:cNvSpPr txBox="1"/>
          <p:nvPr/>
        </p:nvSpPr>
        <p:spPr>
          <a:xfrm>
            <a:off x="359367" y="1359400"/>
            <a:ext cx="5645100" cy="3463200"/>
          </a:xfrm>
          <a:prstGeom prst="rect">
            <a:avLst/>
          </a:prstGeom>
          <a:noFill/>
          <a:ln w="9525" cap="flat" cmpd="sng">
            <a:solidFill>
              <a:srgbClr val="000000"/>
            </a:solidFill>
            <a:prstDash val="dash"/>
            <a:round/>
            <a:headEnd type="none" w="sm" len="sm"/>
            <a:tailEnd type="none" w="sm" len="sm"/>
          </a:ln>
        </p:spPr>
        <p:txBody>
          <a:bodyPr spcFirstLastPara="1" wrap="square" lIns="121900" tIns="121900" rIns="121900" bIns="121900" anchor="t" anchorCtr="0">
            <a:spAutoFit/>
          </a:bodyPr>
          <a:lstStyle/>
          <a:p>
            <a:pPr marL="0" lvl="0" indent="0" algn="l" rtl="0">
              <a:spcBef>
                <a:spcPts val="0"/>
              </a:spcBef>
              <a:spcAft>
                <a:spcPts val="0"/>
              </a:spcAft>
              <a:buNone/>
            </a:pPr>
            <a:r>
              <a:rPr lang="en-GB" sz="1900">
                <a:solidFill>
                  <a:srgbClr val="53585F"/>
                </a:solidFill>
                <a:latin typeface="Montserrat"/>
                <a:ea typeface="Montserrat"/>
                <a:cs typeface="Montserrat"/>
                <a:sym typeface="Montserrat"/>
              </a:rPr>
              <a:t>73% of organizations have two physicians</a:t>
            </a:r>
            <a:endParaRPr sz="1900">
              <a:solidFill>
                <a:srgbClr val="53585F"/>
              </a:solidFill>
              <a:latin typeface="Montserrat"/>
              <a:ea typeface="Montserrat"/>
              <a:cs typeface="Montserrat"/>
              <a:sym typeface="Montserrat"/>
            </a:endParaRPr>
          </a:p>
          <a:p>
            <a:pPr marL="0" lvl="0" indent="0" algn="l" rtl="0">
              <a:spcBef>
                <a:spcPts val="0"/>
              </a:spcBef>
              <a:spcAft>
                <a:spcPts val="0"/>
              </a:spcAft>
              <a:buNone/>
            </a:pPr>
            <a:r>
              <a:rPr lang="en-GB" sz="1900">
                <a:solidFill>
                  <a:srgbClr val="53585F"/>
                </a:solidFill>
                <a:latin typeface="Montserrat"/>
                <a:ea typeface="Montserrat"/>
                <a:cs typeface="Montserrat"/>
                <a:sym typeface="Montserrat"/>
              </a:rPr>
              <a:t>of the same specialty using the</a:t>
            </a:r>
            <a:endParaRPr sz="1900">
              <a:solidFill>
                <a:srgbClr val="53585F"/>
              </a:solidFill>
              <a:latin typeface="Montserrat"/>
              <a:ea typeface="Montserrat"/>
              <a:cs typeface="Montserrat"/>
              <a:sym typeface="Montserrat"/>
            </a:endParaRPr>
          </a:p>
          <a:p>
            <a:pPr marL="0" lvl="0" indent="0" algn="l" rtl="0">
              <a:spcBef>
                <a:spcPts val="0"/>
              </a:spcBef>
              <a:spcAft>
                <a:spcPts val="0"/>
              </a:spcAft>
              <a:buNone/>
            </a:pPr>
            <a:r>
              <a:rPr lang="en-GB" sz="1900">
                <a:solidFill>
                  <a:srgbClr val="53585F"/>
                </a:solidFill>
                <a:latin typeface="Montserrat"/>
                <a:ea typeface="Montserrat"/>
                <a:cs typeface="Montserrat"/>
                <a:sym typeface="Montserrat"/>
              </a:rPr>
              <a:t>same EPR in which:</a:t>
            </a:r>
            <a:endParaRPr sz="1900">
              <a:solidFill>
                <a:srgbClr val="53585F"/>
              </a:solidFill>
              <a:latin typeface="Montserrat"/>
              <a:ea typeface="Montserrat"/>
              <a:cs typeface="Montserrat"/>
              <a:sym typeface="Montserrat"/>
            </a:endParaRPr>
          </a:p>
          <a:p>
            <a:pPr marL="0" lvl="0" indent="0" algn="l" rtl="0">
              <a:spcBef>
                <a:spcPts val="0"/>
              </a:spcBef>
              <a:spcAft>
                <a:spcPts val="0"/>
              </a:spcAft>
              <a:buNone/>
            </a:pPr>
            <a:endParaRPr sz="1900">
              <a:solidFill>
                <a:srgbClr val="53585F"/>
              </a:solidFill>
              <a:latin typeface="Montserrat"/>
              <a:ea typeface="Montserrat"/>
              <a:cs typeface="Montserrat"/>
              <a:sym typeface="Montserrat"/>
            </a:endParaRPr>
          </a:p>
          <a:p>
            <a:pPr marL="609600" lvl="0" indent="-425450" algn="l" rtl="0">
              <a:spcBef>
                <a:spcPts val="0"/>
              </a:spcBef>
              <a:spcAft>
                <a:spcPts val="0"/>
              </a:spcAft>
              <a:buClr>
                <a:srgbClr val="53585F"/>
              </a:buClr>
              <a:buSzPts val="1900"/>
              <a:buFont typeface="Montserrat"/>
              <a:buChar char="-"/>
            </a:pPr>
            <a:r>
              <a:rPr lang="en-GB" sz="1900">
                <a:solidFill>
                  <a:srgbClr val="53585F"/>
                </a:solidFill>
                <a:latin typeface="Montserrat"/>
                <a:ea typeface="Montserrat"/>
                <a:cs typeface="Montserrat"/>
                <a:sym typeface="Montserrat"/>
              </a:rPr>
              <a:t>One physician strongly disagrees that the EPR enables them to deliver high quality healthcare.</a:t>
            </a:r>
            <a:endParaRPr sz="1900">
              <a:solidFill>
                <a:srgbClr val="53585F"/>
              </a:solidFill>
              <a:latin typeface="Montserrat"/>
              <a:ea typeface="Montserrat"/>
              <a:cs typeface="Montserrat"/>
              <a:sym typeface="Montserrat"/>
            </a:endParaRPr>
          </a:p>
          <a:p>
            <a:pPr marL="0" lvl="0" indent="0" algn="l" rtl="0">
              <a:spcBef>
                <a:spcPts val="0"/>
              </a:spcBef>
              <a:spcAft>
                <a:spcPts val="0"/>
              </a:spcAft>
              <a:buNone/>
            </a:pPr>
            <a:endParaRPr sz="1900">
              <a:solidFill>
                <a:srgbClr val="53585F"/>
              </a:solidFill>
              <a:latin typeface="Montserrat"/>
              <a:ea typeface="Montserrat"/>
              <a:cs typeface="Montserrat"/>
              <a:sym typeface="Montserrat"/>
            </a:endParaRPr>
          </a:p>
          <a:p>
            <a:pPr marL="609600" lvl="0" indent="-425450" algn="l" rtl="0">
              <a:spcBef>
                <a:spcPts val="0"/>
              </a:spcBef>
              <a:spcAft>
                <a:spcPts val="0"/>
              </a:spcAft>
              <a:buSzPts val="1900"/>
              <a:buChar char="-"/>
            </a:pPr>
            <a:r>
              <a:rPr lang="en-GB" sz="1900">
                <a:solidFill>
                  <a:srgbClr val="53585F"/>
                </a:solidFill>
                <a:latin typeface="Montserrat"/>
                <a:ea typeface="Montserrat"/>
                <a:cs typeface="Montserrat"/>
                <a:sym typeface="Montserrat"/>
              </a:rPr>
              <a:t>One strongly agrees that the EPR enable</a:t>
            </a:r>
            <a:r>
              <a:rPr lang="en-GB" sz="1900">
                <a:latin typeface="Montserrat"/>
                <a:ea typeface="Montserrat"/>
                <a:cs typeface="Montserrat"/>
                <a:sym typeface="Montserrat"/>
              </a:rPr>
              <a:t>s them to deliver high quality healthcare.</a:t>
            </a:r>
            <a:endParaRPr sz="1900">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33C9F"/>
        </a:solidFill>
        <a:effectLst/>
      </p:bgPr>
    </p:bg>
    <p:spTree>
      <p:nvGrpSpPr>
        <p:cNvPr id="1" name="Shape 435"/>
        <p:cNvGrpSpPr/>
        <p:nvPr/>
      </p:nvGrpSpPr>
      <p:grpSpPr>
        <a:xfrm>
          <a:off x="0" y="0"/>
          <a:ext cx="0" cy="0"/>
          <a:chOff x="0" y="0"/>
          <a:chExt cx="0" cy="0"/>
        </a:xfrm>
      </p:grpSpPr>
      <p:sp>
        <p:nvSpPr>
          <p:cNvPr id="436" name="Google Shape;436;g21f2b0b6ef6_0_1215"/>
          <p:cNvSpPr txBox="1">
            <a:spLocks noGrp="1"/>
          </p:cNvSpPr>
          <p:nvPr>
            <p:ph type="title"/>
          </p:nvPr>
        </p:nvSpPr>
        <p:spPr>
          <a:xfrm>
            <a:off x="131000" y="21800"/>
            <a:ext cx="11768700" cy="665100"/>
          </a:xfrm>
          <a:prstGeom prst="rect">
            <a:avLst/>
          </a:prstGeom>
          <a:solidFill>
            <a:srgbClr val="833C9F"/>
          </a:solidFill>
          <a:ln>
            <a:noFill/>
          </a:ln>
        </p:spPr>
        <p:txBody>
          <a:bodyPr spcFirstLastPara="1" wrap="square" lIns="0" tIns="0" rIns="0" bIns="0" anchor="t" anchorCtr="0">
            <a:spAutoFit/>
          </a:bodyPr>
          <a:lstStyle/>
          <a:p>
            <a:pPr marL="0" lvl="0" indent="0" algn="l" rtl="0">
              <a:lnSpc>
                <a:spcPct val="90000"/>
              </a:lnSpc>
              <a:spcBef>
                <a:spcPts val="0"/>
              </a:spcBef>
              <a:spcAft>
                <a:spcPts val="0"/>
              </a:spcAft>
              <a:buSzPts val="1900"/>
              <a:buNone/>
            </a:pPr>
            <a:endParaRPr b="1">
              <a:latin typeface="Arial Rounded"/>
              <a:ea typeface="Arial Rounded"/>
              <a:cs typeface="Arial Rounded"/>
              <a:sym typeface="Arial Rounded"/>
            </a:endParaRPr>
          </a:p>
          <a:p>
            <a:pPr marL="0" lvl="0" indent="0" algn="l" rtl="0">
              <a:lnSpc>
                <a:spcPct val="90000"/>
              </a:lnSpc>
              <a:spcBef>
                <a:spcPts val="0"/>
              </a:spcBef>
              <a:spcAft>
                <a:spcPts val="0"/>
              </a:spcAft>
              <a:buSzPts val="1900"/>
              <a:buNone/>
            </a:pPr>
            <a:r>
              <a:rPr lang="en-GB" b="1">
                <a:latin typeface="Montserrat"/>
                <a:ea typeface="Montserrat"/>
                <a:cs typeface="Montserrat"/>
                <a:sym typeface="Montserrat"/>
              </a:rPr>
              <a:t>Nursing in the Digital Age (QNI, 2023)</a:t>
            </a:r>
            <a:endParaRPr b="1">
              <a:latin typeface="Montserrat"/>
              <a:ea typeface="Montserrat"/>
              <a:cs typeface="Montserrat"/>
              <a:sym typeface="Montserrat"/>
            </a:endParaRPr>
          </a:p>
        </p:txBody>
      </p:sp>
      <p:sp>
        <p:nvSpPr>
          <p:cNvPr id="437" name="Google Shape;437;g21f2b0b6ef6_0_1215"/>
          <p:cNvSpPr txBox="1"/>
          <p:nvPr/>
        </p:nvSpPr>
        <p:spPr>
          <a:xfrm>
            <a:off x="1352267" y="1593767"/>
            <a:ext cx="10100400" cy="231000"/>
          </a:xfrm>
          <a:prstGeom prst="rect">
            <a:avLst/>
          </a:prstGeom>
          <a:noFill/>
          <a:ln>
            <a:noFill/>
          </a:ln>
        </p:spPr>
        <p:txBody>
          <a:bodyPr spcFirstLastPara="1" wrap="square" lIns="0" tIns="0" rIns="0" bIns="0" anchor="t" anchorCtr="0">
            <a:spAutoFit/>
          </a:bodyPr>
          <a:lstStyle/>
          <a:p>
            <a:pPr marL="457200" marR="0" lvl="0" indent="0" algn="l" rtl="0">
              <a:lnSpc>
                <a:spcPct val="115000"/>
              </a:lnSpc>
              <a:spcBef>
                <a:spcPts val="1100"/>
              </a:spcBef>
              <a:spcAft>
                <a:spcPts val="0"/>
              </a:spcAft>
              <a:buNone/>
            </a:pPr>
            <a:endParaRPr sz="1500">
              <a:solidFill>
                <a:srgbClr val="2B2B2B"/>
              </a:solidFill>
              <a:latin typeface="Montserrat"/>
              <a:ea typeface="Montserrat"/>
              <a:cs typeface="Montserrat"/>
              <a:sym typeface="Montserrat"/>
            </a:endParaRPr>
          </a:p>
        </p:txBody>
      </p:sp>
      <p:sp>
        <p:nvSpPr>
          <p:cNvPr id="438" name="Google Shape;438;g21f2b0b6ef6_0_1215"/>
          <p:cNvSpPr txBox="1"/>
          <p:nvPr/>
        </p:nvSpPr>
        <p:spPr>
          <a:xfrm>
            <a:off x="359367" y="1637567"/>
            <a:ext cx="5645100" cy="2586000"/>
          </a:xfrm>
          <a:prstGeom prst="rect">
            <a:avLst/>
          </a:prstGeom>
          <a:noFill/>
          <a:ln w="9525" cap="flat" cmpd="sng">
            <a:solidFill>
              <a:srgbClr val="000000"/>
            </a:solidFill>
            <a:prstDash val="dash"/>
            <a:round/>
            <a:headEnd type="none" w="sm" len="sm"/>
            <a:tailEnd type="none" w="sm" len="sm"/>
          </a:ln>
        </p:spPr>
        <p:txBody>
          <a:bodyPr spcFirstLastPara="1" wrap="square" lIns="121900" tIns="121900" rIns="121900" bIns="121900" anchor="t" anchorCtr="0">
            <a:spAutoFit/>
          </a:bodyPr>
          <a:lstStyle/>
          <a:p>
            <a:pPr marL="0" lvl="0" indent="0" algn="l" rtl="0">
              <a:spcBef>
                <a:spcPts val="0"/>
              </a:spcBef>
              <a:spcAft>
                <a:spcPts val="0"/>
              </a:spcAft>
              <a:buNone/>
            </a:pPr>
            <a:r>
              <a:rPr lang="en-GB" sz="1900">
                <a:solidFill>
                  <a:srgbClr val="53585F"/>
                </a:solidFill>
                <a:latin typeface="Montserrat"/>
                <a:ea typeface="Montserrat"/>
                <a:cs typeface="Montserrat"/>
                <a:sym typeface="Montserrat"/>
              </a:rPr>
              <a:t>Overall, the nursing workforce has a high level of digital literacy - the </a:t>
            </a:r>
            <a:r>
              <a:rPr lang="en-GB" sz="1900" b="1">
                <a:solidFill>
                  <a:srgbClr val="53585F"/>
                </a:solidFill>
                <a:latin typeface="Montserrat"/>
                <a:ea typeface="Montserrat"/>
                <a:cs typeface="Montserrat"/>
                <a:sym typeface="Montserrat"/>
              </a:rPr>
              <a:t>poor user experience</a:t>
            </a:r>
            <a:r>
              <a:rPr lang="en-GB" sz="1900">
                <a:solidFill>
                  <a:srgbClr val="53585F"/>
                </a:solidFill>
                <a:latin typeface="Montserrat"/>
                <a:ea typeface="Montserrat"/>
                <a:cs typeface="Montserrat"/>
                <a:sym typeface="Montserrat"/>
              </a:rPr>
              <a:t> reported frequently appears to be around </a:t>
            </a:r>
            <a:r>
              <a:rPr lang="en-GB" sz="1900" b="1">
                <a:solidFill>
                  <a:srgbClr val="53585F"/>
                </a:solidFill>
                <a:latin typeface="Montserrat"/>
                <a:ea typeface="Montserrat"/>
                <a:cs typeface="Montserrat"/>
                <a:sym typeface="Montserrat"/>
              </a:rPr>
              <a:t>design and function</a:t>
            </a:r>
            <a:r>
              <a:rPr lang="en-GB" sz="1900">
                <a:solidFill>
                  <a:srgbClr val="53585F"/>
                </a:solidFill>
                <a:latin typeface="Montserrat"/>
                <a:ea typeface="Montserrat"/>
                <a:cs typeface="Montserrat"/>
                <a:sym typeface="Montserrat"/>
              </a:rPr>
              <a:t> rather than a lack of literacy or enthusiasm for</a:t>
            </a:r>
            <a:endParaRPr sz="1900">
              <a:solidFill>
                <a:srgbClr val="53585F"/>
              </a:solidFill>
              <a:latin typeface="Montserrat"/>
              <a:ea typeface="Montserrat"/>
              <a:cs typeface="Montserrat"/>
              <a:sym typeface="Montserrat"/>
            </a:endParaRPr>
          </a:p>
          <a:p>
            <a:pPr marL="0" lvl="0" indent="0" algn="l" rtl="0">
              <a:spcBef>
                <a:spcPts val="0"/>
              </a:spcBef>
              <a:spcAft>
                <a:spcPts val="0"/>
              </a:spcAft>
              <a:buNone/>
            </a:pPr>
            <a:r>
              <a:rPr lang="en-GB" sz="1900">
                <a:solidFill>
                  <a:srgbClr val="53585F"/>
                </a:solidFill>
                <a:latin typeface="Montserrat"/>
                <a:ea typeface="Montserrat"/>
                <a:cs typeface="Montserrat"/>
                <a:sym typeface="Montserrat"/>
              </a:rPr>
              <a:t>technology. The workforce also has an appetite for high functioning technology &amp; can see the potential of new applications.</a:t>
            </a:r>
            <a:endParaRPr sz="1900">
              <a:solidFill>
                <a:srgbClr val="53585F"/>
              </a:solidFill>
              <a:latin typeface="Montserrat"/>
              <a:ea typeface="Montserrat"/>
              <a:cs typeface="Montserrat"/>
              <a:sym typeface="Montserrat"/>
            </a:endParaRPr>
          </a:p>
        </p:txBody>
      </p:sp>
      <p:grpSp>
        <p:nvGrpSpPr>
          <p:cNvPr id="439" name="Google Shape;439;g21f2b0b6ef6_0_1215"/>
          <p:cNvGrpSpPr/>
          <p:nvPr/>
        </p:nvGrpSpPr>
        <p:grpSpPr>
          <a:xfrm>
            <a:off x="9474375" y="218831"/>
            <a:ext cx="2428933" cy="517197"/>
            <a:chOff x="7105959" y="164127"/>
            <a:chExt cx="1821745" cy="387907"/>
          </a:xfrm>
        </p:grpSpPr>
        <p:pic>
          <p:nvPicPr>
            <p:cNvPr id="440" name="Google Shape;440;g21f2b0b6ef6_0_1215"/>
            <p:cNvPicPr preferRelativeResize="0"/>
            <p:nvPr/>
          </p:nvPicPr>
          <p:blipFill>
            <a:blip r:embed="rId3">
              <a:alphaModFix/>
            </a:blip>
            <a:stretch>
              <a:fillRect/>
            </a:stretch>
          </p:blipFill>
          <p:spPr>
            <a:xfrm>
              <a:off x="7649419" y="265864"/>
              <a:ext cx="1278284" cy="184432"/>
            </a:xfrm>
            <a:prstGeom prst="rect">
              <a:avLst/>
            </a:prstGeom>
            <a:noFill/>
            <a:ln>
              <a:noFill/>
            </a:ln>
          </p:spPr>
        </p:pic>
        <p:pic>
          <p:nvPicPr>
            <p:cNvPr id="441" name="Google Shape;441;g21f2b0b6ef6_0_1215"/>
            <p:cNvPicPr preferRelativeResize="0"/>
            <p:nvPr/>
          </p:nvPicPr>
          <p:blipFill rotWithShape="1">
            <a:blip r:embed="rId4">
              <a:alphaModFix/>
            </a:blip>
            <a:srcRect/>
            <a:stretch/>
          </p:blipFill>
          <p:spPr>
            <a:xfrm>
              <a:off x="7105959" y="164127"/>
              <a:ext cx="461891" cy="387907"/>
            </a:xfrm>
            <a:prstGeom prst="rect">
              <a:avLst/>
            </a:prstGeom>
            <a:noFill/>
            <a:ln>
              <a:noFill/>
            </a:ln>
          </p:spPr>
        </p:pic>
      </p:grpSp>
      <p:sp>
        <p:nvSpPr>
          <p:cNvPr id="442" name="Google Shape;442;g21f2b0b6ef6_0_1215"/>
          <p:cNvSpPr txBox="1"/>
          <p:nvPr/>
        </p:nvSpPr>
        <p:spPr>
          <a:xfrm>
            <a:off x="359367" y="4927933"/>
            <a:ext cx="5645100" cy="1416000"/>
          </a:xfrm>
          <a:prstGeom prst="rect">
            <a:avLst/>
          </a:prstGeom>
          <a:noFill/>
          <a:ln w="9525" cap="flat" cmpd="sng">
            <a:solidFill>
              <a:srgbClr val="000000"/>
            </a:solidFill>
            <a:prstDash val="dash"/>
            <a:round/>
            <a:headEnd type="none" w="sm" len="sm"/>
            <a:tailEnd type="none" w="sm" len="sm"/>
          </a:ln>
        </p:spPr>
        <p:txBody>
          <a:bodyPr spcFirstLastPara="1" wrap="square" lIns="121900" tIns="121900" rIns="121900" bIns="121900" anchor="t" anchorCtr="0">
            <a:spAutoFit/>
          </a:bodyPr>
          <a:lstStyle/>
          <a:p>
            <a:pPr marL="0" lvl="0" indent="0" algn="l" rtl="0">
              <a:spcBef>
                <a:spcPts val="0"/>
              </a:spcBef>
              <a:spcAft>
                <a:spcPts val="0"/>
              </a:spcAft>
              <a:buNone/>
            </a:pPr>
            <a:r>
              <a:rPr lang="en-GB" sz="1900">
                <a:solidFill>
                  <a:srgbClr val="53585F"/>
                </a:solidFill>
                <a:latin typeface="Montserrat"/>
                <a:ea typeface="Montserrat"/>
                <a:cs typeface="Montserrat"/>
                <a:sym typeface="Montserrat"/>
              </a:rPr>
              <a:t>Nurses often stated that technology, particularly that which schedules work, is </a:t>
            </a:r>
            <a:r>
              <a:rPr lang="en-GB" sz="1900" b="1">
                <a:solidFill>
                  <a:srgbClr val="53585F"/>
                </a:solidFill>
                <a:latin typeface="Montserrat"/>
                <a:ea typeface="Montserrat"/>
                <a:cs typeface="Montserrat"/>
                <a:sym typeface="Montserrat"/>
              </a:rPr>
              <a:t>deployed without consultation, user experience trials</a:t>
            </a:r>
            <a:r>
              <a:rPr lang="en-GB" sz="1900">
                <a:solidFill>
                  <a:srgbClr val="53585F"/>
                </a:solidFill>
                <a:latin typeface="Montserrat"/>
                <a:ea typeface="Montserrat"/>
                <a:cs typeface="Montserrat"/>
                <a:sym typeface="Montserrat"/>
              </a:rPr>
              <a:t> or impact assessments.</a:t>
            </a:r>
            <a:endParaRPr sz="1900">
              <a:solidFill>
                <a:srgbClr val="53585F"/>
              </a:solidFill>
              <a:latin typeface="Montserrat"/>
              <a:ea typeface="Montserrat"/>
              <a:cs typeface="Montserrat"/>
              <a:sym typeface="Montserrat"/>
            </a:endParaRPr>
          </a:p>
        </p:txBody>
      </p:sp>
      <p:sp>
        <p:nvSpPr>
          <p:cNvPr id="443" name="Google Shape;443;g21f2b0b6ef6_0_1215"/>
          <p:cNvSpPr txBox="1"/>
          <p:nvPr/>
        </p:nvSpPr>
        <p:spPr>
          <a:xfrm>
            <a:off x="6254600" y="4239467"/>
            <a:ext cx="5645100" cy="2293500"/>
          </a:xfrm>
          <a:prstGeom prst="rect">
            <a:avLst/>
          </a:prstGeom>
          <a:noFill/>
          <a:ln w="9525" cap="flat" cmpd="sng">
            <a:solidFill>
              <a:srgbClr val="000000"/>
            </a:solidFill>
            <a:prstDash val="dash"/>
            <a:round/>
            <a:headEnd type="none" w="sm" len="sm"/>
            <a:tailEnd type="none" w="sm" len="sm"/>
          </a:ln>
        </p:spPr>
        <p:txBody>
          <a:bodyPr spcFirstLastPara="1" wrap="square" lIns="121900" tIns="121900" rIns="121900" bIns="121900" anchor="t" anchorCtr="0">
            <a:spAutoFit/>
          </a:bodyPr>
          <a:lstStyle/>
          <a:p>
            <a:pPr marL="0" lvl="0" indent="0" algn="l" rtl="0">
              <a:spcBef>
                <a:spcPts val="0"/>
              </a:spcBef>
              <a:spcAft>
                <a:spcPts val="0"/>
              </a:spcAft>
              <a:buNone/>
            </a:pPr>
            <a:r>
              <a:rPr lang="en-GB" sz="1900">
                <a:solidFill>
                  <a:srgbClr val="53585F"/>
                </a:solidFill>
                <a:latin typeface="Montserrat"/>
                <a:ea typeface="Montserrat"/>
                <a:cs typeface="Montserrat"/>
                <a:sym typeface="Montserrat"/>
              </a:rPr>
              <a:t>Systems are slow, with 74% reporting connectivity issues; issues with power, for example battery life; the suitability of both hardware and software, using old heavy laptops, authentication challenges, multiple platforms, little integration and repetition of data entry. </a:t>
            </a:r>
            <a:endParaRPr sz="1900">
              <a:solidFill>
                <a:srgbClr val="53585F"/>
              </a:solidFill>
              <a:latin typeface="Montserrat"/>
              <a:ea typeface="Montserrat"/>
              <a:cs typeface="Montserrat"/>
              <a:sym typeface="Montserrat"/>
            </a:endParaRPr>
          </a:p>
        </p:txBody>
      </p:sp>
      <p:sp>
        <p:nvSpPr>
          <p:cNvPr id="444" name="Google Shape;444;g21f2b0b6ef6_0_1215"/>
          <p:cNvSpPr txBox="1"/>
          <p:nvPr/>
        </p:nvSpPr>
        <p:spPr>
          <a:xfrm>
            <a:off x="255100" y="1103975"/>
            <a:ext cx="2428800" cy="538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GB" sz="1900">
                <a:solidFill>
                  <a:schemeClr val="lt1"/>
                </a:solidFill>
                <a:highlight>
                  <a:srgbClr val="833C9F"/>
                </a:highlight>
                <a:latin typeface="Montserrat"/>
                <a:ea typeface="Montserrat"/>
                <a:cs typeface="Montserrat"/>
                <a:sym typeface="Montserrat"/>
              </a:rPr>
              <a:t>User experience</a:t>
            </a:r>
            <a:endParaRPr sz="1900">
              <a:solidFill>
                <a:schemeClr val="lt1"/>
              </a:solidFill>
              <a:highlight>
                <a:srgbClr val="833C9F"/>
              </a:highlight>
              <a:latin typeface="Montserrat"/>
              <a:ea typeface="Montserrat"/>
              <a:cs typeface="Montserrat"/>
              <a:sym typeface="Montserrat"/>
            </a:endParaRPr>
          </a:p>
        </p:txBody>
      </p:sp>
      <p:sp>
        <p:nvSpPr>
          <p:cNvPr id="445" name="Google Shape;445;g21f2b0b6ef6_0_1215"/>
          <p:cNvSpPr txBox="1"/>
          <p:nvPr/>
        </p:nvSpPr>
        <p:spPr>
          <a:xfrm>
            <a:off x="255100" y="4322717"/>
            <a:ext cx="2736000" cy="538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GB" sz="1900">
                <a:solidFill>
                  <a:schemeClr val="lt1"/>
                </a:solidFill>
                <a:highlight>
                  <a:srgbClr val="833C9F"/>
                </a:highlight>
                <a:latin typeface="Montserrat"/>
                <a:ea typeface="Montserrat"/>
                <a:cs typeface="Montserrat"/>
                <a:sym typeface="Montserrat"/>
              </a:rPr>
              <a:t>Lack of involvement</a:t>
            </a:r>
            <a:endParaRPr sz="1900">
              <a:solidFill>
                <a:schemeClr val="lt1"/>
              </a:solidFill>
              <a:highlight>
                <a:srgbClr val="833C9F"/>
              </a:highlight>
              <a:latin typeface="Montserrat"/>
              <a:ea typeface="Montserrat"/>
              <a:cs typeface="Montserrat"/>
              <a:sym typeface="Montserrat"/>
            </a:endParaRPr>
          </a:p>
        </p:txBody>
      </p:sp>
      <p:sp>
        <p:nvSpPr>
          <p:cNvPr id="446" name="Google Shape;446;g21f2b0b6ef6_0_1215"/>
          <p:cNvSpPr txBox="1"/>
          <p:nvPr/>
        </p:nvSpPr>
        <p:spPr>
          <a:xfrm>
            <a:off x="6153000" y="3685533"/>
            <a:ext cx="2163300" cy="538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GB" sz="1900">
                <a:solidFill>
                  <a:schemeClr val="lt1"/>
                </a:solidFill>
                <a:highlight>
                  <a:srgbClr val="006771"/>
                </a:highlight>
                <a:latin typeface="Montserrat"/>
                <a:ea typeface="Montserrat"/>
                <a:cs typeface="Montserrat"/>
                <a:sym typeface="Montserrat"/>
              </a:rPr>
              <a:t>Us</a:t>
            </a:r>
            <a:r>
              <a:rPr lang="en-GB" sz="1900">
                <a:solidFill>
                  <a:schemeClr val="lt1"/>
                </a:solidFill>
                <a:highlight>
                  <a:srgbClr val="833C9F"/>
                </a:highlight>
                <a:latin typeface="Montserrat"/>
                <a:ea typeface="Montserrat"/>
                <a:cs typeface="Montserrat"/>
                <a:sym typeface="Montserrat"/>
              </a:rPr>
              <a:t>ability issues</a:t>
            </a:r>
            <a:endParaRPr sz="1900">
              <a:solidFill>
                <a:schemeClr val="lt1"/>
              </a:solidFill>
              <a:highlight>
                <a:srgbClr val="833C9F"/>
              </a:highlight>
              <a:latin typeface="Montserrat"/>
              <a:ea typeface="Montserrat"/>
              <a:cs typeface="Montserrat"/>
              <a:sym typeface="Montserrat"/>
            </a:endParaRPr>
          </a:p>
        </p:txBody>
      </p:sp>
      <p:sp>
        <p:nvSpPr>
          <p:cNvPr id="447" name="Google Shape;447;g21f2b0b6ef6_0_1215"/>
          <p:cNvSpPr txBox="1"/>
          <p:nvPr/>
        </p:nvSpPr>
        <p:spPr>
          <a:xfrm>
            <a:off x="6254600" y="1637550"/>
            <a:ext cx="5645100" cy="2001000"/>
          </a:xfrm>
          <a:prstGeom prst="rect">
            <a:avLst/>
          </a:prstGeom>
          <a:noFill/>
          <a:ln w="9525" cap="flat" cmpd="sng">
            <a:solidFill>
              <a:srgbClr val="000000"/>
            </a:solidFill>
            <a:prstDash val="dash"/>
            <a:round/>
            <a:headEnd type="none" w="sm" len="sm"/>
            <a:tailEnd type="none" w="sm" len="sm"/>
          </a:ln>
        </p:spPr>
        <p:txBody>
          <a:bodyPr spcFirstLastPara="1" wrap="square" lIns="121900" tIns="121900" rIns="121900" bIns="121900" anchor="t" anchorCtr="0">
            <a:spAutoFit/>
          </a:bodyPr>
          <a:lstStyle/>
          <a:p>
            <a:pPr marL="0" lvl="0" indent="0" algn="l" rtl="0">
              <a:spcBef>
                <a:spcPts val="0"/>
              </a:spcBef>
              <a:spcAft>
                <a:spcPts val="0"/>
              </a:spcAft>
              <a:buNone/>
            </a:pPr>
            <a:r>
              <a:rPr lang="en-GB" sz="1900">
                <a:solidFill>
                  <a:srgbClr val="53585F"/>
                </a:solidFill>
                <a:latin typeface="Montserrat"/>
                <a:ea typeface="Montserrat"/>
                <a:cs typeface="Montserrat"/>
                <a:sym typeface="Montserrat"/>
              </a:rPr>
              <a:t>Systems were felt to be </a:t>
            </a:r>
            <a:r>
              <a:rPr lang="en-GB" sz="1900" b="1">
                <a:solidFill>
                  <a:srgbClr val="53585F"/>
                </a:solidFill>
                <a:latin typeface="Montserrat"/>
                <a:ea typeface="Montserrat"/>
                <a:cs typeface="Montserrat"/>
                <a:sym typeface="Montserrat"/>
              </a:rPr>
              <a:t>impersonal</a:t>
            </a:r>
            <a:r>
              <a:rPr lang="en-GB" sz="1900">
                <a:solidFill>
                  <a:srgbClr val="53585F"/>
                </a:solidFill>
                <a:latin typeface="Montserrat"/>
                <a:ea typeface="Montserrat"/>
                <a:cs typeface="Montserrat"/>
                <a:sym typeface="Montserrat"/>
              </a:rPr>
              <a:t> and </a:t>
            </a:r>
            <a:r>
              <a:rPr lang="en-GB" sz="1900" b="1">
                <a:solidFill>
                  <a:srgbClr val="53585F"/>
                </a:solidFill>
                <a:latin typeface="Montserrat"/>
                <a:ea typeface="Montserrat"/>
                <a:cs typeface="Montserrat"/>
                <a:sym typeface="Montserrat"/>
              </a:rPr>
              <a:t>not well designed</a:t>
            </a:r>
            <a:r>
              <a:rPr lang="en-GB" sz="1900">
                <a:solidFill>
                  <a:srgbClr val="53585F"/>
                </a:solidFill>
                <a:latin typeface="Montserrat"/>
                <a:ea typeface="Montserrat"/>
                <a:cs typeface="Montserrat"/>
                <a:sym typeface="Montserrat"/>
              </a:rPr>
              <a:t>, acting as a barrier</a:t>
            </a:r>
            <a:endParaRPr sz="1900">
              <a:solidFill>
                <a:srgbClr val="53585F"/>
              </a:solidFill>
              <a:latin typeface="Montserrat"/>
              <a:ea typeface="Montserrat"/>
              <a:cs typeface="Montserrat"/>
              <a:sym typeface="Montserrat"/>
            </a:endParaRPr>
          </a:p>
          <a:p>
            <a:pPr marL="0" lvl="0" indent="0" algn="l" rtl="0">
              <a:spcBef>
                <a:spcPts val="0"/>
              </a:spcBef>
              <a:spcAft>
                <a:spcPts val="0"/>
              </a:spcAft>
              <a:buNone/>
            </a:pPr>
            <a:r>
              <a:rPr lang="en-GB" sz="1900">
                <a:solidFill>
                  <a:srgbClr val="53585F"/>
                </a:solidFill>
                <a:latin typeface="Montserrat"/>
                <a:ea typeface="Montserrat"/>
                <a:cs typeface="Montserrat"/>
                <a:sym typeface="Montserrat"/>
              </a:rPr>
              <a:t>to interacting with patients. Work was intensified by repetition with dual entry on paper and into platforms required, often because of poor connectivity or design.</a:t>
            </a:r>
            <a:endParaRPr sz="1900">
              <a:solidFill>
                <a:srgbClr val="53585F"/>
              </a:solidFill>
              <a:latin typeface="Montserrat"/>
              <a:ea typeface="Montserrat"/>
              <a:cs typeface="Montserrat"/>
              <a:sym typeface="Montserrat"/>
            </a:endParaRPr>
          </a:p>
        </p:txBody>
      </p:sp>
      <p:sp>
        <p:nvSpPr>
          <p:cNvPr id="448" name="Google Shape;448;g21f2b0b6ef6_0_1215"/>
          <p:cNvSpPr txBox="1"/>
          <p:nvPr/>
        </p:nvSpPr>
        <p:spPr>
          <a:xfrm>
            <a:off x="6153000" y="1103967"/>
            <a:ext cx="2163300" cy="538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GB" sz="1900">
                <a:solidFill>
                  <a:schemeClr val="lt1"/>
                </a:solidFill>
                <a:highlight>
                  <a:srgbClr val="833C9F"/>
                </a:highlight>
                <a:latin typeface="Montserrat"/>
                <a:ea typeface="Montserrat"/>
                <a:cs typeface="Montserrat"/>
                <a:sym typeface="Montserrat"/>
              </a:rPr>
              <a:t>Connectivity</a:t>
            </a:r>
            <a:endParaRPr sz="1900">
              <a:solidFill>
                <a:schemeClr val="lt1"/>
              </a:solidFill>
              <a:highlight>
                <a:srgbClr val="833C9F"/>
              </a:highlight>
              <a:latin typeface="Montserrat"/>
              <a:ea typeface="Montserrat"/>
              <a:cs typeface="Montserrat"/>
              <a:sym typeface="Montserrat"/>
            </a:endParaRPr>
          </a:p>
        </p:txBody>
      </p:sp>
      <p:sp>
        <p:nvSpPr>
          <p:cNvPr id="449" name="Google Shape;449;g21f2b0b6ef6_0_1215"/>
          <p:cNvSpPr txBox="1"/>
          <p:nvPr/>
        </p:nvSpPr>
        <p:spPr>
          <a:xfrm>
            <a:off x="209067" y="6323533"/>
            <a:ext cx="5645100" cy="430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GB" sz="1200">
                <a:latin typeface="Montserrat"/>
                <a:ea typeface="Montserrat"/>
                <a:cs typeface="Montserrat"/>
                <a:sym typeface="Montserrat"/>
              </a:rPr>
              <a:t>The Queen’s Nursing Institute, 2023</a:t>
            </a:r>
            <a:endParaRPr sz="1200">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33C9F"/>
        </a:solidFill>
        <a:effectLst/>
      </p:bgPr>
    </p:bg>
    <p:spTree>
      <p:nvGrpSpPr>
        <p:cNvPr id="1" name="Shape 453"/>
        <p:cNvGrpSpPr/>
        <p:nvPr/>
      </p:nvGrpSpPr>
      <p:grpSpPr>
        <a:xfrm>
          <a:off x="0" y="0"/>
          <a:ext cx="0" cy="0"/>
          <a:chOff x="0" y="0"/>
          <a:chExt cx="0" cy="0"/>
        </a:xfrm>
      </p:grpSpPr>
      <p:sp>
        <p:nvSpPr>
          <p:cNvPr id="454" name="Google Shape;454;g21f2b0b6ef6_0_1344"/>
          <p:cNvSpPr txBox="1">
            <a:spLocks noGrp="1"/>
          </p:cNvSpPr>
          <p:nvPr>
            <p:ph type="title"/>
          </p:nvPr>
        </p:nvSpPr>
        <p:spPr>
          <a:xfrm>
            <a:off x="401916" y="636089"/>
            <a:ext cx="4992000" cy="1694700"/>
          </a:xfrm>
          <a:prstGeom prst="rect">
            <a:avLst/>
          </a:prstGeom>
        </p:spPr>
        <p:txBody>
          <a:bodyPr spcFirstLastPara="1" wrap="square" lIns="121900" tIns="121900" rIns="121900" bIns="121900" anchor="b" anchorCtr="0">
            <a:normAutofit/>
          </a:bodyPr>
          <a:lstStyle/>
          <a:p>
            <a:pPr marL="0" lvl="0" indent="0" algn="l" rtl="0">
              <a:spcBef>
                <a:spcPts val="0"/>
              </a:spcBef>
              <a:spcAft>
                <a:spcPts val="0"/>
              </a:spcAft>
              <a:buNone/>
            </a:pPr>
            <a:r>
              <a:rPr lang="en-GB" sz="4000" b="1">
                <a:latin typeface="Montserrat"/>
                <a:ea typeface="Montserrat"/>
                <a:cs typeface="Montserrat"/>
                <a:sym typeface="Montserrat"/>
              </a:rPr>
              <a:t>Usability is…</a:t>
            </a:r>
            <a:endParaRPr sz="4000" b="1">
              <a:latin typeface="Montserrat"/>
              <a:ea typeface="Montserrat"/>
              <a:cs typeface="Montserrat"/>
              <a:sym typeface="Montserrat"/>
            </a:endParaRPr>
          </a:p>
        </p:txBody>
      </p:sp>
      <p:sp>
        <p:nvSpPr>
          <p:cNvPr id="455" name="Google Shape;455;g21f2b0b6ef6_0_1344"/>
          <p:cNvSpPr txBox="1"/>
          <p:nvPr/>
        </p:nvSpPr>
        <p:spPr>
          <a:xfrm>
            <a:off x="4780233" y="1177967"/>
            <a:ext cx="6627300" cy="538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endParaRPr sz="1900">
              <a:latin typeface="Open Sans"/>
              <a:ea typeface="Open Sans"/>
              <a:cs typeface="Open Sans"/>
              <a:sym typeface="Open Sans"/>
            </a:endParaRPr>
          </a:p>
        </p:txBody>
      </p:sp>
      <p:sp>
        <p:nvSpPr>
          <p:cNvPr id="456" name="Google Shape;456;g21f2b0b6ef6_0_1344"/>
          <p:cNvSpPr txBox="1"/>
          <p:nvPr/>
        </p:nvSpPr>
        <p:spPr>
          <a:xfrm>
            <a:off x="4557600" y="744533"/>
            <a:ext cx="7521600" cy="42174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endParaRPr sz="2300">
              <a:solidFill>
                <a:srgbClr val="434343"/>
              </a:solidFill>
              <a:latin typeface="Montserrat"/>
              <a:ea typeface="Montserrat"/>
              <a:cs typeface="Montserrat"/>
              <a:sym typeface="Montserrat"/>
            </a:endParaRPr>
          </a:p>
          <a:p>
            <a:pPr marL="609600" lvl="0" indent="-450850" algn="l" rtl="0">
              <a:spcBef>
                <a:spcPts val="0"/>
              </a:spcBef>
              <a:spcAft>
                <a:spcPts val="0"/>
              </a:spcAft>
              <a:buClr>
                <a:srgbClr val="434343"/>
              </a:buClr>
              <a:buSzPts val="2300"/>
              <a:buFont typeface="Montserrat"/>
              <a:buChar char="-"/>
            </a:pPr>
            <a:r>
              <a:rPr lang="en-GB" sz="2300">
                <a:solidFill>
                  <a:srgbClr val="434343"/>
                </a:solidFill>
                <a:latin typeface="Montserrat"/>
                <a:ea typeface="Montserrat"/>
                <a:cs typeface="Montserrat"/>
                <a:sym typeface="Montserrat"/>
              </a:rPr>
              <a:t>Clinical safety issue</a:t>
            </a:r>
            <a:endParaRPr sz="2300">
              <a:solidFill>
                <a:srgbClr val="434343"/>
              </a:solidFill>
              <a:latin typeface="Montserrat"/>
              <a:ea typeface="Montserrat"/>
              <a:cs typeface="Montserrat"/>
              <a:sym typeface="Montserrat"/>
            </a:endParaRPr>
          </a:p>
          <a:p>
            <a:pPr marL="609600" lvl="0" indent="0" algn="l" rtl="0">
              <a:spcBef>
                <a:spcPts val="0"/>
              </a:spcBef>
              <a:spcAft>
                <a:spcPts val="0"/>
              </a:spcAft>
              <a:buNone/>
            </a:pPr>
            <a:endParaRPr sz="2300">
              <a:solidFill>
                <a:srgbClr val="434343"/>
              </a:solidFill>
              <a:latin typeface="Montserrat"/>
              <a:ea typeface="Montserrat"/>
              <a:cs typeface="Montserrat"/>
              <a:sym typeface="Montserrat"/>
            </a:endParaRPr>
          </a:p>
          <a:p>
            <a:pPr marL="609600" lvl="0" indent="-450850" algn="l" rtl="0">
              <a:spcBef>
                <a:spcPts val="0"/>
              </a:spcBef>
              <a:spcAft>
                <a:spcPts val="0"/>
              </a:spcAft>
              <a:buClr>
                <a:srgbClr val="434343"/>
              </a:buClr>
              <a:buSzPts val="2300"/>
              <a:buFont typeface="Montserrat"/>
              <a:buChar char="-"/>
            </a:pPr>
            <a:r>
              <a:rPr lang="en-GB" sz="2300">
                <a:solidFill>
                  <a:srgbClr val="434343"/>
                </a:solidFill>
                <a:latin typeface="Montserrat"/>
                <a:ea typeface="Montserrat"/>
                <a:cs typeface="Montserrat"/>
                <a:sym typeface="Montserrat"/>
              </a:rPr>
              <a:t>Data quality issue</a:t>
            </a:r>
            <a:endParaRPr sz="2300">
              <a:solidFill>
                <a:srgbClr val="434343"/>
              </a:solidFill>
              <a:latin typeface="Montserrat"/>
              <a:ea typeface="Montserrat"/>
              <a:cs typeface="Montserrat"/>
              <a:sym typeface="Montserrat"/>
            </a:endParaRPr>
          </a:p>
          <a:p>
            <a:pPr marL="0" lvl="0" indent="0" algn="l" rtl="0">
              <a:spcBef>
                <a:spcPts val="0"/>
              </a:spcBef>
              <a:spcAft>
                <a:spcPts val="0"/>
              </a:spcAft>
              <a:buNone/>
            </a:pPr>
            <a:endParaRPr sz="2300">
              <a:solidFill>
                <a:srgbClr val="434343"/>
              </a:solidFill>
              <a:latin typeface="Montserrat"/>
              <a:ea typeface="Montserrat"/>
              <a:cs typeface="Montserrat"/>
              <a:sym typeface="Montserrat"/>
            </a:endParaRPr>
          </a:p>
          <a:p>
            <a:pPr marL="609600" lvl="0" indent="-450850" algn="l" rtl="0">
              <a:spcBef>
                <a:spcPts val="0"/>
              </a:spcBef>
              <a:spcAft>
                <a:spcPts val="0"/>
              </a:spcAft>
              <a:buClr>
                <a:srgbClr val="434343"/>
              </a:buClr>
              <a:buSzPts val="2300"/>
              <a:buFont typeface="Montserrat"/>
              <a:buChar char="-"/>
            </a:pPr>
            <a:r>
              <a:rPr lang="en-GB" sz="2300">
                <a:solidFill>
                  <a:srgbClr val="434343"/>
                </a:solidFill>
                <a:latin typeface="Montserrat"/>
                <a:ea typeface="Montserrat"/>
                <a:cs typeface="Montserrat"/>
                <a:sym typeface="Montserrat"/>
              </a:rPr>
              <a:t>Patient experience issue</a:t>
            </a:r>
            <a:endParaRPr sz="2300">
              <a:solidFill>
                <a:srgbClr val="434343"/>
              </a:solidFill>
              <a:latin typeface="Montserrat"/>
              <a:ea typeface="Montserrat"/>
              <a:cs typeface="Montserrat"/>
              <a:sym typeface="Montserrat"/>
            </a:endParaRPr>
          </a:p>
          <a:p>
            <a:pPr marL="609600" lvl="0" indent="0" algn="l" rtl="0">
              <a:spcBef>
                <a:spcPts val="0"/>
              </a:spcBef>
              <a:spcAft>
                <a:spcPts val="0"/>
              </a:spcAft>
              <a:buNone/>
            </a:pPr>
            <a:endParaRPr sz="2300">
              <a:solidFill>
                <a:srgbClr val="434343"/>
              </a:solidFill>
              <a:latin typeface="Montserrat"/>
              <a:ea typeface="Montserrat"/>
              <a:cs typeface="Montserrat"/>
              <a:sym typeface="Montserrat"/>
            </a:endParaRPr>
          </a:p>
          <a:p>
            <a:pPr marL="609600" lvl="0" indent="-450850" algn="l" rtl="0">
              <a:spcBef>
                <a:spcPts val="0"/>
              </a:spcBef>
              <a:spcAft>
                <a:spcPts val="0"/>
              </a:spcAft>
              <a:buClr>
                <a:srgbClr val="434343"/>
              </a:buClr>
              <a:buSzPts val="2300"/>
              <a:buFont typeface="Montserrat"/>
              <a:buChar char="-"/>
            </a:pPr>
            <a:r>
              <a:rPr lang="en-GB" sz="2300">
                <a:solidFill>
                  <a:srgbClr val="434343"/>
                </a:solidFill>
                <a:latin typeface="Montserrat"/>
                <a:ea typeface="Montserrat"/>
                <a:cs typeface="Montserrat"/>
                <a:sym typeface="Montserrat"/>
              </a:rPr>
              <a:t>Staff satisfaction issue</a:t>
            </a:r>
            <a:endParaRPr sz="2300">
              <a:solidFill>
                <a:srgbClr val="434343"/>
              </a:solidFill>
              <a:latin typeface="Montserrat"/>
              <a:ea typeface="Montserrat"/>
              <a:cs typeface="Montserrat"/>
              <a:sym typeface="Montserrat"/>
            </a:endParaRPr>
          </a:p>
          <a:p>
            <a:pPr marL="304800" lvl="0" indent="0" algn="l" rtl="0">
              <a:spcBef>
                <a:spcPts val="0"/>
              </a:spcBef>
              <a:spcAft>
                <a:spcPts val="0"/>
              </a:spcAft>
              <a:buNone/>
            </a:pPr>
            <a:endParaRPr sz="2300" b="1">
              <a:solidFill>
                <a:srgbClr val="434343"/>
              </a:solidFill>
              <a:latin typeface="Montserrat"/>
              <a:ea typeface="Montserrat"/>
              <a:cs typeface="Montserrat"/>
              <a:sym typeface="Montserrat"/>
            </a:endParaRPr>
          </a:p>
          <a:p>
            <a:pPr marL="0" lvl="0" indent="0" algn="l" rtl="0">
              <a:spcBef>
                <a:spcPts val="0"/>
              </a:spcBef>
              <a:spcAft>
                <a:spcPts val="0"/>
              </a:spcAft>
              <a:buNone/>
            </a:pPr>
            <a:endParaRPr sz="2800" b="1">
              <a:solidFill>
                <a:srgbClr val="434343"/>
              </a:solidFill>
              <a:latin typeface="Montserrat"/>
              <a:ea typeface="Montserrat"/>
              <a:cs typeface="Montserrat"/>
              <a:sym typeface="Montserrat"/>
            </a:endParaRPr>
          </a:p>
          <a:p>
            <a:pPr marL="0" lvl="0" indent="0" algn="l" rtl="0">
              <a:spcBef>
                <a:spcPts val="0"/>
              </a:spcBef>
              <a:spcAft>
                <a:spcPts val="0"/>
              </a:spcAft>
              <a:buNone/>
            </a:pPr>
            <a:endParaRPr sz="2300" b="1">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B05333"/>
      </a:accent3>
      <a:accent4>
        <a:srgbClr val="FAFAFA"/>
      </a:accent4>
      <a:accent5>
        <a:srgbClr val="1A237E"/>
      </a:accent5>
      <a:accent6>
        <a:srgbClr val="F4B400"/>
      </a:accent6>
      <a:hlink>
        <a:srgbClr val="1A237E"/>
      </a:hlink>
      <a:folHlink>
        <a:srgbClr val="1A23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TbyD">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1A237E"/>
      </a:accent5>
      <a:accent6>
        <a:srgbClr val="F4B400"/>
      </a:accent6>
      <a:hlink>
        <a:srgbClr val="1A237E"/>
      </a:hlink>
      <a:folHlink>
        <a:srgbClr val="1A23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3204</TotalTime>
  <Words>3030</Words>
  <Application>Microsoft Macintosh PowerPoint</Application>
  <PresentationFormat>Widescreen</PresentationFormat>
  <Paragraphs>353</Paragraphs>
  <Slides>47</Slides>
  <Notes>36</Notes>
  <HiddenSlides>0</HiddenSlides>
  <MMClips>0</MMClips>
  <ScaleCrop>false</ScaleCrop>
  <HeadingPairs>
    <vt:vector size="6" baseType="variant">
      <vt:variant>
        <vt:lpstr>Fonts Used</vt:lpstr>
      </vt:variant>
      <vt:variant>
        <vt:i4>20</vt:i4>
      </vt:variant>
      <vt:variant>
        <vt:lpstr>Theme</vt:lpstr>
      </vt:variant>
      <vt:variant>
        <vt:i4>4</vt:i4>
      </vt:variant>
      <vt:variant>
        <vt:lpstr>Slide Titles</vt:lpstr>
      </vt:variant>
      <vt:variant>
        <vt:i4>47</vt:i4>
      </vt:variant>
    </vt:vector>
  </HeadingPairs>
  <TitlesOfParts>
    <vt:vector size="71" baseType="lpstr">
      <vt:lpstr>Calibri</vt:lpstr>
      <vt:lpstr>Montserrat SemiBold</vt:lpstr>
      <vt:lpstr>Arial</vt:lpstr>
      <vt:lpstr>Courier New</vt:lpstr>
      <vt:lpstr>Segoe UI</vt:lpstr>
      <vt:lpstr>Asap Medium</vt:lpstr>
      <vt:lpstr>Open Sans SemiBold</vt:lpstr>
      <vt:lpstr>Frutiger W01</vt:lpstr>
      <vt:lpstr>Roboto</vt:lpstr>
      <vt:lpstr>WordVisi_MSFontService</vt:lpstr>
      <vt:lpstr>Asap</vt:lpstr>
      <vt:lpstr>Open Sans Light</vt:lpstr>
      <vt:lpstr>Open Sans Medium</vt:lpstr>
      <vt:lpstr>Asap SemiBold</vt:lpstr>
      <vt:lpstr>Arial Rounded</vt:lpstr>
      <vt:lpstr>Helvetica Neue</vt:lpstr>
      <vt:lpstr>Open Sans</vt:lpstr>
      <vt:lpstr>Helvetica Neue Light</vt:lpstr>
      <vt:lpstr>Montserrat</vt:lpstr>
      <vt:lpstr>Gill Sans MT</vt:lpstr>
      <vt:lpstr>Office Theme</vt:lpstr>
      <vt:lpstr>Material</vt:lpstr>
      <vt:lpstr>DTbyD</vt:lpstr>
      <vt:lpstr>Material</vt:lpstr>
      <vt:lpstr>Designing for Excellent Shared Care Record Adoption</vt:lpstr>
      <vt:lpstr>PowerPoint Presentation</vt:lpstr>
      <vt:lpstr>  Human-centered design is an iterative design process in which designers focus on the people and their needs in each phase of the design process.   Design teams involve people throughout the design process via a variety of research and design techniques, to create highly usable and accessible products and services.   </vt:lpstr>
      <vt:lpstr>Simon proposes an inclusive definition of a designer:   “Everyone designs who devises courses of action aimed at changing existing situations into preferred ones”    (Herbet. A. Simon, The Science of Design, 1969, p. 55)  </vt:lpstr>
      <vt:lpstr>PowerPoint Presentation</vt:lpstr>
      <vt:lpstr>Quality improvement Service transformation Patient &amp; public involvement Organisational development</vt:lpstr>
      <vt:lpstr> EPR usability - NHS England survey results 2022</vt:lpstr>
      <vt:lpstr> Nursing in the Digital Age (QNI, 2023)</vt:lpstr>
      <vt:lpstr>Usability 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problem being solved Many sites and organisations contain standards you need to adopt but no official single source of truth.  The goal of the site Increasing discoverability and understanding of what standards to use in health and adult social care through a one stop hub.  How we designed it Named and designed by users over a year of discovery. GDS Alpha and Beta assessed.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Listen Hear what users are telling you via surveys and research  Meet user needs Prove what you are doing is needed and removes pain  Know your users Be aware if you ask only who you know, you are missing out   ..and share your findings! </vt:lpstr>
      <vt:lpstr>PowerPoint Presentation</vt:lpstr>
      <vt:lpstr>PowerPoint Presentation</vt:lpstr>
      <vt:lpstr>Architecture</vt:lpstr>
      <vt:lpstr>Data Maturity - MVS</vt:lpstr>
      <vt:lpstr>Divergence / Convergence </vt:lpstr>
      <vt:lpstr>PowerPoint Presentation</vt:lpstr>
      <vt:lpstr>User research in practice</vt:lpstr>
      <vt:lpstr>PowerPoint Presentation</vt:lpstr>
      <vt:lpstr>Informing:   Solution architecture, roadmaps,  benefits realisation, feature ideas… </vt:lpstr>
      <vt:lpstr>Low-fidelity prototyping</vt:lpstr>
      <vt:lpstr>Test your hypotheses</vt:lpstr>
      <vt:lpstr>PowerPoint Presentation</vt:lpstr>
      <vt:lpstr>Collaboration by default</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Designing for Excellent Shared Care Record Adoption</dc:title>
  <dc:creator>Microsoft Office User</dc:creator>
  <cp:lastModifiedBy>Louise Sinclair</cp:lastModifiedBy>
  <cp:revision>12</cp:revision>
  <dcterms:created xsi:type="dcterms:W3CDTF">2022-04-12T19:39:15Z</dcterms:created>
  <dcterms:modified xsi:type="dcterms:W3CDTF">2023-05-04T12:56:51Z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0x0101003BF8728FEF3F4540BED6A9C2ACE6AB40</vt:lpwstr>
  </property>
</Properties>
</file>