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3C9F"/>
    <a:srgbClr val="782283"/>
    <a:srgbClr val="E6F5FC"/>
    <a:srgbClr val="3C063F"/>
    <a:srgbClr val="003853"/>
    <a:srgbClr val="D9458F"/>
    <a:srgbClr val="FFCE44"/>
    <a:srgbClr val="E94F35"/>
    <a:srgbClr val="3AADC7"/>
    <a:srgbClr val="47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D15E77-36B6-4D5A-88C7-B4C284B3A966}" v="3" dt="2023-04-11T13:56:27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Lawrence" userId="fccb32ab9e884f60" providerId="LiveId" clId="{BBD15E77-36B6-4D5A-88C7-B4C284B3A966}"/>
    <pc:docChg chg="undo custSel delSld modSld">
      <pc:chgData name="Ian Lawrence" userId="fccb32ab9e884f60" providerId="LiveId" clId="{BBD15E77-36B6-4D5A-88C7-B4C284B3A966}" dt="2023-04-11T14:04:46.396" v="446" actId="20577"/>
      <pc:docMkLst>
        <pc:docMk/>
      </pc:docMkLst>
      <pc:sldChg chg="addSp delSp modSp mod">
        <pc:chgData name="Ian Lawrence" userId="fccb32ab9e884f60" providerId="LiveId" clId="{BBD15E77-36B6-4D5A-88C7-B4C284B3A966}" dt="2023-04-11T13:56:33.481" v="35" actId="1076"/>
        <pc:sldMkLst>
          <pc:docMk/>
          <pc:sldMk cId="4275278879" sldId="256"/>
        </pc:sldMkLst>
        <pc:spChg chg="mod">
          <ac:chgData name="Ian Lawrence" userId="fccb32ab9e884f60" providerId="LiveId" clId="{BBD15E77-36B6-4D5A-88C7-B4C284B3A966}" dt="2023-04-11T13:55:34.348" v="24" actId="6549"/>
          <ac:spMkLst>
            <pc:docMk/>
            <pc:sldMk cId="4275278879" sldId="256"/>
            <ac:spMk id="2" creationId="{B2C7E068-7DDB-7340-B0EF-1785D5915A2F}"/>
          </ac:spMkLst>
        </pc:spChg>
        <pc:spChg chg="del mod">
          <ac:chgData name="Ian Lawrence" userId="fccb32ab9e884f60" providerId="LiveId" clId="{BBD15E77-36B6-4D5A-88C7-B4C284B3A966}" dt="2023-04-11T13:55:49.271" v="27" actId="478"/>
          <ac:spMkLst>
            <pc:docMk/>
            <pc:sldMk cId="4275278879" sldId="256"/>
            <ac:spMk id="3" creationId="{7E913607-C874-CAE2-1706-951E2E494156}"/>
          </ac:spMkLst>
        </pc:spChg>
        <pc:spChg chg="del">
          <ac:chgData name="Ian Lawrence" userId="fccb32ab9e884f60" providerId="LiveId" clId="{BBD15E77-36B6-4D5A-88C7-B4C284B3A966}" dt="2023-04-11T13:55:55.876" v="30" actId="478"/>
          <ac:spMkLst>
            <pc:docMk/>
            <pc:sldMk cId="4275278879" sldId="256"/>
            <ac:spMk id="5" creationId="{83356E37-93BE-B6EF-DCA2-027FD54B04BC}"/>
          </ac:spMkLst>
        </pc:spChg>
        <pc:spChg chg="del">
          <ac:chgData name="Ian Lawrence" userId="fccb32ab9e884f60" providerId="LiveId" clId="{BBD15E77-36B6-4D5A-88C7-B4C284B3A966}" dt="2023-04-11T13:55:58.726" v="31" actId="478"/>
          <ac:spMkLst>
            <pc:docMk/>
            <pc:sldMk cId="4275278879" sldId="256"/>
            <ac:spMk id="6" creationId="{24471443-7B65-2631-2842-CA32EE63DD2C}"/>
          </ac:spMkLst>
        </pc:spChg>
        <pc:spChg chg="add mod">
          <ac:chgData name="Ian Lawrence" userId="fccb32ab9e884f60" providerId="LiveId" clId="{BBD15E77-36B6-4D5A-88C7-B4C284B3A966}" dt="2023-04-11T13:55:40.625" v="25" actId="1076"/>
          <ac:spMkLst>
            <pc:docMk/>
            <pc:sldMk cId="4275278879" sldId="256"/>
            <ac:spMk id="8" creationId="{2A94F159-A8EB-1BDE-1643-C9968D1BEA1E}"/>
          </ac:spMkLst>
        </pc:spChg>
        <pc:spChg chg="add del">
          <ac:chgData name="Ian Lawrence" userId="fccb32ab9e884f60" providerId="LiveId" clId="{BBD15E77-36B6-4D5A-88C7-B4C284B3A966}" dt="2023-04-11T13:55:53.600" v="29" actId="478"/>
          <ac:spMkLst>
            <pc:docMk/>
            <pc:sldMk cId="4275278879" sldId="256"/>
            <ac:spMk id="9" creationId="{071FE5DB-81B1-F1DB-56BC-75CC58F35F14}"/>
          </ac:spMkLst>
        </pc:spChg>
        <pc:spChg chg="add mod">
          <ac:chgData name="Ian Lawrence" userId="fccb32ab9e884f60" providerId="LiveId" clId="{BBD15E77-36B6-4D5A-88C7-B4C284B3A966}" dt="2023-04-11T13:56:33.481" v="35" actId="1076"/>
          <ac:spMkLst>
            <pc:docMk/>
            <pc:sldMk cId="4275278879" sldId="256"/>
            <ac:spMk id="10" creationId="{15F61643-1AE7-1CA1-9986-4BE7625C22EA}"/>
          </ac:spMkLst>
        </pc:spChg>
        <pc:spChg chg="add mod">
          <ac:chgData name="Ian Lawrence" userId="fccb32ab9e884f60" providerId="LiveId" clId="{BBD15E77-36B6-4D5A-88C7-B4C284B3A966}" dt="2023-04-11T13:56:30.324" v="34" actId="1076"/>
          <ac:spMkLst>
            <pc:docMk/>
            <pc:sldMk cId="4275278879" sldId="256"/>
            <ac:spMk id="12" creationId="{308087FB-446F-7EF3-1220-3BBDBF959D1B}"/>
          </ac:spMkLst>
        </pc:spChg>
      </pc:sldChg>
      <pc:sldChg chg="del">
        <pc:chgData name="Ian Lawrence" userId="fccb32ab9e884f60" providerId="LiveId" clId="{BBD15E77-36B6-4D5A-88C7-B4C284B3A966}" dt="2023-04-11T14:01:50.955" v="426" actId="2696"/>
        <pc:sldMkLst>
          <pc:docMk/>
          <pc:sldMk cId="3444542906" sldId="265"/>
        </pc:sldMkLst>
      </pc:sldChg>
      <pc:sldChg chg="modSp mod">
        <pc:chgData name="Ian Lawrence" userId="fccb32ab9e884f60" providerId="LiveId" clId="{BBD15E77-36B6-4D5A-88C7-B4C284B3A966}" dt="2023-04-11T14:04:09.709" v="434" actId="20577"/>
        <pc:sldMkLst>
          <pc:docMk/>
          <pc:sldMk cId="2714952949" sldId="270"/>
        </pc:sldMkLst>
        <pc:spChg chg="mod">
          <ac:chgData name="Ian Lawrence" userId="fccb32ab9e884f60" providerId="LiveId" clId="{BBD15E77-36B6-4D5A-88C7-B4C284B3A966}" dt="2023-04-11T14:04:09.709" v="434" actId="20577"/>
          <ac:spMkLst>
            <pc:docMk/>
            <pc:sldMk cId="2714952949" sldId="270"/>
            <ac:spMk id="5" creationId="{2DC41DBD-8045-CCDD-DECB-59A0212BA480}"/>
          </ac:spMkLst>
        </pc:spChg>
      </pc:sldChg>
      <pc:sldChg chg="modSp mod">
        <pc:chgData name="Ian Lawrence" userId="fccb32ab9e884f60" providerId="LiveId" clId="{BBD15E77-36B6-4D5A-88C7-B4C284B3A966}" dt="2023-04-11T14:04:46.396" v="446" actId="20577"/>
        <pc:sldMkLst>
          <pc:docMk/>
          <pc:sldMk cId="5365282" sldId="271"/>
        </pc:sldMkLst>
        <pc:spChg chg="mod">
          <ac:chgData name="Ian Lawrence" userId="fccb32ab9e884f60" providerId="LiveId" clId="{BBD15E77-36B6-4D5A-88C7-B4C284B3A966}" dt="2023-04-11T14:04:46.396" v="446" actId="20577"/>
          <ac:spMkLst>
            <pc:docMk/>
            <pc:sldMk cId="5365282" sldId="271"/>
            <ac:spMk id="5" creationId="{2DC41DBD-8045-CCDD-DECB-59A0212BA4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CFFF-12AF-44D6-82E3-FEE925A13DFB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0D11-D625-44DE-9929-A6F899F38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3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CD0D11-D625-44DE-9929-A6F899F384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40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A0B6-1121-5A4F-A9E5-C1109A67E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0B07B-9C86-D94A-9A6D-C25DD234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0EBE2-8C89-3D46-9F39-E6122451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2CEC-A2F2-8F40-B370-7DD1ED1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C006-20ED-2048-AD08-E1AA4E1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8D34-09BF-1147-A822-30A710E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B7C88-2041-0F4C-9CB2-033A350B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9516-6057-E046-B3E0-59802BA3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2922-BD86-EF4B-A76C-3FDD665C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CEB0-A74D-1742-9E98-90E52CCD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3D1F6-81D6-1D4D-B59E-8BC3D366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EA0BC-C8D2-C64A-A14D-26861384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1D60-5381-934B-8E95-90938EEA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E05C-F4BA-0D47-AE92-E0CFB4AC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2A8B-B043-4E4F-8622-A44989BE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483-299F-7844-AF90-31791D9F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A7C-55A6-794D-9D08-0474B896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DAEF5-2048-5442-8EEC-B3E7CBC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6D2B-32F6-9043-B1C6-9B635111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4A01-6E9C-424C-A13C-F04BD71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223F-5167-BF49-B7A5-9A20B74E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F161-E384-894F-8CEF-F54371B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80C3-D0D1-4E4D-9F78-98CFDDBA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826A-6DF5-CD4F-B5D0-85F601B7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FAC-05F5-3347-9B34-5803B34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C62B-3F37-8347-BD7A-155988B2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07E9-C26B-5440-A4A0-0CC5914A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8BE2-A856-134D-B17A-5DAD97DDC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697B1-9116-6E49-8710-69F7246D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BA064-0D23-B447-A093-21CD4666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4D95A-4286-214D-AFDC-DF88B65E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5E3-9B78-FA4D-A6CB-2B8E112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D343-4F3B-5A48-9CA0-9232B636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435E5-6C34-7648-96DB-BCCD01F4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EA4C-8D79-8342-B5A8-F7054735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E8DA1-3568-2848-B2B6-C41448FD3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A5E2-7DED-BE4D-8E43-1A9975BF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456DC-ADB5-EE4E-8E3A-7C2E0C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A1EB-8C3D-9840-8D2A-0599328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DA7-A946-B44D-912B-1CEB6805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0918D-ECC7-B44F-BEBB-8C2AD21D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26158-212F-0545-9FDE-F342B2CC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FDC3C-1E94-AB47-94D4-903D917A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21A4D-2954-3443-B696-92A89B25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AB7E3-AC26-0749-8132-9C693581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BBEF-4970-E64F-B4ED-36837346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CCDB-273A-D24C-A5E8-377C1C1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8ED9-2DD2-BD4F-ACC9-0FEB9E3F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B7286-9740-384F-824B-A5585CF7C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CDA9-BEAE-754C-AA36-331D6A5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016B-325D-EB40-87E6-0327AC9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AC85A-498B-E14A-9DBE-E6283B3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9B3-4B53-8A4C-925E-1FF5718B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3FC1-C711-3940-B813-54594AB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3C81-7FA1-B04B-84FF-34BD63BD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249D-E16F-424A-8110-93359B2B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CC0B-70EC-334E-A4AF-6615044B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A21C5-750B-C945-B7CC-507A846A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A3E70-C5D9-6644-9917-8047A1B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58AE-403E-014B-BA93-15C2B64D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C38-9B26-E347-88EE-F24E3748C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E06-2D28-6044-A754-78574865E02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35A2-2C56-3C4F-AA70-F43D28374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4A857-16EE-FF4D-B4FD-F9FE49038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2BDDB-F2F6-D5C5-B510-408D1883FA26}"/>
              </a:ext>
            </a:extLst>
          </p:cNvPr>
          <p:cNvSpPr/>
          <p:nvPr/>
        </p:nvSpPr>
        <p:spPr>
          <a:xfrm>
            <a:off x="14802" y="2385036"/>
            <a:ext cx="12192000" cy="4527394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7E068-7DDB-7340-B0EF-1785D5915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522" y="2232399"/>
            <a:ext cx="8960623" cy="208615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and actions for…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C93F276-E5CD-6644-9594-B9573657C25B}"/>
              </a:ext>
            </a:extLst>
          </p:cNvPr>
          <p:cNvSpPr txBox="1">
            <a:spLocks/>
          </p:cNvSpPr>
          <p:nvPr/>
        </p:nvSpPr>
        <p:spPr>
          <a:xfrm>
            <a:off x="1066799" y="1284134"/>
            <a:ext cx="11954910" cy="73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– 21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March 2023, The Queens Hotel, Leeds</a:t>
            </a:r>
          </a:p>
        </p:txBody>
      </p:sp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9D8E7B27-345A-1AD1-F0BD-21AB96DABD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718"/>
          <a:stretch/>
        </p:blipFill>
        <p:spPr>
          <a:xfrm>
            <a:off x="8294807" y="614081"/>
            <a:ext cx="3911995" cy="650582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5726FAE8-5F22-BE59-7CC8-BB0FC1314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359" y="444227"/>
            <a:ext cx="4360475" cy="9902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1FE5DB-81B1-F1DB-56BC-75CC58F35F14}"/>
              </a:ext>
            </a:extLst>
          </p:cNvPr>
          <p:cNvSpPr txBox="1"/>
          <p:nvPr/>
        </p:nvSpPr>
        <p:spPr>
          <a:xfrm>
            <a:off x="801663" y="5183012"/>
            <a:ext cx="6509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Leads:</a:t>
            </a:r>
            <a:endParaRPr lang="en-US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A94F159-A8EB-1BDE-1643-C9968D1BEA1E}"/>
              </a:ext>
            </a:extLst>
          </p:cNvPr>
          <p:cNvSpPr txBox="1">
            <a:spLocks/>
          </p:cNvSpPr>
          <p:nvPr/>
        </p:nvSpPr>
        <p:spPr>
          <a:xfrm>
            <a:off x="1290181" y="3535730"/>
            <a:ext cx="8960623" cy="15043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1"/>
                </a:solidFill>
              </a:rPr>
              <a:t>“Seeing the Wood for the Trees”</a:t>
            </a:r>
            <a:br>
              <a:rPr lang="en-GB" sz="1000" dirty="0">
                <a:solidFill>
                  <a:schemeClr val="bg1"/>
                </a:solidFill>
              </a:rPr>
            </a:br>
            <a:br>
              <a:rPr lang="en-GB" sz="1000" dirty="0">
                <a:solidFill>
                  <a:schemeClr val="bg1"/>
                </a:solidFill>
              </a:rPr>
            </a:br>
            <a:r>
              <a:rPr lang="en-GB" sz="4400" dirty="0">
                <a:solidFill>
                  <a:schemeClr val="bg1"/>
                </a:solidFill>
              </a:rPr>
              <a:t>Clinical Issues Workshop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5F61643-1AE7-1CA1-9986-4BE7625C22EA}"/>
              </a:ext>
            </a:extLst>
          </p:cNvPr>
          <p:cNvSpPr txBox="1">
            <a:spLocks/>
          </p:cNvSpPr>
          <p:nvPr/>
        </p:nvSpPr>
        <p:spPr>
          <a:xfrm>
            <a:off x="3321202" y="5589431"/>
            <a:ext cx="2196631" cy="116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Ian Lawrence</a:t>
            </a:r>
          </a:p>
          <a:p>
            <a:pPr algn="l">
              <a:lnSpc>
                <a:spcPct val="100000"/>
              </a:lnSpc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CCIO Derbyshire Community Health Services FT</a:t>
            </a:r>
          </a:p>
          <a:p>
            <a:pPr algn="l">
              <a:lnSpc>
                <a:spcPct val="100000"/>
              </a:lnSpc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Ian.lawrence@nhs.net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08087FB-446F-7EF3-1220-3BBDBF959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221" y="5600500"/>
            <a:ext cx="2196631" cy="116732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James Reed</a:t>
            </a:r>
          </a:p>
          <a:p>
            <a:pPr algn="l">
              <a:lnSpc>
                <a:spcPct val="100000"/>
              </a:lnSpc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CCIO Birmingham &amp; Solihull Mental Health FT</a:t>
            </a:r>
          </a:p>
          <a:p>
            <a:pPr algn="l">
              <a:lnSpc>
                <a:spcPct val="100000"/>
              </a:lnSpc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jamesreed@nhs.net</a:t>
            </a:r>
          </a:p>
        </p:txBody>
      </p:sp>
    </p:spTree>
    <p:extLst>
      <p:ext uri="{BB962C8B-B14F-4D97-AF65-F5344CB8AC3E}">
        <p14:creationId xmlns:p14="http://schemas.microsoft.com/office/powerpoint/2010/main" val="427527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-2444289" y="-346633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summary: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1" y="6151404"/>
            <a:ext cx="1878517" cy="433504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C41DBD-8045-CCDD-DECB-59A0212BA480}"/>
              </a:ext>
            </a:extLst>
          </p:cNvPr>
          <p:cNvSpPr/>
          <p:nvPr/>
        </p:nvSpPr>
        <p:spPr>
          <a:xfrm>
            <a:off x="568411" y="1124465"/>
            <a:ext cx="4880919" cy="4732638"/>
          </a:xfrm>
          <a:prstGeom prst="roundRect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chemeClr val="bg1"/>
                </a:solidFill>
              </a:rPr>
              <a:t>Exploration of the barriers to the use of Shared Care records experienced by clinicians.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3B802-9D1E-1441-1DE3-4FE3469A1D48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5731EE-051E-F04A-A50B-C47874508211}"/>
              </a:ext>
            </a:extLst>
          </p:cNvPr>
          <p:cNvSpPr txBox="1">
            <a:spLocks/>
          </p:cNvSpPr>
          <p:nvPr/>
        </p:nvSpPr>
        <p:spPr>
          <a:xfrm>
            <a:off x="274197" y="-383703"/>
            <a:ext cx="8960623" cy="1915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Goals: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2114127-F574-FF99-7081-33B10A16C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1" y="6151404"/>
            <a:ext cx="1878517" cy="433504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DC41DBD-8045-CCDD-DECB-59A0212BA480}"/>
              </a:ext>
            </a:extLst>
          </p:cNvPr>
          <p:cNvSpPr/>
          <p:nvPr/>
        </p:nvSpPr>
        <p:spPr>
          <a:xfrm>
            <a:off x="568411" y="1124465"/>
            <a:ext cx="4880919" cy="4732638"/>
          </a:xfrm>
          <a:prstGeom prst="roundRect">
            <a:avLst/>
          </a:prstGeom>
          <a:solidFill>
            <a:schemeClr val="lt1">
              <a:alpha val="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bg1"/>
                </a:solidFill>
              </a:rPr>
              <a:t>Please list </a:t>
            </a:r>
            <a:r>
              <a:rPr lang="en-US" sz="2400">
                <a:solidFill>
                  <a:schemeClr val="bg1"/>
                </a:solidFill>
              </a:rPr>
              <a:t>the top </a:t>
            </a:r>
            <a:r>
              <a:rPr lang="en-US" sz="2400" dirty="0">
                <a:solidFill>
                  <a:schemeClr val="bg1"/>
                </a:solidFill>
              </a:rPr>
              <a:t>goals to take forward from your workshop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1. Ensure that user focused design is central and ongoing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Lobby for suppliers to work together to create universal conventions for </a:t>
            </a:r>
            <a:r>
              <a:rPr lang="en-US" sz="2400" dirty="0" err="1">
                <a:solidFill>
                  <a:schemeClr val="bg1"/>
                </a:solidFill>
              </a:rPr>
              <a:t>organising</a:t>
            </a:r>
            <a:r>
              <a:rPr lang="en-US" sz="2400" dirty="0">
                <a:solidFill>
                  <a:schemeClr val="bg1"/>
                </a:solidFill>
              </a:rPr>
              <a:t> &amp; presenting clinical information.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3B802-9D1E-1441-1DE3-4FE3469A1D48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c5be63-7636-43f1-bc12-9a358815ed73">
      <Terms xmlns="http://schemas.microsoft.com/office/infopath/2007/PartnerControls"/>
    </lcf76f155ced4ddcb4097134ff3c332f>
    <TaxCatchAll xmlns="00062cda-fd36-412a-9134-e5b115d9e18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8728FEF3F4540BED6A9C2ACE6AB40" ma:contentTypeVersion="16" ma:contentTypeDescription="Create a new document." ma:contentTypeScope="" ma:versionID="a8d11c95b1a4637e0c896fe10dec4b48">
  <xsd:schema xmlns:xsd="http://www.w3.org/2001/XMLSchema" xmlns:xs="http://www.w3.org/2001/XMLSchema" xmlns:p="http://schemas.microsoft.com/office/2006/metadata/properties" xmlns:ns2="26c5be63-7636-43f1-bc12-9a358815ed73" xmlns:ns3="00062cda-fd36-412a-9134-e5b115d9e187" targetNamespace="http://schemas.microsoft.com/office/2006/metadata/properties" ma:root="true" ma:fieldsID="6d3bfea539ea45db0154f7ab5c916637" ns2:_="" ns3:_="">
    <xsd:import namespace="26c5be63-7636-43f1-bc12-9a358815ed73"/>
    <xsd:import namespace="00062cda-fd36-412a-9134-e5b115d9e1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5be63-7636-43f1-bc12-9a358815e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353c15d-b4f2-4052-9b3e-b026a4b846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62cda-fd36-412a-9134-e5b115d9e18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3ede7a6-f423-4abc-bed1-5b61fd051000}" ma:internalName="TaxCatchAll" ma:showField="CatchAllData" ma:web="00062cda-fd36-412a-9134-e5b115d9e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1C31F-1BFF-4C61-9B62-30DF3BCE38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B5F6FB-0ACA-44C0-BA0A-9453667C30BB}">
  <ds:schemaRefs>
    <ds:schemaRef ds:uri="http://schemas.microsoft.com/office/2006/metadata/properties"/>
    <ds:schemaRef ds:uri="http://schemas.microsoft.com/office/infopath/2007/PartnerControls"/>
    <ds:schemaRef ds:uri="26c5be63-7636-43f1-bc12-9a358815ed73"/>
    <ds:schemaRef ds:uri="00062cda-fd36-412a-9134-e5b115d9e187"/>
  </ds:schemaRefs>
</ds:datastoreItem>
</file>

<file path=customXml/itemProps3.xml><?xml version="1.0" encoding="utf-8"?>
<ds:datastoreItem xmlns:ds="http://schemas.openxmlformats.org/officeDocument/2006/customXml" ds:itemID="{B5E73E62-4A90-48EA-8EB3-FCABBC175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5be63-7636-43f1-bc12-9a358815ed73"/>
    <ds:schemaRef ds:uri="00062cda-fd36-412a-9134-e5b115d9e1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130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Outcomes and actions for…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 Text Text Text</dc:title>
  <dc:creator>Microsoft Office User</dc:creator>
  <cp:lastModifiedBy>Ian Lawrence</cp:lastModifiedBy>
  <cp:revision>19</cp:revision>
  <dcterms:created xsi:type="dcterms:W3CDTF">2022-04-12T19:39:15Z</dcterms:created>
  <dcterms:modified xsi:type="dcterms:W3CDTF">2023-04-11T14:04:52Z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0x0101003BF8728FEF3F4540BED6A9C2ACE6AB40</vt:lpwstr>
  </property>
</Properties>
</file>