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888" r:id="rId6"/>
    <p:sldId id="889" r:id="rId7"/>
    <p:sldId id="890" r:id="rId8"/>
    <p:sldId id="891" r:id="rId9"/>
    <p:sldId id="908" r:id="rId10"/>
    <p:sldId id="910" r:id="rId11"/>
    <p:sldId id="909" r:id="rId12"/>
    <p:sldId id="911" r:id="rId13"/>
    <p:sldId id="892" r:id="rId14"/>
    <p:sldId id="898" r:id="rId15"/>
    <p:sldId id="893" r:id="rId16"/>
    <p:sldId id="894" r:id="rId17"/>
    <p:sldId id="895" r:id="rId18"/>
    <p:sldId id="896" r:id="rId19"/>
    <p:sldId id="897" r:id="rId20"/>
    <p:sldId id="899" r:id="rId21"/>
    <p:sldId id="901" r:id="rId22"/>
    <p:sldId id="900" r:id="rId23"/>
    <p:sldId id="902" r:id="rId24"/>
    <p:sldId id="903" r:id="rId25"/>
    <p:sldId id="912" r:id="rId26"/>
    <p:sldId id="913" r:id="rId27"/>
    <p:sldId id="907" r:id="rId28"/>
    <p:sldId id="906" r:id="rId29"/>
    <p:sldId id="905" r:id="rId30"/>
    <p:sldId id="268" r:id="rId31"/>
    <p:sldId id="267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283"/>
    <a:srgbClr val="DDC2E8"/>
    <a:srgbClr val="833C9F"/>
    <a:srgbClr val="3C063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DCDAE-6E7F-4B00-8E63-42E997666D57}" v="10" dt="2023-04-14T08:07:25.087"/>
    <p1510:client id="{8A9169DC-A64D-4FE2-B0DD-C109BBE31A82}" v="12" dt="2023-03-28T11:08:06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80946" autoAdjust="0"/>
  </p:normalViewPr>
  <p:slideViewPr>
    <p:cSldViewPr snapToGrid="0">
      <p:cViewPr varScale="1">
        <p:scale>
          <a:sx n="72" d="100"/>
          <a:sy n="72" d="100"/>
        </p:scale>
        <p:origin x="1020" y="54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Sandra (LEICESTERSHIRE PARTNERSHIP NHS TRUST)" userId="S::sandra.taylor50@nhs.net::930e025d-914c-4fbc-adfc-0acc53b3e031" providerId="AD" clId="Web-{8A3DCDAE-6E7F-4B00-8E63-42E997666D57}"/>
    <pc:docChg chg="modSld">
      <pc:chgData name="TAYLOR, Sandra (LEICESTERSHIRE PARTNERSHIP NHS TRUST)" userId="S::sandra.taylor50@nhs.net::930e025d-914c-4fbc-adfc-0acc53b3e031" providerId="AD" clId="Web-{8A3DCDAE-6E7F-4B00-8E63-42E997666D57}" dt="2023-04-14T08:07:25.087" v="8" actId="14100"/>
      <pc:docMkLst>
        <pc:docMk/>
      </pc:docMkLst>
      <pc:sldChg chg="modSp">
        <pc:chgData name="TAYLOR, Sandra (LEICESTERSHIRE PARTNERSHIP NHS TRUST)" userId="S::sandra.taylor50@nhs.net::930e025d-914c-4fbc-adfc-0acc53b3e031" providerId="AD" clId="Web-{8A3DCDAE-6E7F-4B00-8E63-42E997666D57}" dt="2023-04-14T08:06:54.522" v="7" actId="20577"/>
        <pc:sldMkLst>
          <pc:docMk/>
          <pc:sldMk cId="3578150145" sldId="889"/>
        </pc:sldMkLst>
        <pc:spChg chg="mod">
          <ac:chgData name="TAYLOR, Sandra (LEICESTERSHIRE PARTNERSHIP NHS TRUST)" userId="S::sandra.taylor50@nhs.net::930e025d-914c-4fbc-adfc-0acc53b3e031" providerId="AD" clId="Web-{8A3DCDAE-6E7F-4B00-8E63-42E997666D57}" dt="2023-04-14T08:06:54.522" v="7" actId="20577"/>
          <ac:spMkLst>
            <pc:docMk/>
            <pc:sldMk cId="3578150145" sldId="889"/>
            <ac:spMk id="4" creationId="{815731EE-051E-F04A-A50B-C47874508211}"/>
          </ac:spMkLst>
        </pc:spChg>
      </pc:sldChg>
      <pc:sldChg chg="modSp">
        <pc:chgData name="TAYLOR, Sandra (LEICESTERSHIRE PARTNERSHIP NHS TRUST)" userId="S::sandra.taylor50@nhs.net::930e025d-914c-4fbc-adfc-0acc53b3e031" providerId="AD" clId="Web-{8A3DCDAE-6E7F-4B00-8E63-42E997666D57}" dt="2023-04-14T08:07:25.087" v="8" actId="14100"/>
        <pc:sldMkLst>
          <pc:docMk/>
          <pc:sldMk cId="4286678311" sldId="911"/>
        </pc:sldMkLst>
        <pc:picChg chg="mod">
          <ac:chgData name="TAYLOR, Sandra (LEICESTERSHIRE PARTNERSHIP NHS TRUST)" userId="S::sandra.taylor50@nhs.net::930e025d-914c-4fbc-adfc-0acc53b3e031" providerId="AD" clId="Web-{8A3DCDAE-6E7F-4B00-8E63-42E997666D57}" dt="2023-04-14T08:07:25.087" v="8" actId="14100"/>
          <ac:picMkLst>
            <pc:docMk/>
            <pc:sldMk cId="4286678311" sldId="911"/>
            <ac:picMk id="6" creationId="{89825419-BD39-EAFA-0734-B5AFE163713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02E5E-D635-43BC-934C-CE0C8A643C96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01991A-EBD0-464A-8ED8-C30FE8C7C4B6}">
      <dgm:prSet/>
      <dgm:spPr>
        <a:solidFill>
          <a:srgbClr val="833C9F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LLR Integrated Care System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88425-2ED5-4EB9-89A2-37EAEF8EB9B0}" type="parTrans" cxnId="{BE1BE1AD-5C71-4BC4-94D6-0399A0798DEB}">
      <dgm:prSet/>
      <dgm:spPr/>
      <dgm:t>
        <a:bodyPr/>
        <a:lstStyle/>
        <a:p>
          <a:endParaRPr lang="en-US"/>
        </a:p>
      </dgm:t>
    </dgm:pt>
    <dgm:pt modelId="{EFB46585-1EC0-4F65-960A-595DBA6C0177}" type="sibTrans" cxnId="{BE1BE1AD-5C71-4BC4-94D6-0399A0798DEB}">
      <dgm:prSet/>
      <dgm:spPr/>
      <dgm:t>
        <a:bodyPr/>
        <a:lstStyle/>
        <a:p>
          <a:endParaRPr lang="en-US"/>
        </a:p>
      </dgm:t>
    </dgm:pt>
    <dgm:pt modelId="{9AE90654-2269-40E8-B466-478F34EDE707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1.1m people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3EE22-9A94-43D3-8D10-664669A4A24B}" type="parTrans" cxnId="{F24663EB-B571-4B3F-95B8-4BDDED066DFA}">
      <dgm:prSet/>
      <dgm:spPr/>
      <dgm:t>
        <a:bodyPr/>
        <a:lstStyle/>
        <a:p>
          <a:endParaRPr lang="en-US"/>
        </a:p>
      </dgm:t>
    </dgm:pt>
    <dgm:pt modelId="{95818859-6A14-48AB-B7F6-742AACB8CCC7}" type="sibTrans" cxnId="{F24663EB-B571-4B3F-95B8-4BDDED066DFA}">
      <dgm:prSet/>
      <dgm:spPr/>
      <dgm:t>
        <a:bodyPr/>
        <a:lstStyle/>
        <a:p>
          <a:endParaRPr lang="en-US"/>
        </a:p>
      </dgm:t>
    </dgm:pt>
    <dgm:pt modelId="{58E3943B-6B66-47A9-82D5-D0C8426BA3EE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Strong, inclusive partnerships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AFCA2-E8BB-43E3-A868-D48778B36C6D}" type="parTrans" cxnId="{DB577F54-C284-4892-BC38-507A3D3C6B86}">
      <dgm:prSet/>
      <dgm:spPr/>
      <dgm:t>
        <a:bodyPr/>
        <a:lstStyle/>
        <a:p>
          <a:endParaRPr lang="en-US"/>
        </a:p>
      </dgm:t>
    </dgm:pt>
    <dgm:pt modelId="{0141B7CF-1684-4CA8-9FA8-FEE08BD4E9F2}" type="sibTrans" cxnId="{DB577F54-C284-4892-BC38-507A3D3C6B86}">
      <dgm:prSet/>
      <dgm:spPr/>
      <dgm:t>
        <a:bodyPr/>
        <a:lstStyle/>
        <a:p>
          <a:endParaRPr lang="en-US"/>
        </a:p>
      </dgm:t>
    </dgm:pt>
    <dgm:pt modelId="{7F718A5A-9AEE-4106-BB6A-4CECF635E388}">
      <dgm:prSet/>
      <dgm:spPr>
        <a:solidFill>
          <a:srgbClr val="833C9F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LLR Care Record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0E584-BB22-489B-A5BD-6B140D4ADEDE}" type="parTrans" cxnId="{9EBB2B05-0A03-4F70-9FEC-1CA124099497}">
      <dgm:prSet/>
      <dgm:spPr/>
      <dgm:t>
        <a:bodyPr/>
        <a:lstStyle/>
        <a:p>
          <a:endParaRPr lang="en-US"/>
        </a:p>
      </dgm:t>
    </dgm:pt>
    <dgm:pt modelId="{3E200D48-3112-4734-886E-D86CA38B6479}" type="sibTrans" cxnId="{9EBB2B05-0A03-4F70-9FEC-1CA124099497}">
      <dgm:prSet/>
      <dgm:spPr/>
      <dgm:t>
        <a:bodyPr/>
        <a:lstStyle/>
        <a:p>
          <a:endParaRPr lang="en-US"/>
        </a:p>
      </dgm:t>
    </dgm:pt>
    <dgm:pt modelId="{89D1603D-AE88-4125-B4AD-3C7F5CD561E2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Interweave – partnership approach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FB73D-554F-4200-9DC1-4C34B2A79DAE}" type="parTrans" cxnId="{7E7001FE-D40F-4A2F-84AA-CD295C010153}">
      <dgm:prSet/>
      <dgm:spPr/>
      <dgm:t>
        <a:bodyPr/>
        <a:lstStyle/>
        <a:p>
          <a:endParaRPr lang="en-US"/>
        </a:p>
      </dgm:t>
    </dgm:pt>
    <dgm:pt modelId="{B470EFA8-C66F-4076-AAC3-966DEEF476A0}" type="sibTrans" cxnId="{7E7001FE-D40F-4A2F-84AA-CD295C010153}">
      <dgm:prSet/>
      <dgm:spPr/>
      <dgm:t>
        <a:bodyPr/>
        <a:lstStyle/>
        <a:p>
          <a:endParaRPr lang="en-US"/>
        </a:p>
      </dgm:t>
    </dgm:pt>
    <dgm:pt modelId="{CF257F74-30B8-4A94-96BE-683A3F7347B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Later ShCR round – pilot teams live now, lining up for wider rollout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DE303-90FD-4D02-8F07-1A70DCD0A9DC}" type="parTrans" cxnId="{C3B75133-2BC1-454E-8411-8BB142341F42}">
      <dgm:prSet/>
      <dgm:spPr/>
      <dgm:t>
        <a:bodyPr/>
        <a:lstStyle/>
        <a:p>
          <a:endParaRPr lang="en-US"/>
        </a:p>
      </dgm:t>
    </dgm:pt>
    <dgm:pt modelId="{C5E32141-5877-4996-9A6A-BD817157910F}" type="sibTrans" cxnId="{C3B75133-2BC1-454E-8411-8BB142341F42}">
      <dgm:prSet/>
      <dgm:spPr/>
      <dgm:t>
        <a:bodyPr/>
        <a:lstStyle/>
        <a:p>
          <a:endParaRPr lang="en-US"/>
        </a:p>
      </dgm:t>
    </dgm:pt>
    <dgm:pt modelId="{37CA01A7-95CB-4F53-B2A8-5457EDB679E9}">
      <dgm:prSet/>
      <dgm:spPr>
        <a:solidFill>
          <a:srgbClr val="833C9F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3  benefits related illustrations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D821A-D1A2-4D07-8949-A12C3363A903}" type="parTrans" cxnId="{7C10CC0B-B92C-405D-A8FE-8B3136357BD6}">
      <dgm:prSet/>
      <dgm:spPr/>
      <dgm:t>
        <a:bodyPr/>
        <a:lstStyle/>
        <a:p>
          <a:endParaRPr lang="en-US"/>
        </a:p>
      </dgm:t>
    </dgm:pt>
    <dgm:pt modelId="{7CBCB77A-1311-47AF-B08C-8363878F6187}" type="sibTrans" cxnId="{7C10CC0B-B92C-405D-A8FE-8B3136357BD6}">
      <dgm:prSet/>
      <dgm:spPr/>
      <dgm:t>
        <a:bodyPr/>
        <a:lstStyle/>
        <a:p>
          <a:endParaRPr lang="en-US"/>
        </a:p>
      </dgm:t>
    </dgm:pt>
    <dgm:pt modelId="{6297C68C-BB64-42CE-B3E4-4888D9579426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Using local intelligence for benefits led rollout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710BC-675F-4681-BD42-C197AB077F0E}" type="parTrans" cxnId="{7B755B8F-53B9-478A-A85F-9DECA4A4A36B}">
      <dgm:prSet/>
      <dgm:spPr/>
      <dgm:t>
        <a:bodyPr/>
        <a:lstStyle/>
        <a:p>
          <a:endParaRPr lang="en-US"/>
        </a:p>
      </dgm:t>
    </dgm:pt>
    <dgm:pt modelId="{F18B73AE-2818-4C1E-8C9A-333116D17AD2}" type="sibTrans" cxnId="{7B755B8F-53B9-478A-A85F-9DECA4A4A36B}">
      <dgm:prSet/>
      <dgm:spPr/>
      <dgm:t>
        <a:bodyPr/>
        <a:lstStyle/>
        <a:p>
          <a:endParaRPr lang="en-US"/>
        </a:p>
      </dgm:t>
    </dgm:pt>
    <dgm:pt modelId="{4BB3246B-CD35-4B0C-87A3-C0A6993E474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Quantifying benefits – without forgetting the bigger picture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8A57-5F3B-4415-ADC7-806DD55F5224}" type="parTrans" cxnId="{7FAE02E3-8BD1-47B0-AA4D-69796DEF5B3B}">
      <dgm:prSet/>
      <dgm:spPr/>
      <dgm:t>
        <a:bodyPr/>
        <a:lstStyle/>
        <a:p>
          <a:endParaRPr lang="en-US"/>
        </a:p>
      </dgm:t>
    </dgm:pt>
    <dgm:pt modelId="{A306E87B-6ABB-4ACA-8E3E-967A0AC86300}" type="sibTrans" cxnId="{7FAE02E3-8BD1-47B0-AA4D-69796DEF5B3B}">
      <dgm:prSet/>
      <dgm:spPr/>
      <dgm:t>
        <a:bodyPr/>
        <a:lstStyle/>
        <a:p>
          <a:endParaRPr lang="en-US"/>
        </a:p>
      </dgm:t>
    </dgm:pt>
    <dgm:pt modelId="{23F6ED55-19F7-422F-9561-23D09B21214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Understanding the user base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A8238-6F50-437E-A03F-4500C007FA34}" type="parTrans" cxnId="{0866B1DA-6D42-4DE1-8FCA-7EF92AE0603D}">
      <dgm:prSet/>
      <dgm:spPr/>
      <dgm:t>
        <a:bodyPr/>
        <a:lstStyle/>
        <a:p>
          <a:endParaRPr lang="en-US"/>
        </a:p>
      </dgm:t>
    </dgm:pt>
    <dgm:pt modelId="{08776630-D165-4E44-931E-0FAEE8E7CB4E}" type="sibTrans" cxnId="{0866B1DA-6D42-4DE1-8FCA-7EF92AE0603D}">
      <dgm:prSet/>
      <dgm:spPr/>
      <dgm:t>
        <a:bodyPr/>
        <a:lstStyle/>
        <a:p>
          <a:endParaRPr lang="en-US"/>
        </a:p>
      </dgm:t>
    </dgm:pt>
    <dgm:pt modelId="{E12B1A51-9621-40E2-9F57-B7D55D4D4435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833C9F">
              <a:alpha val="90000"/>
            </a:srgbClr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Urban, diverse Leicester, more rural </a:t>
          </a:r>
          <a:r>
            <a:rPr lang="en-GB" sz="1600" err="1">
              <a:latin typeface="Arial" panose="020B0604020202020204" pitchFamily="34" charset="0"/>
              <a:cs typeface="Arial" panose="020B0604020202020204" pitchFamily="34" charset="0"/>
            </a:rPr>
            <a:t>Leics</a:t>
          </a: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 and Rutland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4252C-2E73-40FE-A458-6AC5E20F063C}" type="parTrans" cxnId="{E0EF590D-3790-495A-96A0-7CBFFBFAB7CC}">
      <dgm:prSet/>
      <dgm:spPr/>
      <dgm:t>
        <a:bodyPr/>
        <a:lstStyle/>
        <a:p>
          <a:endParaRPr lang="en-GB"/>
        </a:p>
      </dgm:t>
    </dgm:pt>
    <dgm:pt modelId="{E12F6E45-CB00-4F93-84C2-A2C1746F28B1}" type="sibTrans" cxnId="{E0EF590D-3790-495A-96A0-7CBFFBFAB7CC}">
      <dgm:prSet/>
      <dgm:spPr/>
      <dgm:t>
        <a:bodyPr/>
        <a:lstStyle/>
        <a:p>
          <a:endParaRPr lang="en-GB"/>
        </a:p>
      </dgm:t>
    </dgm:pt>
    <dgm:pt modelId="{647A8728-9A32-4FBF-B8B2-D558468AED58}" type="pres">
      <dgm:prSet presAssocID="{3BB02E5E-D635-43BC-934C-CE0C8A643C96}" presName="Name0" presStyleCnt="0">
        <dgm:presLayoutVars>
          <dgm:dir/>
          <dgm:animLvl val="lvl"/>
          <dgm:resizeHandles val="exact"/>
        </dgm:presLayoutVars>
      </dgm:prSet>
      <dgm:spPr/>
    </dgm:pt>
    <dgm:pt modelId="{363F3184-5A1F-474D-B95B-31048CF99FEA}" type="pres">
      <dgm:prSet presAssocID="{1C01991A-EBD0-464A-8ED8-C30FE8C7C4B6}" presName="linNode" presStyleCnt="0"/>
      <dgm:spPr/>
    </dgm:pt>
    <dgm:pt modelId="{0A878B98-EB87-4E0C-ACF5-A8DC711AE5B7}" type="pres">
      <dgm:prSet presAssocID="{1C01991A-EBD0-464A-8ED8-C30FE8C7C4B6}" presName="parentText" presStyleLbl="node1" presStyleIdx="0" presStyleCnt="3" custScaleX="81171" custLinFactNeighborY="-364">
        <dgm:presLayoutVars>
          <dgm:chMax val="1"/>
          <dgm:bulletEnabled val="1"/>
        </dgm:presLayoutVars>
      </dgm:prSet>
      <dgm:spPr/>
    </dgm:pt>
    <dgm:pt modelId="{2EF32141-CE1C-457D-A0C0-8452A97CA967}" type="pres">
      <dgm:prSet presAssocID="{1C01991A-EBD0-464A-8ED8-C30FE8C7C4B6}" presName="descendantText" presStyleLbl="alignAccFollowNode1" presStyleIdx="0" presStyleCnt="3">
        <dgm:presLayoutVars>
          <dgm:bulletEnabled val="1"/>
        </dgm:presLayoutVars>
      </dgm:prSet>
      <dgm:spPr/>
    </dgm:pt>
    <dgm:pt modelId="{1CDBF827-FF8B-45BA-B965-EBE2D43541F2}" type="pres">
      <dgm:prSet presAssocID="{EFB46585-1EC0-4F65-960A-595DBA6C0177}" presName="sp" presStyleCnt="0"/>
      <dgm:spPr/>
    </dgm:pt>
    <dgm:pt modelId="{F1A38323-3088-426F-A1A4-98D7638FDEB1}" type="pres">
      <dgm:prSet presAssocID="{7F718A5A-9AEE-4106-BB6A-4CECF635E388}" presName="linNode" presStyleCnt="0"/>
      <dgm:spPr/>
    </dgm:pt>
    <dgm:pt modelId="{34607845-6158-4DBD-A88E-207A043B42DE}" type="pres">
      <dgm:prSet presAssocID="{7F718A5A-9AEE-4106-BB6A-4CECF635E388}" presName="parentText" presStyleLbl="node1" presStyleIdx="1" presStyleCnt="3" custScaleX="80448">
        <dgm:presLayoutVars>
          <dgm:chMax val="1"/>
          <dgm:bulletEnabled val="1"/>
        </dgm:presLayoutVars>
      </dgm:prSet>
      <dgm:spPr/>
    </dgm:pt>
    <dgm:pt modelId="{6CC3C00D-1C89-4486-89B7-BAF2058CC106}" type="pres">
      <dgm:prSet presAssocID="{7F718A5A-9AEE-4106-BB6A-4CECF635E388}" presName="descendantText" presStyleLbl="alignAccFollowNode1" presStyleIdx="1" presStyleCnt="3" custScaleY="98475">
        <dgm:presLayoutVars>
          <dgm:bulletEnabled val="1"/>
        </dgm:presLayoutVars>
      </dgm:prSet>
      <dgm:spPr/>
    </dgm:pt>
    <dgm:pt modelId="{C0088EB7-3548-409E-BB72-09FC78CDB416}" type="pres">
      <dgm:prSet presAssocID="{3E200D48-3112-4734-886E-D86CA38B6479}" presName="sp" presStyleCnt="0"/>
      <dgm:spPr/>
    </dgm:pt>
    <dgm:pt modelId="{278828E2-9398-449C-B82A-3104F69D4E47}" type="pres">
      <dgm:prSet presAssocID="{37CA01A7-95CB-4F53-B2A8-5457EDB679E9}" presName="linNode" presStyleCnt="0"/>
      <dgm:spPr/>
    </dgm:pt>
    <dgm:pt modelId="{B599D6A8-282A-4395-B89B-A62D388FA9AB}" type="pres">
      <dgm:prSet presAssocID="{37CA01A7-95CB-4F53-B2A8-5457EDB679E9}" presName="parentText" presStyleLbl="node1" presStyleIdx="2" presStyleCnt="3" custScaleX="81171">
        <dgm:presLayoutVars>
          <dgm:chMax val="1"/>
          <dgm:bulletEnabled val="1"/>
        </dgm:presLayoutVars>
      </dgm:prSet>
      <dgm:spPr/>
    </dgm:pt>
    <dgm:pt modelId="{24DAB815-A71C-4C02-ADAE-4285F8D8C514}" type="pres">
      <dgm:prSet presAssocID="{37CA01A7-95CB-4F53-B2A8-5457EDB679E9}" presName="descendantText" presStyleLbl="alignAccFollowNode1" presStyleIdx="2" presStyleCnt="3" custScaleY="108178">
        <dgm:presLayoutVars>
          <dgm:bulletEnabled val="1"/>
        </dgm:presLayoutVars>
      </dgm:prSet>
      <dgm:spPr/>
    </dgm:pt>
  </dgm:ptLst>
  <dgm:cxnLst>
    <dgm:cxn modelId="{9EBB2B05-0A03-4F70-9FEC-1CA124099497}" srcId="{3BB02E5E-D635-43BC-934C-CE0C8A643C96}" destId="{7F718A5A-9AEE-4106-BB6A-4CECF635E388}" srcOrd="1" destOrd="0" parTransId="{AA40E584-BB22-489B-A5BD-6B140D4ADEDE}" sibTransId="{3E200D48-3112-4734-886E-D86CA38B6479}"/>
    <dgm:cxn modelId="{6F9A6107-6863-4FBF-AABD-0C437290BE68}" type="presOf" srcId="{6297C68C-BB64-42CE-B3E4-4888D9579426}" destId="{24DAB815-A71C-4C02-ADAE-4285F8D8C514}" srcOrd="0" destOrd="0" presId="urn:microsoft.com/office/officeart/2005/8/layout/vList5"/>
    <dgm:cxn modelId="{8B828109-86CB-4F7C-9389-E90D3694F36A}" type="presOf" srcId="{1C01991A-EBD0-464A-8ED8-C30FE8C7C4B6}" destId="{0A878B98-EB87-4E0C-ACF5-A8DC711AE5B7}" srcOrd="0" destOrd="0" presId="urn:microsoft.com/office/officeart/2005/8/layout/vList5"/>
    <dgm:cxn modelId="{7C10CC0B-B92C-405D-A8FE-8B3136357BD6}" srcId="{3BB02E5E-D635-43BC-934C-CE0C8A643C96}" destId="{37CA01A7-95CB-4F53-B2A8-5457EDB679E9}" srcOrd="2" destOrd="0" parTransId="{6DDD821A-D1A2-4D07-8949-A12C3363A903}" sibTransId="{7CBCB77A-1311-47AF-B08C-8363878F6187}"/>
    <dgm:cxn modelId="{E0EF590D-3790-495A-96A0-7CBFFBFAB7CC}" srcId="{1C01991A-EBD0-464A-8ED8-C30FE8C7C4B6}" destId="{E12B1A51-9621-40E2-9F57-B7D55D4D4435}" srcOrd="1" destOrd="0" parTransId="{6F34252C-2E73-40FE-A458-6AC5E20F063C}" sibTransId="{E12F6E45-CB00-4F93-84C2-A2C1746F28B1}"/>
    <dgm:cxn modelId="{9085C12B-4F6F-40FC-8874-9F4E391CC25D}" type="presOf" srcId="{9AE90654-2269-40E8-B466-478F34EDE707}" destId="{2EF32141-CE1C-457D-A0C0-8452A97CA967}" srcOrd="0" destOrd="0" presId="urn:microsoft.com/office/officeart/2005/8/layout/vList5"/>
    <dgm:cxn modelId="{7F0A2131-E284-47DB-A115-5A5BAEFF3A56}" type="presOf" srcId="{E12B1A51-9621-40E2-9F57-B7D55D4D4435}" destId="{2EF32141-CE1C-457D-A0C0-8452A97CA967}" srcOrd="0" destOrd="1" presId="urn:microsoft.com/office/officeart/2005/8/layout/vList5"/>
    <dgm:cxn modelId="{C3B75133-2BC1-454E-8411-8BB142341F42}" srcId="{7F718A5A-9AEE-4106-BB6A-4CECF635E388}" destId="{CF257F74-30B8-4A94-96BE-683A3F7347B0}" srcOrd="1" destOrd="0" parTransId="{711DE303-90FD-4D02-8F07-1A70DCD0A9DC}" sibTransId="{C5E32141-5877-4996-9A6A-BD817157910F}"/>
    <dgm:cxn modelId="{1B364A35-E83F-4FAA-90C5-D4D419D8ED36}" type="presOf" srcId="{CF257F74-30B8-4A94-96BE-683A3F7347B0}" destId="{6CC3C00D-1C89-4486-89B7-BAF2058CC106}" srcOrd="0" destOrd="1" presId="urn:microsoft.com/office/officeart/2005/8/layout/vList5"/>
    <dgm:cxn modelId="{0BCC1B68-531D-40A8-9064-3D3320477D81}" type="presOf" srcId="{4BB3246B-CD35-4B0C-87A3-C0A6993E4740}" destId="{24DAB815-A71C-4C02-ADAE-4285F8D8C514}" srcOrd="0" destOrd="1" presId="urn:microsoft.com/office/officeart/2005/8/layout/vList5"/>
    <dgm:cxn modelId="{DB577F54-C284-4892-BC38-507A3D3C6B86}" srcId="{1C01991A-EBD0-464A-8ED8-C30FE8C7C4B6}" destId="{58E3943B-6B66-47A9-82D5-D0C8426BA3EE}" srcOrd="2" destOrd="0" parTransId="{B44AFCA2-E8BB-43E3-A868-D48778B36C6D}" sibTransId="{0141B7CF-1684-4CA8-9FA8-FEE08BD4E9F2}"/>
    <dgm:cxn modelId="{7B755B8F-53B9-478A-A85F-9DECA4A4A36B}" srcId="{37CA01A7-95CB-4F53-B2A8-5457EDB679E9}" destId="{6297C68C-BB64-42CE-B3E4-4888D9579426}" srcOrd="0" destOrd="0" parTransId="{63E710BC-675F-4681-BD42-C197AB077F0E}" sibTransId="{F18B73AE-2818-4C1E-8C9A-333116D17AD2}"/>
    <dgm:cxn modelId="{10F235A3-9162-4307-B07C-E05604515DDF}" type="presOf" srcId="{3BB02E5E-D635-43BC-934C-CE0C8A643C96}" destId="{647A8728-9A32-4FBF-B8B2-D558468AED58}" srcOrd="0" destOrd="0" presId="urn:microsoft.com/office/officeart/2005/8/layout/vList5"/>
    <dgm:cxn modelId="{BE1BE1AD-5C71-4BC4-94D6-0399A0798DEB}" srcId="{3BB02E5E-D635-43BC-934C-CE0C8A643C96}" destId="{1C01991A-EBD0-464A-8ED8-C30FE8C7C4B6}" srcOrd="0" destOrd="0" parTransId="{38C88425-2ED5-4EB9-89A2-37EAEF8EB9B0}" sibTransId="{EFB46585-1EC0-4F65-960A-595DBA6C0177}"/>
    <dgm:cxn modelId="{ACC640B3-2DE7-456C-904C-DEFC0888ED2C}" type="presOf" srcId="{58E3943B-6B66-47A9-82D5-D0C8426BA3EE}" destId="{2EF32141-CE1C-457D-A0C0-8452A97CA967}" srcOrd="0" destOrd="2" presId="urn:microsoft.com/office/officeart/2005/8/layout/vList5"/>
    <dgm:cxn modelId="{1654E1B5-6344-4A8F-A043-5CEC87CD938A}" type="presOf" srcId="{7F718A5A-9AEE-4106-BB6A-4CECF635E388}" destId="{34607845-6158-4DBD-A88E-207A043B42DE}" srcOrd="0" destOrd="0" presId="urn:microsoft.com/office/officeart/2005/8/layout/vList5"/>
    <dgm:cxn modelId="{EC689DB6-9327-4CF5-8AA0-304B87012245}" type="presOf" srcId="{37CA01A7-95CB-4F53-B2A8-5457EDB679E9}" destId="{B599D6A8-282A-4395-B89B-A62D388FA9AB}" srcOrd="0" destOrd="0" presId="urn:microsoft.com/office/officeart/2005/8/layout/vList5"/>
    <dgm:cxn modelId="{61D555CE-C7F4-46AD-83FD-6437AD99F016}" type="presOf" srcId="{89D1603D-AE88-4125-B4AD-3C7F5CD561E2}" destId="{6CC3C00D-1C89-4486-89B7-BAF2058CC106}" srcOrd="0" destOrd="0" presId="urn:microsoft.com/office/officeart/2005/8/layout/vList5"/>
    <dgm:cxn modelId="{0866B1DA-6D42-4DE1-8FCA-7EF92AE0603D}" srcId="{37CA01A7-95CB-4F53-B2A8-5457EDB679E9}" destId="{23F6ED55-19F7-422F-9561-23D09B212140}" srcOrd="2" destOrd="0" parTransId="{C3BA8238-6F50-437E-A03F-4500C007FA34}" sibTransId="{08776630-D165-4E44-931E-0FAEE8E7CB4E}"/>
    <dgm:cxn modelId="{7FAE02E3-8BD1-47B0-AA4D-69796DEF5B3B}" srcId="{37CA01A7-95CB-4F53-B2A8-5457EDB679E9}" destId="{4BB3246B-CD35-4B0C-87A3-C0A6993E4740}" srcOrd="1" destOrd="0" parTransId="{B5868A57-5F3B-4415-ADC7-806DD55F5224}" sibTransId="{A306E87B-6ABB-4ACA-8E3E-967A0AC86300}"/>
    <dgm:cxn modelId="{F24663EB-B571-4B3F-95B8-4BDDED066DFA}" srcId="{1C01991A-EBD0-464A-8ED8-C30FE8C7C4B6}" destId="{9AE90654-2269-40E8-B466-478F34EDE707}" srcOrd="0" destOrd="0" parTransId="{2373EE22-9A94-43D3-8D10-664669A4A24B}" sibTransId="{95818859-6A14-48AB-B7F6-742AACB8CCC7}"/>
    <dgm:cxn modelId="{30B326F5-D817-413F-9828-9AF2D893FAED}" type="presOf" srcId="{23F6ED55-19F7-422F-9561-23D09B212140}" destId="{24DAB815-A71C-4C02-ADAE-4285F8D8C514}" srcOrd="0" destOrd="2" presId="urn:microsoft.com/office/officeart/2005/8/layout/vList5"/>
    <dgm:cxn modelId="{7E7001FE-D40F-4A2F-84AA-CD295C010153}" srcId="{7F718A5A-9AEE-4106-BB6A-4CECF635E388}" destId="{89D1603D-AE88-4125-B4AD-3C7F5CD561E2}" srcOrd="0" destOrd="0" parTransId="{2DCFB73D-554F-4200-9DC1-4C34B2A79DAE}" sibTransId="{B470EFA8-C66F-4076-AAC3-966DEEF476A0}"/>
    <dgm:cxn modelId="{B90E906A-F0B8-4CDA-9F7C-E3B70DD06703}" type="presParOf" srcId="{647A8728-9A32-4FBF-B8B2-D558468AED58}" destId="{363F3184-5A1F-474D-B95B-31048CF99FEA}" srcOrd="0" destOrd="0" presId="urn:microsoft.com/office/officeart/2005/8/layout/vList5"/>
    <dgm:cxn modelId="{22EC971D-7316-4912-A115-20570DC1F2F3}" type="presParOf" srcId="{363F3184-5A1F-474D-B95B-31048CF99FEA}" destId="{0A878B98-EB87-4E0C-ACF5-A8DC711AE5B7}" srcOrd="0" destOrd="0" presId="urn:microsoft.com/office/officeart/2005/8/layout/vList5"/>
    <dgm:cxn modelId="{79371B56-0D2B-4238-84EC-38F6BE8A5AF0}" type="presParOf" srcId="{363F3184-5A1F-474D-B95B-31048CF99FEA}" destId="{2EF32141-CE1C-457D-A0C0-8452A97CA967}" srcOrd="1" destOrd="0" presId="urn:microsoft.com/office/officeart/2005/8/layout/vList5"/>
    <dgm:cxn modelId="{10F4A2C7-0006-4330-A20D-83C715DF9310}" type="presParOf" srcId="{647A8728-9A32-4FBF-B8B2-D558468AED58}" destId="{1CDBF827-FF8B-45BA-B965-EBE2D43541F2}" srcOrd="1" destOrd="0" presId="urn:microsoft.com/office/officeart/2005/8/layout/vList5"/>
    <dgm:cxn modelId="{0A974B3F-EA17-455A-99A3-4DDE2ACE6377}" type="presParOf" srcId="{647A8728-9A32-4FBF-B8B2-D558468AED58}" destId="{F1A38323-3088-426F-A1A4-98D7638FDEB1}" srcOrd="2" destOrd="0" presId="urn:microsoft.com/office/officeart/2005/8/layout/vList5"/>
    <dgm:cxn modelId="{33B2D45B-EAA1-4AC2-A761-8655991C7A6D}" type="presParOf" srcId="{F1A38323-3088-426F-A1A4-98D7638FDEB1}" destId="{34607845-6158-4DBD-A88E-207A043B42DE}" srcOrd="0" destOrd="0" presId="urn:microsoft.com/office/officeart/2005/8/layout/vList5"/>
    <dgm:cxn modelId="{AF235284-88C7-4D0F-AFF1-CC6BBE2CE424}" type="presParOf" srcId="{F1A38323-3088-426F-A1A4-98D7638FDEB1}" destId="{6CC3C00D-1C89-4486-89B7-BAF2058CC106}" srcOrd="1" destOrd="0" presId="urn:microsoft.com/office/officeart/2005/8/layout/vList5"/>
    <dgm:cxn modelId="{86E46E7F-1F00-4EEB-8E16-1A86134EBC71}" type="presParOf" srcId="{647A8728-9A32-4FBF-B8B2-D558468AED58}" destId="{C0088EB7-3548-409E-BB72-09FC78CDB416}" srcOrd="3" destOrd="0" presId="urn:microsoft.com/office/officeart/2005/8/layout/vList5"/>
    <dgm:cxn modelId="{32B8A766-32D5-487F-927D-A8383022DC52}" type="presParOf" srcId="{647A8728-9A32-4FBF-B8B2-D558468AED58}" destId="{278828E2-9398-449C-B82A-3104F69D4E47}" srcOrd="4" destOrd="0" presId="urn:microsoft.com/office/officeart/2005/8/layout/vList5"/>
    <dgm:cxn modelId="{E3919B70-2F03-49E6-8DCF-A1E0E5528863}" type="presParOf" srcId="{278828E2-9398-449C-B82A-3104F69D4E47}" destId="{B599D6A8-282A-4395-B89B-A62D388FA9AB}" srcOrd="0" destOrd="0" presId="urn:microsoft.com/office/officeart/2005/8/layout/vList5"/>
    <dgm:cxn modelId="{7B944593-CEB3-4151-A149-0B5CBD3DB7A9}" type="presParOf" srcId="{278828E2-9398-449C-B82A-3104F69D4E47}" destId="{24DAB815-A71C-4C02-ADAE-4285F8D8C5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BE413-B19A-42DD-A766-77B46BB094E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5DEA6F-537A-4BA7-9B31-B5E317BE6D73}">
      <dgm:prSet phldrT="[Text]" custT="1"/>
      <dgm:spPr/>
      <dgm:t>
        <a:bodyPr/>
        <a:lstStyle/>
        <a:p>
          <a:pPr algn="ctr"/>
          <a:r>
            <a:rPr lang="en-GB" sz="2400" b="1" u="sng">
              <a:solidFill>
                <a:schemeClr val="bg1"/>
              </a:solidFill>
            </a:rPr>
            <a:t>Data, </a:t>
          </a:r>
          <a:br>
            <a:rPr lang="en-GB" sz="2400" b="1" u="sng">
              <a:solidFill>
                <a:schemeClr val="bg1"/>
              </a:solidFill>
            </a:rPr>
          </a:br>
          <a:r>
            <a:rPr lang="en-GB" sz="2400" b="1" u="sng">
              <a:solidFill>
                <a:schemeClr val="bg1"/>
              </a:solidFill>
            </a:rPr>
            <a:t>capabilities</a:t>
          </a:r>
        </a:p>
      </dgm:t>
    </dgm:pt>
    <dgm:pt modelId="{A3EA444D-BA9A-4C4F-BDA2-3EE024FA2A9E}" type="parTrans" cxnId="{360FC128-F10D-414C-8CDF-DF8E494C48A0}">
      <dgm:prSet/>
      <dgm:spPr/>
      <dgm:t>
        <a:bodyPr/>
        <a:lstStyle/>
        <a:p>
          <a:endParaRPr lang="en-GB"/>
        </a:p>
      </dgm:t>
    </dgm:pt>
    <dgm:pt modelId="{E8A74A91-3B4C-4CC6-BED3-0FCB6882DF63}" type="sibTrans" cxnId="{360FC128-F10D-414C-8CDF-DF8E494C48A0}">
      <dgm:prSet/>
      <dgm:spPr/>
      <dgm:t>
        <a:bodyPr/>
        <a:lstStyle/>
        <a:p>
          <a:endParaRPr lang="en-GB"/>
        </a:p>
      </dgm:t>
    </dgm:pt>
    <dgm:pt modelId="{4C9580D3-E9D0-4F6E-B8BB-7B162A6883E9}">
      <dgm:prSet phldrT="[Text]" custT="1"/>
      <dgm:spPr/>
      <dgm:t>
        <a:bodyPr/>
        <a:lstStyle/>
        <a:p>
          <a:r>
            <a:rPr lang="en-GB" sz="2800" b="1" u="sng">
              <a:solidFill>
                <a:schemeClr val="bg1"/>
              </a:solidFill>
            </a:rPr>
            <a:t>Use cases</a:t>
          </a:r>
        </a:p>
        <a:p>
          <a:r>
            <a:rPr lang="en-GB" sz="1600">
              <a:solidFill>
                <a:schemeClr val="bg1"/>
              </a:solidFill>
            </a:rPr>
            <a:t>As a…</a:t>
          </a:r>
        </a:p>
        <a:p>
          <a:r>
            <a:rPr lang="en-GB" sz="1600">
              <a:solidFill>
                <a:schemeClr val="bg1"/>
              </a:solidFill>
            </a:rPr>
            <a:t>I want to access…</a:t>
          </a:r>
        </a:p>
        <a:p>
          <a:r>
            <a:rPr lang="en-GB" sz="1600">
              <a:solidFill>
                <a:schemeClr val="bg1"/>
              </a:solidFill>
            </a:rPr>
            <a:t>In order to…</a:t>
          </a:r>
        </a:p>
      </dgm:t>
    </dgm:pt>
    <dgm:pt modelId="{C2A28855-FB5E-4802-B803-6A66F23C8EA5}" type="parTrans" cxnId="{A5F08872-A895-4ED6-92FF-AEC30A5DAF02}">
      <dgm:prSet/>
      <dgm:spPr/>
      <dgm:t>
        <a:bodyPr/>
        <a:lstStyle/>
        <a:p>
          <a:endParaRPr lang="en-GB"/>
        </a:p>
      </dgm:t>
    </dgm:pt>
    <dgm:pt modelId="{FE2C5915-0D17-410F-B193-F749FE06A5E9}" type="sibTrans" cxnId="{A5F08872-A895-4ED6-92FF-AEC30A5DAF02}">
      <dgm:prSet/>
      <dgm:spPr/>
      <dgm:t>
        <a:bodyPr/>
        <a:lstStyle/>
        <a:p>
          <a:endParaRPr lang="en-GB"/>
        </a:p>
      </dgm:t>
    </dgm:pt>
    <dgm:pt modelId="{61A90891-040B-40C2-9A56-AA2DDF87AF68}">
      <dgm:prSet phldrT="[Text]" custT="1"/>
      <dgm:spPr/>
      <dgm:t>
        <a:bodyPr/>
        <a:lstStyle/>
        <a:p>
          <a:pPr algn="ctr"/>
          <a:r>
            <a:rPr lang="en-GB" sz="2400" b="1" u="sng">
              <a:solidFill>
                <a:schemeClr val="bg1"/>
              </a:solidFill>
            </a:rPr>
            <a:t>Operational benefits</a:t>
          </a:r>
        </a:p>
      </dgm:t>
    </dgm:pt>
    <dgm:pt modelId="{1ED6B075-5104-4358-8565-F077CB686107}" type="sibTrans" cxnId="{88575548-8E46-4F69-B3F5-F1665D29868B}">
      <dgm:prSet/>
      <dgm:spPr/>
      <dgm:t>
        <a:bodyPr/>
        <a:lstStyle/>
        <a:p>
          <a:endParaRPr lang="en-GB"/>
        </a:p>
      </dgm:t>
    </dgm:pt>
    <dgm:pt modelId="{38D440DE-7F1E-4A0A-A8C1-57E25D41B4DA}" type="parTrans" cxnId="{88575548-8E46-4F69-B3F5-F1665D29868B}">
      <dgm:prSet/>
      <dgm:spPr/>
      <dgm:t>
        <a:bodyPr/>
        <a:lstStyle/>
        <a:p>
          <a:endParaRPr lang="en-GB"/>
        </a:p>
      </dgm:t>
    </dgm:pt>
    <dgm:pt modelId="{73DE29E3-F24D-4EDB-B3C6-19AB7BD12F6B}" type="pres">
      <dgm:prSet presAssocID="{3EBBE413-B19A-42DD-A766-77B46BB094E2}" presName="arrowDiagram" presStyleCnt="0">
        <dgm:presLayoutVars>
          <dgm:chMax val="5"/>
          <dgm:dir/>
          <dgm:resizeHandles val="exact"/>
        </dgm:presLayoutVars>
      </dgm:prSet>
      <dgm:spPr/>
    </dgm:pt>
    <dgm:pt modelId="{4A9F1821-8318-4034-A3E7-3C37C1C118A8}" type="pres">
      <dgm:prSet presAssocID="{3EBBE413-B19A-42DD-A766-77B46BB094E2}" presName="arrow" presStyleLbl="bgShp" presStyleIdx="0" presStyleCnt="1" custScaleX="102765" custLinFactNeighborY="-183"/>
      <dgm:spPr>
        <a:solidFill>
          <a:srgbClr val="782283">
            <a:alpha val="63922"/>
          </a:srgbClr>
        </a:solidFill>
      </dgm:spPr>
    </dgm:pt>
    <dgm:pt modelId="{6BBBE063-06E5-4C76-9B69-62A481606300}" type="pres">
      <dgm:prSet presAssocID="{3EBBE413-B19A-42DD-A766-77B46BB094E2}" presName="arrowDiagram3" presStyleCnt="0"/>
      <dgm:spPr/>
    </dgm:pt>
    <dgm:pt modelId="{59745E03-B4DA-4307-841B-276D4939DCFB}" type="pres">
      <dgm:prSet presAssocID="{165DEA6F-537A-4BA7-9B31-B5E317BE6D73}" presName="bullet3a" presStyleLbl="node1" presStyleIdx="0" presStyleCnt="3" custScaleX="944079" custScaleY="910850"/>
      <dgm:spPr>
        <a:solidFill>
          <a:srgbClr val="782283"/>
        </a:solidFill>
      </dgm:spPr>
    </dgm:pt>
    <dgm:pt modelId="{62AA7122-5583-4688-838A-6687F20A51FA}" type="pres">
      <dgm:prSet presAssocID="{165DEA6F-537A-4BA7-9B31-B5E317BE6D73}" presName="textBox3a" presStyleLbl="revTx" presStyleIdx="0" presStyleCnt="3" custScaleX="95590" custLinFactNeighborX="-51133" custLinFactNeighborY="-31599">
        <dgm:presLayoutVars>
          <dgm:bulletEnabled val="1"/>
        </dgm:presLayoutVars>
      </dgm:prSet>
      <dgm:spPr/>
    </dgm:pt>
    <dgm:pt modelId="{9411DADC-BDB5-46D6-9D30-723A3FC0F4DA}" type="pres">
      <dgm:prSet presAssocID="{4C9580D3-E9D0-4F6E-B8BB-7B162A6883E9}" presName="bullet3b" presStyleLbl="node1" presStyleIdx="1" presStyleCnt="3" custScaleX="617532" custScaleY="609870" custLinFactNeighborX="87461" custLinFactNeighborY="-13888"/>
      <dgm:spPr>
        <a:solidFill>
          <a:srgbClr val="782283"/>
        </a:solidFill>
      </dgm:spPr>
    </dgm:pt>
    <dgm:pt modelId="{B3FA6DAA-B1F8-4A92-BCFB-DB2BB2932BD7}" type="pres">
      <dgm:prSet presAssocID="{4C9580D3-E9D0-4F6E-B8BB-7B162A6883E9}" presName="textBox3b" presStyleLbl="revTx" presStyleIdx="1" presStyleCnt="3" custLinFactNeighborX="-30925" custLinFactNeighborY="-28546">
        <dgm:presLayoutVars>
          <dgm:bulletEnabled val="1"/>
        </dgm:presLayoutVars>
      </dgm:prSet>
      <dgm:spPr/>
    </dgm:pt>
    <dgm:pt modelId="{F4473E56-ACAD-4CAA-8189-E7A07983C1DA}" type="pres">
      <dgm:prSet presAssocID="{61A90891-040B-40C2-9A56-AA2DDF87AF68}" presName="bullet3c" presStyleLbl="node1" presStyleIdx="2" presStyleCnt="3" custScaleX="407062" custScaleY="368505" custLinFactX="15843" custLinFactNeighborX="100000" custLinFactNeighborY="-13486"/>
      <dgm:spPr>
        <a:solidFill>
          <a:srgbClr val="782283"/>
        </a:solidFill>
      </dgm:spPr>
    </dgm:pt>
    <dgm:pt modelId="{BB63A1AA-BBCC-4FE9-A40A-FDFB4FE8E9F9}" type="pres">
      <dgm:prSet presAssocID="{61A90891-040B-40C2-9A56-AA2DDF87AF68}" presName="textBox3c" presStyleLbl="revTx" presStyleIdx="2" presStyleCnt="3" custScaleX="122234" custScaleY="34647" custLinFactNeighborX="-25683" custLinFactNeighborY="-46159">
        <dgm:presLayoutVars>
          <dgm:bulletEnabled val="1"/>
        </dgm:presLayoutVars>
      </dgm:prSet>
      <dgm:spPr/>
    </dgm:pt>
  </dgm:ptLst>
  <dgm:cxnLst>
    <dgm:cxn modelId="{C7DF0C11-BE5A-4FAA-A6BC-A0764D82E45C}" type="presOf" srcId="{61A90891-040B-40C2-9A56-AA2DDF87AF68}" destId="{BB63A1AA-BBCC-4FE9-A40A-FDFB4FE8E9F9}" srcOrd="0" destOrd="0" presId="urn:microsoft.com/office/officeart/2005/8/layout/arrow2"/>
    <dgm:cxn modelId="{360FC128-F10D-414C-8CDF-DF8E494C48A0}" srcId="{3EBBE413-B19A-42DD-A766-77B46BB094E2}" destId="{165DEA6F-537A-4BA7-9B31-B5E317BE6D73}" srcOrd="0" destOrd="0" parTransId="{A3EA444D-BA9A-4C4F-BDA2-3EE024FA2A9E}" sibTransId="{E8A74A91-3B4C-4CC6-BED3-0FCB6882DF63}"/>
    <dgm:cxn modelId="{271D972A-CD0F-487E-B262-A530CFECD375}" type="presOf" srcId="{4C9580D3-E9D0-4F6E-B8BB-7B162A6883E9}" destId="{B3FA6DAA-B1F8-4A92-BCFB-DB2BB2932BD7}" srcOrd="0" destOrd="0" presId="urn:microsoft.com/office/officeart/2005/8/layout/arrow2"/>
    <dgm:cxn modelId="{88575548-8E46-4F69-B3F5-F1665D29868B}" srcId="{3EBBE413-B19A-42DD-A766-77B46BB094E2}" destId="{61A90891-040B-40C2-9A56-AA2DDF87AF68}" srcOrd="2" destOrd="0" parTransId="{38D440DE-7F1E-4A0A-A8C1-57E25D41B4DA}" sibTransId="{1ED6B075-5104-4358-8565-F077CB686107}"/>
    <dgm:cxn modelId="{A5F08872-A895-4ED6-92FF-AEC30A5DAF02}" srcId="{3EBBE413-B19A-42DD-A766-77B46BB094E2}" destId="{4C9580D3-E9D0-4F6E-B8BB-7B162A6883E9}" srcOrd="1" destOrd="0" parTransId="{C2A28855-FB5E-4802-B803-6A66F23C8EA5}" sibTransId="{FE2C5915-0D17-410F-B193-F749FE06A5E9}"/>
    <dgm:cxn modelId="{5FCEC7AD-1149-4969-AFB3-9964C1459943}" type="presOf" srcId="{3EBBE413-B19A-42DD-A766-77B46BB094E2}" destId="{73DE29E3-F24D-4EDB-B3C6-19AB7BD12F6B}" srcOrd="0" destOrd="0" presId="urn:microsoft.com/office/officeart/2005/8/layout/arrow2"/>
    <dgm:cxn modelId="{BE185EEA-1BB2-45F1-8969-F67C88A2C005}" type="presOf" srcId="{165DEA6F-537A-4BA7-9B31-B5E317BE6D73}" destId="{62AA7122-5583-4688-838A-6687F20A51FA}" srcOrd="0" destOrd="0" presId="urn:microsoft.com/office/officeart/2005/8/layout/arrow2"/>
    <dgm:cxn modelId="{1CA05E32-94DA-4699-99BE-3FF477B3D5F1}" type="presParOf" srcId="{73DE29E3-F24D-4EDB-B3C6-19AB7BD12F6B}" destId="{4A9F1821-8318-4034-A3E7-3C37C1C118A8}" srcOrd="0" destOrd="0" presId="urn:microsoft.com/office/officeart/2005/8/layout/arrow2"/>
    <dgm:cxn modelId="{4842D8A3-435A-4E93-8465-C64EDB47A606}" type="presParOf" srcId="{73DE29E3-F24D-4EDB-B3C6-19AB7BD12F6B}" destId="{6BBBE063-06E5-4C76-9B69-62A481606300}" srcOrd="1" destOrd="0" presId="urn:microsoft.com/office/officeart/2005/8/layout/arrow2"/>
    <dgm:cxn modelId="{F1709E77-7579-4EFC-B936-E5262BD0C83D}" type="presParOf" srcId="{6BBBE063-06E5-4C76-9B69-62A481606300}" destId="{59745E03-B4DA-4307-841B-276D4939DCFB}" srcOrd="0" destOrd="0" presId="urn:microsoft.com/office/officeart/2005/8/layout/arrow2"/>
    <dgm:cxn modelId="{DF9658CC-8C87-4503-A73F-F94F1A6F7C40}" type="presParOf" srcId="{6BBBE063-06E5-4C76-9B69-62A481606300}" destId="{62AA7122-5583-4688-838A-6687F20A51FA}" srcOrd="1" destOrd="0" presId="urn:microsoft.com/office/officeart/2005/8/layout/arrow2"/>
    <dgm:cxn modelId="{848D2DBA-CDEA-4DD0-948B-2C5B9D132923}" type="presParOf" srcId="{6BBBE063-06E5-4C76-9B69-62A481606300}" destId="{9411DADC-BDB5-46D6-9D30-723A3FC0F4DA}" srcOrd="2" destOrd="0" presId="urn:microsoft.com/office/officeart/2005/8/layout/arrow2"/>
    <dgm:cxn modelId="{E70BFB3F-5BB4-45C9-ADDE-8E425F2E98B3}" type="presParOf" srcId="{6BBBE063-06E5-4C76-9B69-62A481606300}" destId="{B3FA6DAA-B1F8-4A92-BCFB-DB2BB2932BD7}" srcOrd="3" destOrd="0" presId="urn:microsoft.com/office/officeart/2005/8/layout/arrow2"/>
    <dgm:cxn modelId="{FC2C0739-1C2A-4637-B3B6-5E08CE65AE01}" type="presParOf" srcId="{6BBBE063-06E5-4C76-9B69-62A481606300}" destId="{F4473E56-ACAD-4CAA-8189-E7A07983C1DA}" srcOrd="4" destOrd="0" presId="urn:microsoft.com/office/officeart/2005/8/layout/arrow2"/>
    <dgm:cxn modelId="{F08452C2-1914-469E-AD84-040EC859DCBA}" type="presParOf" srcId="{6BBBE063-06E5-4C76-9B69-62A481606300}" destId="{BB63A1AA-BBCC-4FE9-A40A-FDFB4FE8E9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3D7D3-3DED-435D-92FB-00AF41F121F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F301CD-8BDE-4272-AD0E-9B79F310C565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400" b="1" u="sng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Roadmapping</a:t>
          </a:r>
          <a:r>
            <a: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/>
          <a:r>
            <a: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our gaps in understanding needs? </a:t>
          </a:r>
        </a:p>
        <a:p>
          <a:pPr algn="l"/>
          <a:r>
            <a:rPr lang="en-GB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the development priorities?</a:t>
          </a:r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43884-ACC6-46C9-B55D-EF33B90335FC}" type="parTrans" cxnId="{73DE94E1-6ECA-465A-97CF-C2EC3F677B77}">
      <dgm:prSet/>
      <dgm:spPr/>
      <dgm:t>
        <a:bodyPr/>
        <a:lstStyle/>
        <a:p>
          <a:endParaRPr lang="en-GB"/>
        </a:p>
      </dgm:t>
    </dgm:pt>
    <dgm:pt modelId="{3A4AABFD-3BB0-4D9E-B63B-31660BE95C1B}" type="sibTrans" cxnId="{73DE94E1-6ECA-465A-97CF-C2EC3F677B77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B2597-CF22-41F5-991E-C3FCA43DC980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0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Requirements capture</a:t>
          </a:r>
        </a:p>
        <a:p>
          <a:pPr algn="l"/>
          <a:r>
            <a: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New use cases to add to the catalogue and keep everyone in the loop.</a:t>
          </a:r>
        </a:p>
      </dgm:t>
    </dgm:pt>
    <dgm:pt modelId="{2AE6077B-2771-4876-B0D7-944A7B1E52B6}" type="parTrans" cxnId="{CA9D6573-6072-4A2F-95F3-958BC5B7F135}">
      <dgm:prSet/>
      <dgm:spPr/>
      <dgm:t>
        <a:bodyPr/>
        <a:lstStyle/>
        <a:p>
          <a:endParaRPr lang="en-GB"/>
        </a:p>
      </dgm:t>
    </dgm:pt>
    <dgm:pt modelId="{08B6CC0F-E1B9-4291-BB4B-9AE59DA3B93D}" type="sibTrans" cxnId="{CA9D6573-6072-4A2F-95F3-958BC5B7F135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4F37D-DDA7-43FD-A665-96FD1316D827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4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Testing</a:t>
          </a:r>
          <a:endParaRPr lang="en-GB" sz="2400" b="1" u="none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800" b="0" u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some realistic test scenarios?</a:t>
          </a:r>
        </a:p>
      </dgm:t>
    </dgm:pt>
    <dgm:pt modelId="{9FF3EAC7-8DD6-4A57-AF4F-6266513D13C1}" type="parTrans" cxnId="{D4E23024-F86C-476D-B456-26649CD14292}">
      <dgm:prSet/>
      <dgm:spPr/>
      <dgm:t>
        <a:bodyPr/>
        <a:lstStyle/>
        <a:p>
          <a:endParaRPr lang="en-GB"/>
        </a:p>
      </dgm:t>
    </dgm:pt>
    <dgm:pt modelId="{3DEEE840-A09D-44E8-B63B-978F7ACC062F}" type="sibTrans" cxnId="{D4E23024-F86C-476D-B456-26649CD14292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8FCE1-B964-4902-84C9-C236996BCBA5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0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Benefits management</a:t>
          </a: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use cases is LLR CR enabling, and for whom? </a:t>
          </a: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benefits are resulting?</a:t>
          </a:r>
        </a:p>
      </dgm:t>
    </dgm:pt>
    <dgm:pt modelId="{814A2967-6A9F-460C-B3FD-79F1F1C9CDEC}" type="parTrans" cxnId="{7A1E80E5-B01D-4A61-BC39-48D8FD79AFE5}">
      <dgm:prSet/>
      <dgm:spPr/>
      <dgm:t>
        <a:bodyPr/>
        <a:lstStyle/>
        <a:p>
          <a:endParaRPr lang="en-GB"/>
        </a:p>
      </dgm:t>
    </dgm:pt>
    <dgm:pt modelId="{39B6DD41-0DDA-49F0-8AA8-1DC6E52E2D77}" type="sibTrans" cxnId="{7A1E80E5-B01D-4A61-BC39-48D8FD79AFE5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2C61D-E8AF-41F1-9BB3-A96F5A71B2EE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4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Piloting</a:t>
          </a:r>
          <a:endParaRPr lang="en-GB" sz="2000" b="1" u="sng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Reflecting pilot teams’ use cases back to them</a:t>
          </a: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are achievable now and which later?</a:t>
          </a:r>
        </a:p>
      </dgm:t>
    </dgm:pt>
    <dgm:pt modelId="{C38C2395-4E2C-4798-8643-399DD24407E3}" type="parTrans" cxnId="{47012923-E824-4572-A4DE-27D7B3842FE2}">
      <dgm:prSet/>
      <dgm:spPr/>
      <dgm:t>
        <a:bodyPr/>
        <a:lstStyle/>
        <a:p>
          <a:endParaRPr lang="en-GB"/>
        </a:p>
      </dgm:t>
    </dgm:pt>
    <dgm:pt modelId="{FF8FCD73-E16F-4838-B1A6-FA1E3EE1D85B}" type="sibTrans" cxnId="{47012923-E824-4572-A4DE-27D7B3842FE2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2A0160-95A2-4160-B6B0-CBEB54C24EB0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4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Tech architecture</a:t>
          </a:r>
          <a:r>
            <a: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/>
          <a:r>
            <a:rPr lang="en-GB"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data provider systems need to be integrated?</a:t>
          </a:r>
        </a:p>
        <a:p>
          <a:pPr algn="l"/>
          <a:r>
            <a:rPr lang="en-GB"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portal functionality is required?</a:t>
          </a:r>
        </a:p>
      </dgm:t>
    </dgm:pt>
    <dgm:pt modelId="{D45616EF-873D-4E9B-88B9-E1E28D134CD5}" type="parTrans" cxnId="{7C6AEBD8-036A-4316-A050-7A092BEB677D}">
      <dgm:prSet/>
      <dgm:spPr/>
      <dgm:t>
        <a:bodyPr/>
        <a:lstStyle/>
        <a:p>
          <a:endParaRPr lang="en-GB"/>
        </a:p>
      </dgm:t>
    </dgm:pt>
    <dgm:pt modelId="{DFC2A684-24C5-4097-836A-C2DD6B393C7A}" type="sibTrans" cxnId="{7C6AEBD8-036A-4316-A050-7A092BEB677D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8011E-399E-453D-8DA6-1A763DA2C24A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4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  <a:p>
          <a:pPr algn="l"/>
          <a:r>
            <a:rPr lang="en-GB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Usage examples for trainees</a:t>
          </a:r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122F8-3D2A-4BFC-B760-2FD07C6F83CB}" type="parTrans" cxnId="{1DCA9A65-A379-418E-A174-4B7A261D35DA}">
      <dgm:prSet/>
      <dgm:spPr/>
      <dgm:t>
        <a:bodyPr/>
        <a:lstStyle/>
        <a:p>
          <a:endParaRPr lang="en-GB"/>
        </a:p>
      </dgm:t>
    </dgm:pt>
    <dgm:pt modelId="{B60E4AD1-454F-4168-8DFF-073C92F7A4EB}" type="sibTrans" cxnId="{1DCA9A65-A379-418E-A174-4B7A261D35DA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6F93C-B76D-4A1A-95BE-C00AAA6E365D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4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  <a:endParaRPr lang="en-GB" sz="2000" b="1" u="sng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Vivid progress reporting </a:t>
          </a: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LLR CR benefits for different stakeholders.</a:t>
          </a:r>
        </a:p>
      </dgm:t>
    </dgm:pt>
    <dgm:pt modelId="{F399C704-DED3-4E3E-ABA5-3FA6E43E6735}" type="parTrans" cxnId="{E0404580-A51A-4CD1-9AE2-3545A6F42D0B}">
      <dgm:prSet/>
      <dgm:spPr/>
      <dgm:t>
        <a:bodyPr/>
        <a:lstStyle/>
        <a:p>
          <a:endParaRPr lang="en-GB"/>
        </a:p>
      </dgm:t>
    </dgm:pt>
    <dgm:pt modelId="{28258D63-BBE7-4AED-808B-D04A39399C1B}" type="sibTrans" cxnId="{E0404580-A51A-4CD1-9AE2-3545A6F42D0B}">
      <dgm:prSet/>
      <dgm:spPr/>
      <dgm:t>
        <a:bodyPr/>
        <a:lstStyle/>
        <a:p>
          <a:endParaRPr lang="en-GB"/>
        </a:p>
      </dgm:t>
    </dgm:pt>
    <dgm:pt modelId="{1E600B66-04F7-4FB7-BCB0-1478F06FAD7A}">
      <dgm:prSet phldrT="[Text]" custT="1"/>
      <dgm:spPr>
        <a:solidFill>
          <a:srgbClr val="782283"/>
        </a:solidFill>
        <a:ln>
          <a:solidFill>
            <a:srgbClr val="782283"/>
          </a:solidFill>
        </a:ln>
      </dgm:spPr>
      <dgm:t>
        <a:bodyPr/>
        <a:lstStyle/>
        <a:p>
          <a:pPr algn="l"/>
          <a:r>
            <a:rPr lang="en-GB" sz="20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engagement</a:t>
          </a:r>
          <a:r>
            <a: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is each user gaining?</a:t>
          </a:r>
        </a:p>
        <a:p>
          <a:pPr algn="l"/>
          <a:r>
            <a: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services/ tasks are data providers facilitating?</a:t>
          </a:r>
        </a:p>
      </dgm:t>
    </dgm:pt>
    <dgm:pt modelId="{BE9F472E-9ACC-49A2-912E-2CA95F3A1579}" type="parTrans" cxnId="{A7231887-F86D-4A21-930B-B453F84C7261}">
      <dgm:prSet/>
      <dgm:spPr/>
      <dgm:t>
        <a:bodyPr/>
        <a:lstStyle/>
        <a:p>
          <a:endParaRPr lang="en-GB"/>
        </a:p>
      </dgm:t>
    </dgm:pt>
    <dgm:pt modelId="{BD32E496-93E7-4D5C-82F4-3A1F712E0DF4}" type="sibTrans" cxnId="{A7231887-F86D-4A21-930B-B453F84C7261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DBEAB-2B3C-4FDD-97B5-CC765FA9FC9E}" type="pres">
      <dgm:prSet presAssocID="{9653D7D3-3DED-435D-92FB-00AF41F121F2}" presName="Name0" presStyleCnt="0">
        <dgm:presLayoutVars>
          <dgm:dir/>
          <dgm:resizeHandles/>
        </dgm:presLayoutVars>
      </dgm:prSet>
      <dgm:spPr/>
    </dgm:pt>
    <dgm:pt modelId="{48EB1A10-D0BE-463A-B382-D52B734BFD54}" type="pres">
      <dgm:prSet presAssocID="{2BF301CD-8BDE-4272-AD0E-9B79F310C565}" presName="compNode" presStyleCnt="0"/>
      <dgm:spPr/>
    </dgm:pt>
    <dgm:pt modelId="{8A212C14-0A51-4583-9A12-EB417139215B}" type="pres">
      <dgm:prSet presAssocID="{2BF301CD-8BDE-4272-AD0E-9B79F310C565}" presName="dummyConnPt" presStyleCnt="0"/>
      <dgm:spPr/>
    </dgm:pt>
    <dgm:pt modelId="{88C58E6A-9576-449B-9C52-B98391100B1C}" type="pres">
      <dgm:prSet presAssocID="{2BF301CD-8BDE-4272-AD0E-9B79F310C565}" presName="node" presStyleLbl="node1" presStyleIdx="0" presStyleCnt="9" custScaleX="118902">
        <dgm:presLayoutVars>
          <dgm:bulletEnabled val="1"/>
        </dgm:presLayoutVars>
      </dgm:prSet>
      <dgm:spPr/>
    </dgm:pt>
    <dgm:pt modelId="{CC51A6F1-8F2F-4D83-BA2C-C13BF9C3454F}" type="pres">
      <dgm:prSet presAssocID="{3A4AABFD-3BB0-4D9E-B63B-31660BE95C1B}" presName="sibTrans" presStyleLbl="bgSibTrans2D1" presStyleIdx="0" presStyleCnt="8" custScaleX="99010"/>
      <dgm:spPr/>
    </dgm:pt>
    <dgm:pt modelId="{2EE79872-259F-4B8C-9640-25375A461416}" type="pres">
      <dgm:prSet presAssocID="{F62A0160-95A2-4160-B6B0-CBEB54C24EB0}" presName="compNode" presStyleCnt="0"/>
      <dgm:spPr/>
    </dgm:pt>
    <dgm:pt modelId="{70F46660-616D-403E-8C0D-3ED4EC7B6649}" type="pres">
      <dgm:prSet presAssocID="{F62A0160-95A2-4160-B6B0-CBEB54C24EB0}" presName="dummyConnPt" presStyleCnt="0"/>
      <dgm:spPr/>
    </dgm:pt>
    <dgm:pt modelId="{DB812CC0-871E-4CFD-8F7E-89E81DCBF438}" type="pres">
      <dgm:prSet presAssocID="{F62A0160-95A2-4160-B6B0-CBEB54C24EB0}" presName="node" presStyleLbl="node1" presStyleIdx="1" presStyleCnt="9" custScaleX="118779" custLinFactNeighborX="-2494" custLinFactNeighborY="-14800">
        <dgm:presLayoutVars>
          <dgm:bulletEnabled val="1"/>
        </dgm:presLayoutVars>
      </dgm:prSet>
      <dgm:spPr/>
    </dgm:pt>
    <dgm:pt modelId="{EC88354B-4C32-4102-BED3-9005B819D732}" type="pres">
      <dgm:prSet presAssocID="{DFC2A684-24C5-4097-836A-C2DD6B393C7A}" presName="sibTrans" presStyleLbl="bgSibTrans2D1" presStyleIdx="1" presStyleCnt="8" custScaleX="99010"/>
      <dgm:spPr/>
    </dgm:pt>
    <dgm:pt modelId="{3C2F9345-9469-4A1A-BB72-B01CF17204A9}" type="pres">
      <dgm:prSet presAssocID="{1E600B66-04F7-4FB7-BCB0-1478F06FAD7A}" presName="compNode" presStyleCnt="0"/>
      <dgm:spPr/>
    </dgm:pt>
    <dgm:pt modelId="{5557B1C6-6C7F-4AED-A7E7-2F5C46A85074}" type="pres">
      <dgm:prSet presAssocID="{1E600B66-04F7-4FB7-BCB0-1478F06FAD7A}" presName="dummyConnPt" presStyleCnt="0"/>
      <dgm:spPr/>
    </dgm:pt>
    <dgm:pt modelId="{B75D8A30-32EE-4246-B5F7-F2EB24D5D0E6}" type="pres">
      <dgm:prSet presAssocID="{1E600B66-04F7-4FB7-BCB0-1478F06FAD7A}" presName="node" presStyleLbl="node1" presStyleIdx="2" presStyleCnt="9" custScaleX="121003" custLinFactNeighborX="934" custLinFactNeighborY="-34273">
        <dgm:presLayoutVars>
          <dgm:bulletEnabled val="1"/>
        </dgm:presLayoutVars>
      </dgm:prSet>
      <dgm:spPr/>
    </dgm:pt>
    <dgm:pt modelId="{8829EE57-FC77-4D51-A8A2-60EE2DAEB165}" type="pres">
      <dgm:prSet presAssocID="{BD32E496-93E7-4D5C-82F4-3A1F712E0DF4}" presName="sibTrans" presStyleLbl="bgSibTrans2D1" presStyleIdx="2" presStyleCnt="8" custScaleX="99010"/>
      <dgm:spPr/>
    </dgm:pt>
    <dgm:pt modelId="{FDA9984E-16F8-41E2-AAC2-B7A015EF380D}" type="pres">
      <dgm:prSet presAssocID="{D83B2597-CF22-41F5-991E-C3FCA43DC980}" presName="compNode" presStyleCnt="0"/>
      <dgm:spPr/>
    </dgm:pt>
    <dgm:pt modelId="{DB532AFB-8F4E-4735-BEE8-69528029A63D}" type="pres">
      <dgm:prSet presAssocID="{D83B2597-CF22-41F5-991E-C3FCA43DC980}" presName="dummyConnPt" presStyleCnt="0"/>
      <dgm:spPr/>
    </dgm:pt>
    <dgm:pt modelId="{CBF18782-811E-4176-A89F-CFD3E2B959B4}" type="pres">
      <dgm:prSet presAssocID="{D83B2597-CF22-41F5-991E-C3FCA43DC980}" presName="node" presStyleLbl="node1" presStyleIdx="3" presStyleCnt="9" custScaleX="118604" custLinFactNeighborX="-1559" custLinFactNeighborY="-34273">
        <dgm:presLayoutVars>
          <dgm:bulletEnabled val="1"/>
        </dgm:presLayoutVars>
      </dgm:prSet>
      <dgm:spPr/>
    </dgm:pt>
    <dgm:pt modelId="{A10725C9-2C6B-4EF0-9613-F46F129EF11F}" type="pres">
      <dgm:prSet presAssocID="{08B6CC0F-E1B9-4291-BB4B-9AE59DA3B93D}" presName="sibTrans" presStyleLbl="bgSibTrans2D1" presStyleIdx="3" presStyleCnt="8" custScaleX="99010"/>
      <dgm:spPr/>
    </dgm:pt>
    <dgm:pt modelId="{8EB4EA71-39C5-495F-BFDC-A3EDC52E43E9}" type="pres">
      <dgm:prSet presAssocID="{3DE2C61D-E8AF-41F1-9BB3-A96F5A71B2EE}" presName="compNode" presStyleCnt="0"/>
      <dgm:spPr/>
    </dgm:pt>
    <dgm:pt modelId="{63C59CD5-329D-430D-B6CD-84568622E576}" type="pres">
      <dgm:prSet presAssocID="{3DE2C61D-E8AF-41F1-9BB3-A96F5A71B2EE}" presName="dummyConnPt" presStyleCnt="0"/>
      <dgm:spPr/>
    </dgm:pt>
    <dgm:pt modelId="{D60A2CD1-653E-4D83-9D2E-AE6639E7C2F9}" type="pres">
      <dgm:prSet presAssocID="{3DE2C61D-E8AF-41F1-9BB3-A96F5A71B2EE}" presName="node" presStyleLbl="node1" presStyleIdx="4" presStyleCnt="9" custScaleX="123444" custLinFactNeighborX="-1559" custLinFactNeighborY="-16358">
        <dgm:presLayoutVars>
          <dgm:bulletEnabled val="1"/>
        </dgm:presLayoutVars>
      </dgm:prSet>
      <dgm:spPr/>
    </dgm:pt>
    <dgm:pt modelId="{B5E3B59C-F611-4331-91AD-F93FB06CAFE7}" type="pres">
      <dgm:prSet presAssocID="{FF8FCD73-E16F-4838-B1A6-FA1E3EE1D85B}" presName="sibTrans" presStyleLbl="bgSibTrans2D1" presStyleIdx="4" presStyleCnt="8" custScaleX="99010"/>
      <dgm:spPr/>
    </dgm:pt>
    <dgm:pt modelId="{60D7596D-F8A3-4F13-B984-72FCF44B12B6}" type="pres">
      <dgm:prSet presAssocID="{7B14F37D-DDA7-43FD-A665-96FD1316D827}" presName="compNode" presStyleCnt="0"/>
      <dgm:spPr/>
    </dgm:pt>
    <dgm:pt modelId="{E4B4BB26-D8BD-415F-9F6D-81D473F43A64}" type="pres">
      <dgm:prSet presAssocID="{7B14F37D-DDA7-43FD-A665-96FD1316D827}" presName="dummyConnPt" presStyleCnt="0"/>
      <dgm:spPr/>
    </dgm:pt>
    <dgm:pt modelId="{04A4A059-182A-46CA-A1F0-D0223C2B7F32}" type="pres">
      <dgm:prSet presAssocID="{7B14F37D-DDA7-43FD-A665-96FD1316D827}" presName="node" presStyleLbl="node1" presStyleIdx="5" presStyleCnt="9" custScaleX="123444" custLinFactNeighborX="-1559">
        <dgm:presLayoutVars>
          <dgm:bulletEnabled val="1"/>
        </dgm:presLayoutVars>
      </dgm:prSet>
      <dgm:spPr/>
    </dgm:pt>
    <dgm:pt modelId="{A5396F77-21CC-480E-B052-F8AC55B4BF02}" type="pres">
      <dgm:prSet presAssocID="{3DEEE840-A09D-44E8-B63B-978F7ACC062F}" presName="sibTrans" presStyleLbl="bgSibTrans2D1" presStyleIdx="5" presStyleCnt="8" custScaleX="99010"/>
      <dgm:spPr/>
    </dgm:pt>
    <dgm:pt modelId="{1315647C-8844-4A1B-850C-B6A0C2D4E67E}" type="pres">
      <dgm:prSet presAssocID="{5AB8011E-399E-453D-8DA6-1A763DA2C24A}" presName="compNode" presStyleCnt="0"/>
      <dgm:spPr/>
    </dgm:pt>
    <dgm:pt modelId="{503C538F-DAE1-4D58-93FD-5A2CA5839514}" type="pres">
      <dgm:prSet presAssocID="{5AB8011E-399E-453D-8DA6-1A763DA2C24A}" presName="dummyConnPt" presStyleCnt="0"/>
      <dgm:spPr/>
    </dgm:pt>
    <dgm:pt modelId="{F350A563-8FF9-44CD-ADAD-18271110CE40}" type="pres">
      <dgm:prSet presAssocID="{5AB8011E-399E-453D-8DA6-1A763DA2C24A}" presName="node" presStyleLbl="node1" presStyleIdx="6" presStyleCnt="9" custScaleX="117042">
        <dgm:presLayoutVars>
          <dgm:bulletEnabled val="1"/>
        </dgm:presLayoutVars>
      </dgm:prSet>
      <dgm:spPr/>
    </dgm:pt>
    <dgm:pt modelId="{57C27DCF-C6F2-4BA9-9558-916018DC5F01}" type="pres">
      <dgm:prSet presAssocID="{B60E4AD1-454F-4168-8DFF-073C92F7A4EB}" presName="sibTrans" presStyleLbl="bgSibTrans2D1" presStyleIdx="6" presStyleCnt="8" custScaleX="99010"/>
      <dgm:spPr/>
    </dgm:pt>
    <dgm:pt modelId="{6D564338-DD83-4561-A718-81F3119FAC44}" type="pres">
      <dgm:prSet presAssocID="{E7A8FCE1-B964-4902-84C9-C236996BCBA5}" presName="compNode" presStyleCnt="0"/>
      <dgm:spPr/>
    </dgm:pt>
    <dgm:pt modelId="{D16E4A04-0B80-4098-8218-385521659CD1}" type="pres">
      <dgm:prSet presAssocID="{E7A8FCE1-B964-4902-84C9-C236996BCBA5}" presName="dummyConnPt" presStyleCnt="0"/>
      <dgm:spPr/>
    </dgm:pt>
    <dgm:pt modelId="{9728C3D7-6745-463B-9AAD-D41796CAC3D8}" type="pres">
      <dgm:prSet presAssocID="{E7A8FCE1-B964-4902-84C9-C236996BCBA5}" presName="node" presStyleLbl="node1" presStyleIdx="7" presStyleCnt="9" custScaleX="116801" custLinFactNeighborX="0" custLinFactNeighborY="-18695">
        <dgm:presLayoutVars>
          <dgm:bulletEnabled val="1"/>
        </dgm:presLayoutVars>
      </dgm:prSet>
      <dgm:spPr/>
    </dgm:pt>
    <dgm:pt modelId="{AE4BC718-F113-47EF-ADB6-3117751E93F5}" type="pres">
      <dgm:prSet presAssocID="{39B6DD41-0DDA-49F0-8AA8-1DC6E52E2D77}" presName="sibTrans" presStyleLbl="bgSibTrans2D1" presStyleIdx="7" presStyleCnt="8" custScaleX="99010"/>
      <dgm:spPr/>
    </dgm:pt>
    <dgm:pt modelId="{F4D482CF-1CBB-43AF-8478-569712BAFD7F}" type="pres">
      <dgm:prSet presAssocID="{6706F93C-B76D-4A1A-95BE-C00AAA6E365D}" presName="compNode" presStyleCnt="0"/>
      <dgm:spPr/>
    </dgm:pt>
    <dgm:pt modelId="{3CD1EA4F-D44B-46F1-8F19-F96AE9559D2C}" type="pres">
      <dgm:prSet presAssocID="{6706F93C-B76D-4A1A-95BE-C00AAA6E365D}" presName="dummyConnPt" presStyleCnt="0"/>
      <dgm:spPr/>
    </dgm:pt>
    <dgm:pt modelId="{10AA11CD-4B72-461D-9D00-62C406390557}" type="pres">
      <dgm:prSet presAssocID="{6706F93C-B76D-4A1A-95BE-C00AAA6E365D}" presName="node" presStyleLbl="node1" presStyleIdx="8" presStyleCnt="9" custScaleX="120771" custLinFactNeighborX="-467" custLinFactNeighborY="-37389">
        <dgm:presLayoutVars>
          <dgm:bulletEnabled val="1"/>
        </dgm:presLayoutVars>
      </dgm:prSet>
      <dgm:spPr/>
    </dgm:pt>
  </dgm:ptLst>
  <dgm:cxnLst>
    <dgm:cxn modelId="{419F610A-F4E9-4793-AE51-C688BB36F694}" type="presOf" srcId="{5AB8011E-399E-453D-8DA6-1A763DA2C24A}" destId="{F350A563-8FF9-44CD-ADAD-18271110CE40}" srcOrd="0" destOrd="0" presId="urn:microsoft.com/office/officeart/2005/8/layout/bProcess4"/>
    <dgm:cxn modelId="{203B460B-C418-400D-8AFF-60D7ED435FC7}" type="presOf" srcId="{1E600B66-04F7-4FB7-BCB0-1478F06FAD7A}" destId="{B75D8A30-32EE-4246-B5F7-F2EB24D5D0E6}" srcOrd="0" destOrd="0" presId="urn:microsoft.com/office/officeart/2005/8/layout/bProcess4"/>
    <dgm:cxn modelId="{67A98E16-46DD-4E09-919C-FC7FCB4BE5C6}" type="presOf" srcId="{3DE2C61D-E8AF-41F1-9BB3-A96F5A71B2EE}" destId="{D60A2CD1-653E-4D83-9D2E-AE6639E7C2F9}" srcOrd="0" destOrd="0" presId="urn:microsoft.com/office/officeart/2005/8/layout/bProcess4"/>
    <dgm:cxn modelId="{47012923-E824-4572-A4DE-27D7B3842FE2}" srcId="{9653D7D3-3DED-435D-92FB-00AF41F121F2}" destId="{3DE2C61D-E8AF-41F1-9BB3-A96F5A71B2EE}" srcOrd="4" destOrd="0" parTransId="{C38C2395-4E2C-4798-8643-399DD24407E3}" sibTransId="{FF8FCD73-E16F-4838-B1A6-FA1E3EE1D85B}"/>
    <dgm:cxn modelId="{D4E23024-F86C-476D-B456-26649CD14292}" srcId="{9653D7D3-3DED-435D-92FB-00AF41F121F2}" destId="{7B14F37D-DDA7-43FD-A665-96FD1316D827}" srcOrd="5" destOrd="0" parTransId="{9FF3EAC7-8DD6-4A57-AF4F-6266513D13C1}" sibTransId="{3DEEE840-A09D-44E8-B63B-978F7ACC062F}"/>
    <dgm:cxn modelId="{1DCA9A65-A379-418E-A174-4B7A261D35DA}" srcId="{9653D7D3-3DED-435D-92FB-00AF41F121F2}" destId="{5AB8011E-399E-453D-8DA6-1A763DA2C24A}" srcOrd="6" destOrd="0" parTransId="{710122F8-3D2A-4BFC-B760-2FD07C6F83CB}" sibTransId="{B60E4AD1-454F-4168-8DFF-073C92F7A4EB}"/>
    <dgm:cxn modelId="{C3218E6A-7DE7-4E0B-A3BC-77E11E7777F4}" type="presOf" srcId="{7B14F37D-DDA7-43FD-A665-96FD1316D827}" destId="{04A4A059-182A-46CA-A1F0-D0223C2B7F32}" srcOrd="0" destOrd="0" presId="urn:microsoft.com/office/officeart/2005/8/layout/bProcess4"/>
    <dgm:cxn modelId="{CA9D6573-6072-4A2F-95F3-958BC5B7F135}" srcId="{9653D7D3-3DED-435D-92FB-00AF41F121F2}" destId="{D83B2597-CF22-41F5-991E-C3FCA43DC980}" srcOrd="3" destOrd="0" parTransId="{2AE6077B-2771-4876-B0D7-944A7B1E52B6}" sibTransId="{08B6CC0F-E1B9-4291-BB4B-9AE59DA3B93D}"/>
    <dgm:cxn modelId="{89CECD7C-0C46-422E-9BCB-577CFD0B63B5}" type="presOf" srcId="{3A4AABFD-3BB0-4D9E-B63B-31660BE95C1B}" destId="{CC51A6F1-8F2F-4D83-BA2C-C13BF9C3454F}" srcOrd="0" destOrd="0" presId="urn:microsoft.com/office/officeart/2005/8/layout/bProcess4"/>
    <dgm:cxn modelId="{C476D37E-CCC5-4B58-A6B9-8541EDFF5EDB}" type="presOf" srcId="{F62A0160-95A2-4160-B6B0-CBEB54C24EB0}" destId="{DB812CC0-871E-4CFD-8F7E-89E81DCBF438}" srcOrd="0" destOrd="0" presId="urn:microsoft.com/office/officeart/2005/8/layout/bProcess4"/>
    <dgm:cxn modelId="{E18BB67F-3A97-4296-BDF2-ABF7C0DF7E21}" type="presOf" srcId="{DFC2A684-24C5-4097-836A-C2DD6B393C7A}" destId="{EC88354B-4C32-4102-BED3-9005B819D732}" srcOrd="0" destOrd="0" presId="urn:microsoft.com/office/officeart/2005/8/layout/bProcess4"/>
    <dgm:cxn modelId="{E0404580-A51A-4CD1-9AE2-3545A6F42D0B}" srcId="{9653D7D3-3DED-435D-92FB-00AF41F121F2}" destId="{6706F93C-B76D-4A1A-95BE-C00AAA6E365D}" srcOrd="8" destOrd="0" parTransId="{F399C704-DED3-4E3E-ABA5-3FA6E43E6735}" sibTransId="{28258D63-BBE7-4AED-808B-D04A39399C1B}"/>
    <dgm:cxn modelId="{A7231887-F86D-4A21-930B-B453F84C7261}" srcId="{9653D7D3-3DED-435D-92FB-00AF41F121F2}" destId="{1E600B66-04F7-4FB7-BCB0-1478F06FAD7A}" srcOrd="2" destOrd="0" parTransId="{BE9F472E-9ACC-49A2-912E-2CA95F3A1579}" sibTransId="{BD32E496-93E7-4D5C-82F4-3A1F712E0DF4}"/>
    <dgm:cxn modelId="{7259D58D-B27D-410E-A129-6A7A6B194A37}" type="presOf" srcId="{39B6DD41-0DDA-49F0-8AA8-1DC6E52E2D77}" destId="{AE4BC718-F113-47EF-ADB6-3117751E93F5}" srcOrd="0" destOrd="0" presId="urn:microsoft.com/office/officeart/2005/8/layout/bProcess4"/>
    <dgm:cxn modelId="{76A7839F-66E5-43BC-B11A-2B1390D5A606}" type="presOf" srcId="{9653D7D3-3DED-435D-92FB-00AF41F121F2}" destId="{EE9DBEAB-2B3C-4FDD-97B5-CC765FA9FC9E}" srcOrd="0" destOrd="0" presId="urn:microsoft.com/office/officeart/2005/8/layout/bProcess4"/>
    <dgm:cxn modelId="{EFD71FAA-5061-4EBD-A10B-7340F2B8C60A}" type="presOf" srcId="{08B6CC0F-E1B9-4291-BB4B-9AE59DA3B93D}" destId="{A10725C9-2C6B-4EF0-9613-F46F129EF11F}" srcOrd="0" destOrd="0" presId="urn:microsoft.com/office/officeart/2005/8/layout/bProcess4"/>
    <dgm:cxn modelId="{1ACCFEAB-6A33-40F6-8729-1D1480054D0B}" type="presOf" srcId="{D83B2597-CF22-41F5-991E-C3FCA43DC980}" destId="{CBF18782-811E-4176-A89F-CFD3E2B959B4}" srcOrd="0" destOrd="0" presId="urn:microsoft.com/office/officeart/2005/8/layout/bProcess4"/>
    <dgm:cxn modelId="{B863DBAE-470D-4674-8F3A-B1F813C18B96}" type="presOf" srcId="{2BF301CD-8BDE-4272-AD0E-9B79F310C565}" destId="{88C58E6A-9576-449B-9C52-B98391100B1C}" srcOrd="0" destOrd="0" presId="urn:microsoft.com/office/officeart/2005/8/layout/bProcess4"/>
    <dgm:cxn modelId="{06DEC3C4-6518-4E5E-8947-6021E1C4A710}" type="presOf" srcId="{B60E4AD1-454F-4168-8DFF-073C92F7A4EB}" destId="{57C27DCF-C6F2-4BA9-9558-916018DC5F01}" srcOrd="0" destOrd="0" presId="urn:microsoft.com/office/officeart/2005/8/layout/bProcess4"/>
    <dgm:cxn modelId="{815A21CB-681E-4A64-894D-B8BDAC6E796B}" type="presOf" srcId="{6706F93C-B76D-4A1A-95BE-C00AAA6E365D}" destId="{10AA11CD-4B72-461D-9D00-62C406390557}" srcOrd="0" destOrd="0" presId="urn:microsoft.com/office/officeart/2005/8/layout/bProcess4"/>
    <dgm:cxn modelId="{EAF608D6-8EFB-4562-8159-7531A03EC7E3}" type="presOf" srcId="{FF8FCD73-E16F-4838-B1A6-FA1E3EE1D85B}" destId="{B5E3B59C-F611-4331-91AD-F93FB06CAFE7}" srcOrd="0" destOrd="0" presId="urn:microsoft.com/office/officeart/2005/8/layout/bProcess4"/>
    <dgm:cxn modelId="{7C6AEBD8-036A-4316-A050-7A092BEB677D}" srcId="{9653D7D3-3DED-435D-92FB-00AF41F121F2}" destId="{F62A0160-95A2-4160-B6B0-CBEB54C24EB0}" srcOrd="1" destOrd="0" parTransId="{D45616EF-873D-4E9B-88B9-E1E28D134CD5}" sibTransId="{DFC2A684-24C5-4097-836A-C2DD6B393C7A}"/>
    <dgm:cxn modelId="{73DE94E1-6ECA-465A-97CF-C2EC3F677B77}" srcId="{9653D7D3-3DED-435D-92FB-00AF41F121F2}" destId="{2BF301CD-8BDE-4272-AD0E-9B79F310C565}" srcOrd="0" destOrd="0" parTransId="{D4E43884-ACC6-46C9-B55D-EF33B90335FC}" sibTransId="{3A4AABFD-3BB0-4D9E-B63B-31660BE95C1B}"/>
    <dgm:cxn modelId="{7A1E80E5-B01D-4A61-BC39-48D8FD79AFE5}" srcId="{9653D7D3-3DED-435D-92FB-00AF41F121F2}" destId="{E7A8FCE1-B964-4902-84C9-C236996BCBA5}" srcOrd="7" destOrd="0" parTransId="{814A2967-6A9F-460C-B3FD-79F1F1C9CDEC}" sibTransId="{39B6DD41-0DDA-49F0-8AA8-1DC6E52E2D77}"/>
    <dgm:cxn modelId="{09D59BE5-F555-4715-BB37-68C71E4B3A32}" type="presOf" srcId="{BD32E496-93E7-4D5C-82F4-3A1F712E0DF4}" destId="{8829EE57-FC77-4D51-A8A2-60EE2DAEB165}" srcOrd="0" destOrd="0" presId="urn:microsoft.com/office/officeart/2005/8/layout/bProcess4"/>
    <dgm:cxn modelId="{83A16CE7-8289-4A7B-9C73-9705AB0F4386}" type="presOf" srcId="{E7A8FCE1-B964-4902-84C9-C236996BCBA5}" destId="{9728C3D7-6745-463B-9AAD-D41796CAC3D8}" srcOrd="0" destOrd="0" presId="urn:microsoft.com/office/officeart/2005/8/layout/bProcess4"/>
    <dgm:cxn modelId="{75B875E7-9A97-4E93-AFF3-C1B9C8FBC088}" type="presOf" srcId="{3DEEE840-A09D-44E8-B63B-978F7ACC062F}" destId="{A5396F77-21CC-480E-B052-F8AC55B4BF02}" srcOrd="0" destOrd="0" presId="urn:microsoft.com/office/officeart/2005/8/layout/bProcess4"/>
    <dgm:cxn modelId="{2E739DAA-033D-4160-800F-E8CE3AC3273C}" type="presParOf" srcId="{EE9DBEAB-2B3C-4FDD-97B5-CC765FA9FC9E}" destId="{48EB1A10-D0BE-463A-B382-D52B734BFD54}" srcOrd="0" destOrd="0" presId="urn:microsoft.com/office/officeart/2005/8/layout/bProcess4"/>
    <dgm:cxn modelId="{7911D33C-FDF1-4C72-9C0D-7F826D428D20}" type="presParOf" srcId="{48EB1A10-D0BE-463A-B382-D52B734BFD54}" destId="{8A212C14-0A51-4583-9A12-EB417139215B}" srcOrd="0" destOrd="0" presId="urn:microsoft.com/office/officeart/2005/8/layout/bProcess4"/>
    <dgm:cxn modelId="{093FB038-5359-4B32-9DB9-F9AF411E27BA}" type="presParOf" srcId="{48EB1A10-D0BE-463A-B382-D52B734BFD54}" destId="{88C58E6A-9576-449B-9C52-B98391100B1C}" srcOrd="1" destOrd="0" presId="urn:microsoft.com/office/officeart/2005/8/layout/bProcess4"/>
    <dgm:cxn modelId="{C0EC6306-F239-4ED7-ABD1-196D725EEFC8}" type="presParOf" srcId="{EE9DBEAB-2B3C-4FDD-97B5-CC765FA9FC9E}" destId="{CC51A6F1-8F2F-4D83-BA2C-C13BF9C3454F}" srcOrd="1" destOrd="0" presId="urn:microsoft.com/office/officeart/2005/8/layout/bProcess4"/>
    <dgm:cxn modelId="{A1330542-C862-49C6-B083-2463C3244F9B}" type="presParOf" srcId="{EE9DBEAB-2B3C-4FDD-97B5-CC765FA9FC9E}" destId="{2EE79872-259F-4B8C-9640-25375A461416}" srcOrd="2" destOrd="0" presId="urn:microsoft.com/office/officeart/2005/8/layout/bProcess4"/>
    <dgm:cxn modelId="{2D7C5583-B692-4050-BD70-41B0A37B008D}" type="presParOf" srcId="{2EE79872-259F-4B8C-9640-25375A461416}" destId="{70F46660-616D-403E-8C0D-3ED4EC7B6649}" srcOrd="0" destOrd="0" presId="urn:microsoft.com/office/officeart/2005/8/layout/bProcess4"/>
    <dgm:cxn modelId="{EA3BDF15-26AA-4D76-93A8-288A67DC929C}" type="presParOf" srcId="{2EE79872-259F-4B8C-9640-25375A461416}" destId="{DB812CC0-871E-4CFD-8F7E-89E81DCBF438}" srcOrd="1" destOrd="0" presId="urn:microsoft.com/office/officeart/2005/8/layout/bProcess4"/>
    <dgm:cxn modelId="{B522E3BB-DA51-4FE9-9133-60F02648141A}" type="presParOf" srcId="{EE9DBEAB-2B3C-4FDD-97B5-CC765FA9FC9E}" destId="{EC88354B-4C32-4102-BED3-9005B819D732}" srcOrd="3" destOrd="0" presId="urn:microsoft.com/office/officeart/2005/8/layout/bProcess4"/>
    <dgm:cxn modelId="{0D6C0876-304B-4A69-BB1A-5530390E3FB6}" type="presParOf" srcId="{EE9DBEAB-2B3C-4FDD-97B5-CC765FA9FC9E}" destId="{3C2F9345-9469-4A1A-BB72-B01CF17204A9}" srcOrd="4" destOrd="0" presId="urn:microsoft.com/office/officeart/2005/8/layout/bProcess4"/>
    <dgm:cxn modelId="{23CE42D5-615C-468F-88D6-BBD666DEB85D}" type="presParOf" srcId="{3C2F9345-9469-4A1A-BB72-B01CF17204A9}" destId="{5557B1C6-6C7F-4AED-A7E7-2F5C46A85074}" srcOrd="0" destOrd="0" presId="urn:microsoft.com/office/officeart/2005/8/layout/bProcess4"/>
    <dgm:cxn modelId="{0C7F2386-D718-4798-81A1-EF39BEBAAD14}" type="presParOf" srcId="{3C2F9345-9469-4A1A-BB72-B01CF17204A9}" destId="{B75D8A30-32EE-4246-B5F7-F2EB24D5D0E6}" srcOrd="1" destOrd="0" presId="urn:microsoft.com/office/officeart/2005/8/layout/bProcess4"/>
    <dgm:cxn modelId="{D1FBF547-9D8B-4DF3-9D5C-B563BAF75178}" type="presParOf" srcId="{EE9DBEAB-2B3C-4FDD-97B5-CC765FA9FC9E}" destId="{8829EE57-FC77-4D51-A8A2-60EE2DAEB165}" srcOrd="5" destOrd="0" presId="urn:microsoft.com/office/officeart/2005/8/layout/bProcess4"/>
    <dgm:cxn modelId="{4CE9F7C4-38B0-4120-80EA-C040F81B3E17}" type="presParOf" srcId="{EE9DBEAB-2B3C-4FDD-97B5-CC765FA9FC9E}" destId="{FDA9984E-16F8-41E2-AAC2-B7A015EF380D}" srcOrd="6" destOrd="0" presId="urn:microsoft.com/office/officeart/2005/8/layout/bProcess4"/>
    <dgm:cxn modelId="{D776C762-63B6-441B-8CF1-151D5F3E3CAD}" type="presParOf" srcId="{FDA9984E-16F8-41E2-AAC2-B7A015EF380D}" destId="{DB532AFB-8F4E-4735-BEE8-69528029A63D}" srcOrd="0" destOrd="0" presId="urn:microsoft.com/office/officeart/2005/8/layout/bProcess4"/>
    <dgm:cxn modelId="{5BA2400F-2261-45E9-85E2-9FC053F76F4A}" type="presParOf" srcId="{FDA9984E-16F8-41E2-AAC2-B7A015EF380D}" destId="{CBF18782-811E-4176-A89F-CFD3E2B959B4}" srcOrd="1" destOrd="0" presId="urn:microsoft.com/office/officeart/2005/8/layout/bProcess4"/>
    <dgm:cxn modelId="{D333BDD3-5FAB-4591-A1BA-B583ED8D7765}" type="presParOf" srcId="{EE9DBEAB-2B3C-4FDD-97B5-CC765FA9FC9E}" destId="{A10725C9-2C6B-4EF0-9613-F46F129EF11F}" srcOrd="7" destOrd="0" presId="urn:microsoft.com/office/officeart/2005/8/layout/bProcess4"/>
    <dgm:cxn modelId="{3B58C308-5B53-490B-95A5-5792F9B57B2E}" type="presParOf" srcId="{EE9DBEAB-2B3C-4FDD-97B5-CC765FA9FC9E}" destId="{8EB4EA71-39C5-495F-BFDC-A3EDC52E43E9}" srcOrd="8" destOrd="0" presId="urn:microsoft.com/office/officeart/2005/8/layout/bProcess4"/>
    <dgm:cxn modelId="{E3D76672-CA82-4C55-9AC2-93F4A43EBFDF}" type="presParOf" srcId="{8EB4EA71-39C5-495F-BFDC-A3EDC52E43E9}" destId="{63C59CD5-329D-430D-B6CD-84568622E576}" srcOrd="0" destOrd="0" presId="urn:microsoft.com/office/officeart/2005/8/layout/bProcess4"/>
    <dgm:cxn modelId="{D5799388-0306-4776-AA25-6671F17CD633}" type="presParOf" srcId="{8EB4EA71-39C5-495F-BFDC-A3EDC52E43E9}" destId="{D60A2CD1-653E-4D83-9D2E-AE6639E7C2F9}" srcOrd="1" destOrd="0" presId="urn:microsoft.com/office/officeart/2005/8/layout/bProcess4"/>
    <dgm:cxn modelId="{C2ACD5B3-E99B-47E2-8E71-B7178C633EA2}" type="presParOf" srcId="{EE9DBEAB-2B3C-4FDD-97B5-CC765FA9FC9E}" destId="{B5E3B59C-F611-4331-91AD-F93FB06CAFE7}" srcOrd="9" destOrd="0" presId="urn:microsoft.com/office/officeart/2005/8/layout/bProcess4"/>
    <dgm:cxn modelId="{9051F858-EAEC-472E-B9FD-86620F8C2FD7}" type="presParOf" srcId="{EE9DBEAB-2B3C-4FDD-97B5-CC765FA9FC9E}" destId="{60D7596D-F8A3-4F13-B984-72FCF44B12B6}" srcOrd="10" destOrd="0" presId="urn:microsoft.com/office/officeart/2005/8/layout/bProcess4"/>
    <dgm:cxn modelId="{AFD99222-CD99-45C3-B423-A141258BB2A3}" type="presParOf" srcId="{60D7596D-F8A3-4F13-B984-72FCF44B12B6}" destId="{E4B4BB26-D8BD-415F-9F6D-81D473F43A64}" srcOrd="0" destOrd="0" presId="urn:microsoft.com/office/officeart/2005/8/layout/bProcess4"/>
    <dgm:cxn modelId="{0F750D39-1557-4A81-8FA2-0972404D7FD3}" type="presParOf" srcId="{60D7596D-F8A3-4F13-B984-72FCF44B12B6}" destId="{04A4A059-182A-46CA-A1F0-D0223C2B7F32}" srcOrd="1" destOrd="0" presId="urn:microsoft.com/office/officeart/2005/8/layout/bProcess4"/>
    <dgm:cxn modelId="{A9F42CA4-FDD8-4136-8A62-900CA0622142}" type="presParOf" srcId="{EE9DBEAB-2B3C-4FDD-97B5-CC765FA9FC9E}" destId="{A5396F77-21CC-480E-B052-F8AC55B4BF02}" srcOrd="11" destOrd="0" presId="urn:microsoft.com/office/officeart/2005/8/layout/bProcess4"/>
    <dgm:cxn modelId="{4911439F-943E-4EBE-BC37-8B12AD7C0293}" type="presParOf" srcId="{EE9DBEAB-2B3C-4FDD-97B5-CC765FA9FC9E}" destId="{1315647C-8844-4A1B-850C-B6A0C2D4E67E}" srcOrd="12" destOrd="0" presId="urn:microsoft.com/office/officeart/2005/8/layout/bProcess4"/>
    <dgm:cxn modelId="{FB72282F-6AB4-48CF-A666-75ACC4E73FFC}" type="presParOf" srcId="{1315647C-8844-4A1B-850C-B6A0C2D4E67E}" destId="{503C538F-DAE1-4D58-93FD-5A2CA5839514}" srcOrd="0" destOrd="0" presId="urn:microsoft.com/office/officeart/2005/8/layout/bProcess4"/>
    <dgm:cxn modelId="{93332B13-CEB6-4DB0-B184-9BC4EB56F83D}" type="presParOf" srcId="{1315647C-8844-4A1B-850C-B6A0C2D4E67E}" destId="{F350A563-8FF9-44CD-ADAD-18271110CE40}" srcOrd="1" destOrd="0" presId="urn:microsoft.com/office/officeart/2005/8/layout/bProcess4"/>
    <dgm:cxn modelId="{35A9CB3C-9D26-48DC-A23A-BB8E5680AA67}" type="presParOf" srcId="{EE9DBEAB-2B3C-4FDD-97B5-CC765FA9FC9E}" destId="{57C27DCF-C6F2-4BA9-9558-916018DC5F01}" srcOrd="13" destOrd="0" presId="urn:microsoft.com/office/officeart/2005/8/layout/bProcess4"/>
    <dgm:cxn modelId="{21B18699-6546-42EC-840F-BA4420D561BE}" type="presParOf" srcId="{EE9DBEAB-2B3C-4FDD-97B5-CC765FA9FC9E}" destId="{6D564338-DD83-4561-A718-81F3119FAC44}" srcOrd="14" destOrd="0" presId="urn:microsoft.com/office/officeart/2005/8/layout/bProcess4"/>
    <dgm:cxn modelId="{6F0896B6-3516-4A22-89E8-B40CF3D8C485}" type="presParOf" srcId="{6D564338-DD83-4561-A718-81F3119FAC44}" destId="{D16E4A04-0B80-4098-8218-385521659CD1}" srcOrd="0" destOrd="0" presId="urn:microsoft.com/office/officeart/2005/8/layout/bProcess4"/>
    <dgm:cxn modelId="{FCEF5046-EE11-442F-A455-F4043828AB11}" type="presParOf" srcId="{6D564338-DD83-4561-A718-81F3119FAC44}" destId="{9728C3D7-6745-463B-9AAD-D41796CAC3D8}" srcOrd="1" destOrd="0" presId="urn:microsoft.com/office/officeart/2005/8/layout/bProcess4"/>
    <dgm:cxn modelId="{CD8DF232-3D10-486B-BC77-E572218D1569}" type="presParOf" srcId="{EE9DBEAB-2B3C-4FDD-97B5-CC765FA9FC9E}" destId="{AE4BC718-F113-47EF-ADB6-3117751E93F5}" srcOrd="15" destOrd="0" presId="urn:microsoft.com/office/officeart/2005/8/layout/bProcess4"/>
    <dgm:cxn modelId="{5594A46D-5F59-48A8-B77B-330F76633613}" type="presParOf" srcId="{EE9DBEAB-2B3C-4FDD-97B5-CC765FA9FC9E}" destId="{F4D482CF-1CBB-43AF-8478-569712BAFD7F}" srcOrd="16" destOrd="0" presId="urn:microsoft.com/office/officeart/2005/8/layout/bProcess4"/>
    <dgm:cxn modelId="{0624131A-A2E5-4DD4-A304-B8F360E06D11}" type="presParOf" srcId="{F4D482CF-1CBB-43AF-8478-569712BAFD7F}" destId="{3CD1EA4F-D44B-46F1-8F19-F96AE9559D2C}" srcOrd="0" destOrd="0" presId="urn:microsoft.com/office/officeart/2005/8/layout/bProcess4"/>
    <dgm:cxn modelId="{4C43A975-712C-42F6-A02C-683F9197925A}" type="presParOf" srcId="{F4D482CF-1CBB-43AF-8478-569712BAFD7F}" destId="{10AA11CD-4B72-461D-9D00-62C40639055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31988-8AB9-4ED5-B8D2-F76C02317A9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FF5037-0F7B-4595-A592-ACD465AAB0DA}">
      <dgm:prSet custT="1"/>
      <dgm:spPr>
        <a:solidFill>
          <a:srgbClr val="7030A0"/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2800" b="1"/>
            <a:t>Driving local usage and benefits</a:t>
          </a:r>
          <a:endParaRPr lang="en-US" sz="2800" b="1"/>
        </a:p>
      </dgm:t>
    </dgm:pt>
    <dgm:pt modelId="{FF5377DF-3DC2-4EA2-9FE2-8D17FD60DD8A}" type="parTrans" cxnId="{051A6B44-AA60-49EB-8D8F-032521AD7CAD}">
      <dgm:prSet/>
      <dgm:spPr/>
      <dgm:t>
        <a:bodyPr/>
        <a:lstStyle/>
        <a:p>
          <a:endParaRPr lang="en-US"/>
        </a:p>
      </dgm:t>
    </dgm:pt>
    <dgm:pt modelId="{D29B278D-9912-49D7-9BE8-130E6EA79AE8}" type="sibTrans" cxnId="{051A6B44-AA60-49EB-8D8F-032521AD7CAD}">
      <dgm:prSet/>
      <dgm:spPr/>
      <dgm:t>
        <a:bodyPr/>
        <a:lstStyle/>
        <a:p>
          <a:endParaRPr lang="en-US"/>
        </a:p>
      </dgm:t>
    </dgm:pt>
    <dgm:pt modelId="{954882B5-B2B7-47F8-8443-8F0ABBD9B60C}">
      <dgm:prSet/>
      <dgm:spPr/>
      <dgm:t>
        <a:bodyPr/>
        <a:lstStyle/>
        <a:p>
          <a:r>
            <a:rPr lang="en-GB"/>
            <a:t>Understanding requirements of more health and care domains</a:t>
          </a:r>
          <a:endParaRPr lang="en-US"/>
        </a:p>
      </dgm:t>
    </dgm:pt>
    <dgm:pt modelId="{50C4BA7F-38CD-49D3-B906-B44F268551DF}" type="parTrans" cxnId="{22DE628F-37F1-484D-8339-2916745A6D48}">
      <dgm:prSet/>
      <dgm:spPr/>
      <dgm:t>
        <a:bodyPr/>
        <a:lstStyle/>
        <a:p>
          <a:endParaRPr lang="en-US"/>
        </a:p>
      </dgm:t>
    </dgm:pt>
    <dgm:pt modelId="{6FDC27A6-677A-417E-BC56-7055223F34A3}" type="sibTrans" cxnId="{22DE628F-37F1-484D-8339-2916745A6D48}">
      <dgm:prSet/>
      <dgm:spPr/>
      <dgm:t>
        <a:bodyPr/>
        <a:lstStyle/>
        <a:p>
          <a:endParaRPr lang="en-US"/>
        </a:p>
      </dgm:t>
    </dgm:pt>
    <dgm:pt modelId="{5BEBEA43-3DF4-4FF1-BBA5-86317F76EEE2}">
      <dgm:prSet/>
      <dgm:spPr/>
      <dgm:t>
        <a:bodyPr/>
        <a:lstStyle/>
        <a:p>
          <a:r>
            <a:rPr lang="en-GB"/>
            <a:t>Meeting needs: presenting records in the best way</a:t>
          </a:r>
          <a:endParaRPr lang="en-US"/>
        </a:p>
      </dgm:t>
    </dgm:pt>
    <dgm:pt modelId="{433BC904-BC33-4E04-BB05-539274E65000}" type="parTrans" cxnId="{14012EBA-0A82-416F-B67B-AD70D697B4DA}">
      <dgm:prSet/>
      <dgm:spPr/>
      <dgm:t>
        <a:bodyPr/>
        <a:lstStyle/>
        <a:p>
          <a:endParaRPr lang="en-US"/>
        </a:p>
      </dgm:t>
    </dgm:pt>
    <dgm:pt modelId="{31CC7751-1320-4B0C-B20D-A70230C1FA59}" type="sibTrans" cxnId="{14012EBA-0A82-416F-B67B-AD70D697B4DA}">
      <dgm:prSet/>
      <dgm:spPr/>
      <dgm:t>
        <a:bodyPr/>
        <a:lstStyle/>
        <a:p>
          <a:endParaRPr lang="en-US"/>
        </a:p>
      </dgm:t>
    </dgm:pt>
    <dgm:pt modelId="{F0A61B3C-2EAA-4681-AEB7-68EBFD358050}">
      <dgm:prSet custT="1"/>
      <dgm:spPr>
        <a:solidFill>
          <a:srgbClr val="7030A0"/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2800" b="1"/>
            <a:t>Benefits realisation choices</a:t>
          </a:r>
          <a:endParaRPr lang="en-US" sz="2800" b="1"/>
        </a:p>
      </dgm:t>
    </dgm:pt>
    <dgm:pt modelId="{EDB204F2-6672-420E-9AF5-97D592B24B88}" type="parTrans" cxnId="{E4B444A8-45FD-48F3-9E3D-8CF992F7FD9E}">
      <dgm:prSet/>
      <dgm:spPr/>
      <dgm:t>
        <a:bodyPr/>
        <a:lstStyle/>
        <a:p>
          <a:endParaRPr lang="en-US"/>
        </a:p>
      </dgm:t>
    </dgm:pt>
    <dgm:pt modelId="{85880C35-7901-465D-B92F-742D6EDB4B20}" type="sibTrans" cxnId="{E4B444A8-45FD-48F3-9E3D-8CF992F7FD9E}">
      <dgm:prSet/>
      <dgm:spPr/>
      <dgm:t>
        <a:bodyPr/>
        <a:lstStyle/>
        <a:p>
          <a:endParaRPr lang="en-US"/>
        </a:p>
      </dgm:t>
    </dgm:pt>
    <dgm:pt modelId="{9BA47075-4ACC-4AAB-8A61-8973E77D1BEF}">
      <dgm:prSet/>
      <dgm:spPr/>
      <dgm:t>
        <a:bodyPr/>
        <a:lstStyle/>
        <a:p>
          <a:r>
            <a:rPr lang="en-GB"/>
            <a:t>Deepening the benefits culture</a:t>
          </a:r>
          <a:endParaRPr lang="en-US"/>
        </a:p>
      </dgm:t>
    </dgm:pt>
    <dgm:pt modelId="{350564FF-CF19-4DDA-A8D7-AF4B938C8F56}" type="parTrans" cxnId="{2CAC443C-16B7-4D2D-B396-72F6155C79FD}">
      <dgm:prSet/>
      <dgm:spPr/>
      <dgm:t>
        <a:bodyPr/>
        <a:lstStyle/>
        <a:p>
          <a:endParaRPr lang="en-US"/>
        </a:p>
      </dgm:t>
    </dgm:pt>
    <dgm:pt modelId="{257A2BD8-F925-4186-A8D4-D26889C1DEBC}" type="sibTrans" cxnId="{2CAC443C-16B7-4D2D-B396-72F6155C79FD}">
      <dgm:prSet/>
      <dgm:spPr/>
      <dgm:t>
        <a:bodyPr/>
        <a:lstStyle/>
        <a:p>
          <a:endParaRPr lang="en-US"/>
        </a:p>
      </dgm:t>
    </dgm:pt>
    <dgm:pt modelId="{0F4ED581-7354-4EB3-85C7-9E0430A83C84}">
      <dgm:prSet/>
      <dgm:spPr/>
      <dgm:t>
        <a:bodyPr/>
        <a:lstStyle/>
        <a:p>
          <a:r>
            <a:rPr lang="en-GB"/>
            <a:t>Securing ownership of benefits</a:t>
          </a:r>
          <a:endParaRPr lang="en-US"/>
        </a:p>
      </dgm:t>
    </dgm:pt>
    <dgm:pt modelId="{A8A621ED-83CC-45DB-B74B-F76ACA8E8D56}" type="parTrans" cxnId="{E4C14AF7-72C0-4592-8B18-2FCBE9EB8D0F}">
      <dgm:prSet/>
      <dgm:spPr/>
      <dgm:t>
        <a:bodyPr/>
        <a:lstStyle/>
        <a:p>
          <a:endParaRPr lang="en-US"/>
        </a:p>
      </dgm:t>
    </dgm:pt>
    <dgm:pt modelId="{5B868630-EB8A-40BC-A5DA-56D871106AF8}" type="sibTrans" cxnId="{E4C14AF7-72C0-4592-8B18-2FCBE9EB8D0F}">
      <dgm:prSet/>
      <dgm:spPr/>
      <dgm:t>
        <a:bodyPr/>
        <a:lstStyle/>
        <a:p>
          <a:endParaRPr lang="en-US"/>
        </a:p>
      </dgm:t>
    </dgm:pt>
    <dgm:pt modelId="{2359BD26-9AE9-400B-83E3-8C7D2ED2555E}">
      <dgm:prSet/>
      <dgm:spPr/>
      <dgm:t>
        <a:bodyPr/>
        <a:lstStyle/>
        <a:p>
          <a:r>
            <a:rPr lang="en-GB"/>
            <a:t>Leveraging wider BI metrics to capture impact</a:t>
          </a:r>
          <a:endParaRPr lang="en-US"/>
        </a:p>
      </dgm:t>
    </dgm:pt>
    <dgm:pt modelId="{9C91F9D0-3C38-462E-9538-EA55BACA3AEF}" type="parTrans" cxnId="{6F62A56D-7283-49A9-BA78-B876EFB0915C}">
      <dgm:prSet/>
      <dgm:spPr/>
      <dgm:t>
        <a:bodyPr/>
        <a:lstStyle/>
        <a:p>
          <a:endParaRPr lang="en-US"/>
        </a:p>
      </dgm:t>
    </dgm:pt>
    <dgm:pt modelId="{95CC7630-AB5E-41DB-B8AC-729D4114F2C5}" type="sibTrans" cxnId="{6F62A56D-7283-49A9-BA78-B876EFB0915C}">
      <dgm:prSet/>
      <dgm:spPr/>
      <dgm:t>
        <a:bodyPr/>
        <a:lstStyle/>
        <a:p>
          <a:endParaRPr lang="en-US"/>
        </a:p>
      </dgm:t>
    </dgm:pt>
    <dgm:pt modelId="{8E71DE34-BA61-4310-BFD3-CFC8CCD8696E}">
      <dgm:prSet custT="1"/>
      <dgm:spPr>
        <a:solidFill>
          <a:srgbClr val="7030A0"/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2800" b="1"/>
            <a:t>Innovating for strategic benefit</a:t>
          </a:r>
          <a:endParaRPr lang="en-US" sz="2800" b="1"/>
        </a:p>
      </dgm:t>
    </dgm:pt>
    <dgm:pt modelId="{E7476F35-3A4D-4AD4-A625-F714740684C6}" type="parTrans" cxnId="{B39280EE-4CF8-4466-B00A-BF9163B1401C}">
      <dgm:prSet/>
      <dgm:spPr/>
      <dgm:t>
        <a:bodyPr/>
        <a:lstStyle/>
        <a:p>
          <a:endParaRPr lang="en-US"/>
        </a:p>
      </dgm:t>
    </dgm:pt>
    <dgm:pt modelId="{EE6FAE48-0187-4A90-858D-C331AD5F2AE4}" type="sibTrans" cxnId="{B39280EE-4CF8-4466-B00A-BF9163B1401C}">
      <dgm:prSet/>
      <dgm:spPr/>
      <dgm:t>
        <a:bodyPr/>
        <a:lstStyle/>
        <a:p>
          <a:endParaRPr lang="en-US"/>
        </a:p>
      </dgm:t>
    </dgm:pt>
    <dgm:pt modelId="{831AAFBB-5FC0-4111-925A-93687DF770D3}">
      <dgm:prSet/>
      <dgm:spPr/>
      <dgm:t>
        <a:bodyPr/>
        <a:lstStyle/>
        <a:p>
          <a:r>
            <a:rPr lang="en-GB"/>
            <a:t>Promoting innovation</a:t>
          </a:r>
          <a:endParaRPr lang="en-US"/>
        </a:p>
      </dgm:t>
    </dgm:pt>
    <dgm:pt modelId="{916303AC-09BB-4B37-A901-834B2AACED0F}" type="parTrans" cxnId="{29857D5C-9AD8-41EE-A6BD-D8198B6E21B7}">
      <dgm:prSet/>
      <dgm:spPr/>
      <dgm:t>
        <a:bodyPr/>
        <a:lstStyle/>
        <a:p>
          <a:endParaRPr lang="en-US"/>
        </a:p>
      </dgm:t>
    </dgm:pt>
    <dgm:pt modelId="{2B95D5E1-FA73-479C-A68F-8EDFBAD99C5C}" type="sibTrans" cxnId="{29857D5C-9AD8-41EE-A6BD-D8198B6E21B7}">
      <dgm:prSet/>
      <dgm:spPr/>
      <dgm:t>
        <a:bodyPr/>
        <a:lstStyle/>
        <a:p>
          <a:endParaRPr lang="en-US"/>
        </a:p>
      </dgm:t>
    </dgm:pt>
    <dgm:pt modelId="{7651A7E3-F8B2-434A-A788-D56ACA720777}">
      <dgm:prSet/>
      <dgm:spPr/>
      <dgm:t>
        <a:bodyPr/>
        <a:lstStyle/>
        <a:p>
          <a:r>
            <a:rPr lang="en-GB"/>
            <a:t>Wider ambitions for the sharing infrastructure</a:t>
          </a:r>
          <a:endParaRPr lang="en-US"/>
        </a:p>
      </dgm:t>
    </dgm:pt>
    <dgm:pt modelId="{824F61D2-7A22-4D5C-896F-ECA2EB4497C2}" type="parTrans" cxnId="{7DCB99E1-97EB-4531-A128-1AF8476A0E1E}">
      <dgm:prSet/>
      <dgm:spPr/>
      <dgm:t>
        <a:bodyPr/>
        <a:lstStyle/>
        <a:p>
          <a:endParaRPr lang="en-US"/>
        </a:p>
      </dgm:t>
    </dgm:pt>
    <dgm:pt modelId="{1C18C7FD-AF6D-4F65-8EA7-FE05DC565821}" type="sibTrans" cxnId="{7DCB99E1-97EB-4531-A128-1AF8476A0E1E}">
      <dgm:prSet/>
      <dgm:spPr/>
      <dgm:t>
        <a:bodyPr/>
        <a:lstStyle/>
        <a:p>
          <a:endParaRPr lang="en-US"/>
        </a:p>
      </dgm:t>
    </dgm:pt>
    <dgm:pt modelId="{D2DF6ABC-5229-47AF-BFCD-7C56A3CDB4C7}">
      <dgm:prSet/>
      <dgm:spPr/>
      <dgm:t>
        <a:bodyPr/>
        <a:lstStyle/>
        <a:p>
          <a:r>
            <a:rPr lang="en-GB"/>
            <a:t>Capabilities beyond read-only sharing of records</a:t>
          </a:r>
          <a:endParaRPr lang="en-US"/>
        </a:p>
      </dgm:t>
    </dgm:pt>
    <dgm:pt modelId="{411D6585-38F7-4A21-831F-F289C7BB9D6B}" type="parTrans" cxnId="{0C03792A-E86F-468D-8DE5-195F5968CC2E}">
      <dgm:prSet/>
      <dgm:spPr/>
      <dgm:t>
        <a:bodyPr/>
        <a:lstStyle/>
        <a:p>
          <a:endParaRPr lang="en-GB"/>
        </a:p>
      </dgm:t>
    </dgm:pt>
    <dgm:pt modelId="{31227407-3224-4211-A8D5-51CBCFF58A38}" type="sibTrans" cxnId="{0C03792A-E86F-468D-8DE5-195F5968CC2E}">
      <dgm:prSet/>
      <dgm:spPr/>
      <dgm:t>
        <a:bodyPr/>
        <a:lstStyle/>
        <a:p>
          <a:endParaRPr lang="en-GB"/>
        </a:p>
      </dgm:t>
    </dgm:pt>
    <dgm:pt modelId="{B69366CC-4FF7-41B5-8D9E-ED4B2E18CDEA}">
      <dgm:prSet/>
      <dgm:spPr/>
      <dgm:t>
        <a:bodyPr/>
        <a:lstStyle/>
        <a:p>
          <a:r>
            <a:rPr lang="en-US"/>
            <a:t>Using communications and engagement </a:t>
          </a:r>
        </a:p>
      </dgm:t>
    </dgm:pt>
    <dgm:pt modelId="{FAA6A2B2-1F37-4834-AA1C-92C13CFF8847}" type="sibTrans" cxnId="{453832A5-4395-4F63-9FF8-9689D3BDC312}">
      <dgm:prSet/>
      <dgm:spPr/>
      <dgm:t>
        <a:bodyPr/>
        <a:lstStyle/>
        <a:p>
          <a:endParaRPr lang="en-US"/>
        </a:p>
      </dgm:t>
    </dgm:pt>
    <dgm:pt modelId="{FBA16C91-2BE0-4198-B79C-43207535EF5C}" type="parTrans" cxnId="{453832A5-4395-4F63-9FF8-9689D3BDC312}">
      <dgm:prSet/>
      <dgm:spPr/>
      <dgm:t>
        <a:bodyPr/>
        <a:lstStyle/>
        <a:p>
          <a:endParaRPr lang="en-US"/>
        </a:p>
      </dgm:t>
    </dgm:pt>
    <dgm:pt modelId="{B1D855DF-9B48-4166-BF82-FF748B30A28F}" type="pres">
      <dgm:prSet presAssocID="{4DD31988-8AB9-4ED5-B8D2-F76C02317A99}" presName="diagram" presStyleCnt="0">
        <dgm:presLayoutVars>
          <dgm:dir/>
          <dgm:resizeHandles val="exact"/>
        </dgm:presLayoutVars>
      </dgm:prSet>
      <dgm:spPr/>
    </dgm:pt>
    <dgm:pt modelId="{96E690DC-95E2-4D9E-80D3-458EE1E304B4}" type="pres">
      <dgm:prSet presAssocID="{E0FF5037-0F7B-4595-A592-ACD465AAB0DA}" presName="node" presStyleLbl="node1" presStyleIdx="0" presStyleCnt="12" custScaleX="131926">
        <dgm:presLayoutVars>
          <dgm:bulletEnabled val="1"/>
        </dgm:presLayoutVars>
      </dgm:prSet>
      <dgm:spPr>
        <a:solidFill>
          <a:srgbClr val="833C9F"/>
        </a:solidFill>
        <a:ln w="38100">
          <a:solidFill>
            <a:srgbClr val="7030A0"/>
          </a:solidFill>
        </a:ln>
      </dgm:spPr>
    </dgm:pt>
    <dgm:pt modelId="{E3CABC68-DB34-452A-94E3-D393719F4AE2}" type="pres">
      <dgm:prSet presAssocID="{D29B278D-9912-49D7-9BE8-130E6EA79AE8}" presName="sibTrans" presStyleCnt="0"/>
      <dgm:spPr/>
    </dgm:pt>
    <dgm:pt modelId="{6BA60A0A-8273-483C-809C-878BBB705F83}" type="pres">
      <dgm:prSet presAssocID="{954882B5-B2B7-47F8-8443-8F0ABBD9B60C}" presName="node" presStyleLbl="node1" presStyleIdx="1" presStyleCnt="12">
        <dgm:presLayoutVars>
          <dgm:bulletEnabled val="1"/>
        </dgm:presLayoutVars>
      </dgm:prSet>
      <dgm:spPr/>
    </dgm:pt>
    <dgm:pt modelId="{717799BA-16DB-4D77-98F7-45A9787A93B5}" type="pres">
      <dgm:prSet presAssocID="{6FDC27A6-677A-417E-BC56-7055223F34A3}" presName="sibTrans" presStyleCnt="0"/>
      <dgm:spPr/>
    </dgm:pt>
    <dgm:pt modelId="{F8F13F1B-5B27-4F6A-810A-4E5FE84DCD7E}" type="pres">
      <dgm:prSet presAssocID="{5BEBEA43-3DF4-4FF1-BBA5-86317F76EEE2}" presName="node" presStyleLbl="node1" presStyleIdx="2" presStyleCnt="12">
        <dgm:presLayoutVars>
          <dgm:bulletEnabled val="1"/>
        </dgm:presLayoutVars>
      </dgm:prSet>
      <dgm:spPr/>
    </dgm:pt>
    <dgm:pt modelId="{E21DCD67-D12D-4751-9371-910CE196774E}" type="pres">
      <dgm:prSet presAssocID="{31CC7751-1320-4B0C-B20D-A70230C1FA59}" presName="sibTrans" presStyleCnt="0"/>
      <dgm:spPr/>
    </dgm:pt>
    <dgm:pt modelId="{CFE9B796-342C-4E2E-B561-658BE62811AE}" type="pres">
      <dgm:prSet presAssocID="{B69366CC-4FF7-41B5-8D9E-ED4B2E18CDEA}" presName="node" presStyleLbl="node1" presStyleIdx="3" presStyleCnt="12">
        <dgm:presLayoutVars>
          <dgm:bulletEnabled val="1"/>
        </dgm:presLayoutVars>
      </dgm:prSet>
      <dgm:spPr/>
    </dgm:pt>
    <dgm:pt modelId="{AE6B56AA-D54F-4ADE-871A-1144016B823E}" type="pres">
      <dgm:prSet presAssocID="{FAA6A2B2-1F37-4834-AA1C-92C13CFF8847}" presName="sibTrans" presStyleCnt="0"/>
      <dgm:spPr/>
    </dgm:pt>
    <dgm:pt modelId="{75726C0A-A71B-42D3-B8D8-0C017BAC36A2}" type="pres">
      <dgm:prSet presAssocID="{F0A61B3C-2EAA-4681-AEB7-68EBFD358050}" presName="node" presStyleLbl="node1" presStyleIdx="4" presStyleCnt="12" custScaleX="133094">
        <dgm:presLayoutVars>
          <dgm:bulletEnabled val="1"/>
        </dgm:presLayoutVars>
      </dgm:prSet>
      <dgm:spPr>
        <a:solidFill>
          <a:srgbClr val="833C9F"/>
        </a:solidFill>
        <a:ln w="38100">
          <a:solidFill>
            <a:srgbClr val="7030A0"/>
          </a:solidFill>
        </a:ln>
      </dgm:spPr>
    </dgm:pt>
    <dgm:pt modelId="{83036986-F773-4C7F-8332-B4C403C8743C}" type="pres">
      <dgm:prSet presAssocID="{85880C35-7901-465D-B92F-742D6EDB4B20}" presName="sibTrans" presStyleCnt="0"/>
      <dgm:spPr/>
    </dgm:pt>
    <dgm:pt modelId="{8289B3B2-B70C-4D32-B7FC-843E133DD193}" type="pres">
      <dgm:prSet presAssocID="{9BA47075-4ACC-4AAB-8A61-8973E77D1BEF}" presName="node" presStyleLbl="node1" presStyleIdx="5" presStyleCnt="12">
        <dgm:presLayoutVars>
          <dgm:bulletEnabled val="1"/>
        </dgm:presLayoutVars>
      </dgm:prSet>
      <dgm:spPr/>
    </dgm:pt>
    <dgm:pt modelId="{17DB2FD0-ECF7-4174-9F75-2141E86954E5}" type="pres">
      <dgm:prSet presAssocID="{257A2BD8-F925-4186-A8D4-D26889C1DEBC}" presName="sibTrans" presStyleCnt="0"/>
      <dgm:spPr/>
    </dgm:pt>
    <dgm:pt modelId="{FF15927F-2B3A-41A3-9460-500F4CF27E59}" type="pres">
      <dgm:prSet presAssocID="{0F4ED581-7354-4EB3-85C7-9E0430A83C84}" presName="node" presStyleLbl="node1" presStyleIdx="6" presStyleCnt="12">
        <dgm:presLayoutVars>
          <dgm:bulletEnabled val="1"/>
        </dgm:presLayoutVars>
      </dgm:prSet>
      <dgm:spPr/>
    </dgm:pt>
    <dgm:pt modelId="{8AEB9AFA-1954-45AD-ABD2-E51B5BDB334D}" type="pres">
      <dgm:prSet presAssocID="{5B868630-EB8A-40BC-A5DA-56D871106AF8}" presName="sibTrans" presStyleCnt="0"/>
      <dgm:spPr/>
    </dgm:pt>
    <dgm:pt modelId="{39BB90E4-E6A7-4016-8B6F-D1B278E3540A}" type="pres">
      <dgm:prSet presAssocID="{2359BD26-9AE9-400B-83E3-8C7D2ED2555E}" presName="node" presStyleLbl="node1" presStyleIdx="7" presStyleCnt="12">
        <dgm:presLayoutVars>
          <dgm:bulletEnabled val="1"/>
        </dgm:presLayoutVars>
      </dgm:prSet>
      <dgm:spPr/>
    </dgm:pt>
    <dgm:pt modelId="{7F690302-3880-4E99-9D81-A30C2CF69376}" type="pres">
      <dgm:prSet presAssocID="{95CC7630-AB5E-41DB-B8AC-729D4114F2C5}" presName="sibTrans" presStyleCnt="0"/>
      <dgm:spPr/>
    </dgm:pt>
    <dgm:pt modelId="{694C5FE8-EE05-4BCF-AAD2-AC67DA1BD9BF}" type="pres">
      <dgm:prSet presAssocID="{8E71DE34-BA61-4310-BFD3-CFC8CCD8696E}" presName="node" presStyleLbl="node1" presStyleIdx="8" presStyleCnt="12" custScaleX="133094">
        <dgm:presLayoutVars>
          <dgm:bulletEnabled val="1"/>
        </dgm:presLayoutVars>
      </dgm:prSet>
      <dgm:spPr>
        <a:solidFill>
          <a:srgbClr val="833C9F"/>
        </a:solidFill>
        <a:ln w="38100">
          <a:solidFill>
            <a:srgbClr val="7030A0"/>
          </a:solidFill>
        </a:ln>
      </dgm:spPr>
    </dgm:pt>
    <dgm:pt modelId="{90D8A0C9-1B2E-4BF1-A95C-CB4A3B55EE82}" type="pres">
      <dgm:prSet presAssocID="{EE6FAE48-0187-4A90-858D-C331AD5F2AE4}" presName="sibTrans" presStyleCnt="0"/>
      <dgm:spPr/>
    </dgm:pt>
    <dgm:pt modelId="{4C3BC02E-510D-4FA0-BBB9-28015D5958EE}" type="pres">
      <dgm:prSet presAssocID="{831AAFBB-5FC0-4111-925A-93687DF770D3}" presName="node" presStyleLbl="node1" presStyleIdx="9" presStyleCnt="12">
        <dgm:presLayoutVars>
          <dgm:bulletEnabled val="1"/>
        </dgm:presLayoutVars>
      </dgm:prSet>
      <dgm:spPr/>
    </dgm:pt>
    <dgm:pt modelId="{442A8EFD-EFB7-4281-BFE8-8FE1B04C02A0}" type="pres">
      <dgm:prSet presAssocID="{2B95D5E1-FA73-479C-A68F-8EDFBAD99C5C}" presName="sibTrans" presStyleCnt="0"/>
      <dgm:spPr/>
    </dgm:pt>
    <dgm:pt modelId="{C4F5DFF7-B2D7-492D-9659-96CC41C827A8}" type="pres">
      <dgm:prSet presAssocID="{D2DF6ABC-5229-47AF-BFCD-7C56A3CDB4C7}" presName="node" presStyleLbl="node1" presStyleIdx="10" presStyleCnt="12">
        <dgm:presLayoutVars>
          <dgm:bulletEnabled val="1"/>
        </dgm:presLayoutVars>
      </dgm:prSet>
      <dgm:spPr/>
    </dgm:pt>
    <dgm:pt modelId="{0DFCF8A0-FEF7-4811-9580-F999ED118C74}" type="pres">
      <dgm:prSet presAssocID="{31227407-3224-4211-A8D5-51CBCFF58A38}" presName="sibTrans" presStyleCnt="0"/>
      <dgm:spPr/>
    </dgm:pt>
    <dgm:pt modelId="{A795F84D-FA2C-4755-B719-3D2DCCCB97DE}" type="pres">
      <dgm:prSet presAssocID="{7651A7E3-F8B2-434A-A788-D56ACA72077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4161615-A399-4261-B41C-08CA836E0E71}" type="presOf" srcId="{831AAFBB-5FC0-4111-925A-93687DF770D3}" destId="{4C3BC02E-510D-4FA0-BBB9-28015D5958EE}" srcOrd="0" destOrd="0" presId="urn:microsoft.com/office/officeart/2005/8/layout/default"/>
    <dgm:cxn modelId="{4C597718-12B0-46CB-B723-350097F6B14F}" type="presOf" srcId="{4DD31988-8AB9-4ED5-B8D2-F76C02317A99}" destId="{B1D855DF-9B48-4166-BF82-FF748B30A28F}" srcOrd="0" destOrd="0" presId="urn:microsoft.com/office/officeart/2005/8/layout/default"/>
    <dgm:cxn modelId="{0C03792A-E86F-468D-8DE5-195F5968CC2E}" srcId="{4DD31988-8AB9-4ED5-B8D2-F76C02317A99}" destId="{D2DF6ABC-5229-47AF-BFCD-7C56A3CDB4C7}" srcOrd="10" destOrd="0" parTransId="{411D6585-38F7-4A21-831F-F289C7BB9D6B}" sibTransId="{31227407-3224-4211-A8D5-51CBCFF58A38}"/>
    <dgm:cxn modelId="{C13C0633-2711-41AF-9006-630E0FCD2BD2}" type="presOf" srcId="{5BEBEA43-3DF4-4FF1-BBA5-86317F76EEE2}" destId="{F8F13F1B-5B27-4F6A-810A-4E5FE84DCD7E}" srcOrd="0" destOrd="0" presId="urn:microsoft.com/office/officeart/2005/8/layout/default"/>
    <dgm:cxn modelId="{D287D635-91D0-494D-A883-9E73353A0E2A}" type="presOf" srcId="{9BA47075-4ACC-4AAB-8A61-8973E77D1BEF}" destId="{8289B3B2-B70C-4D32-B7FC-843E133DD193}" srcOrd="0" destOrd="0" presId="urn:microsoft.com/office/officeart/2005/8/layout/default"/>
    <dgm:cxn modelId="{7352F63B-4CF2-4D3B-9994-C69D873DF7AC}" type="presOf" srcId="{0F4ED581-7354-4EB3-85C7-9E0430A83C84}" destId="{FF15927F-2B3A-41A3-9460-500F4CF27E59}" srcOrd="0" destOrd="0" presId="urn:microsoft.com/office/officeart/2005/8/layout/default"/>
    <dgm:cxn modelId="{2CAC443C-16B7-4D2D-B396-72F6155C79FD}" srcId="{4DD31988-8AB9-4ED5-B8D2-F76C02317A99}" destId="{9BA47075-4ACC-4AAB-8A61-8973E77D1BEF}" srcOrd="5" destOrd="0" parTransId="{350564FF-CF19-4DDA-A8D7-AF4B938C8F56}" sibTransId="{257A2BD8-F925-4186-A8D4-D26889C1DEBC}"/>
    <dgm:cxn modelId="{29857D5C-9AD8-41EE-A6BD-D8198B6E21B7}" srcId="{4DD31988-8AB9-4ED5-B8D2-F76C02317A99}" destId="{831AAFBB-5FC0-4111-925A-93687DF770D3}" srcOrd="9" destOrd="0" parTransId="{916303AC-09BB-4B37-A901-834B2AACED0F}" sibTransId="{2B95D5E1-FA73-479C-A68F-8EDFBAD99C5C}"/>
    <dgm:cxn modelId="{051A6B44-AA60-49EB-8D8F-032521AD7CAD}" srcId="{4DD31988-8AB9-4ED5-B8D2-F76C02317A99}" destId="{E0FF5037-0F7B-4595-A592-ACD465AAB0DA}" srcOrd="0" destOrd="0" parTransId="{FF5377DF-3DC2-4EA2-9FE2-8D17FD60DD8A}" sibTransId="{D29B278D-9912-49D7-9BE8-130E6EA79AE8}"/>
    <dgm:cxn modelId="{6F62A56D-7283-49A9-BA78-B876EFB0915C}" srcId="{4DD31988-8AB9-4ED5-B8D2-F76C02317A99}" destId="{2359BD26-9AE9-400B-83E3-8C7D2ED2555E}" srcOrd="7" destOrd="0" parTransId="{9C91F9D0-3C38-462E-9538-EA55BACA3AEF}" sibTransId="{95CC7630-AB5E-41DB-B8AC-729D4114F2C5}"/>
    <dgm:cxn modelId="{64F5A076-4E89-4DFE-93B9-39E34572615F}" type="presOf" srcId="{E0FF5037-0F7B-4595-A592-ACD465AAB0DA}" destId="{96E690DC-95E2-4D9E-80D3-458EE1E304B4}" srcOrd="0" destOrd="0" presId="urn:microsoft.com/office/officeart/2005/8/layout/default"/>
    <dgm:cxn modelId="{22DE628F-37F1-484D-8339-2916745A6D48}" srcId="{4DD31988-8AB9-4ED5-B8D2-F76C02317A99}" destId="{954882B5-B2B7-47F8-8443-8F0ABBD9B60C}" srcOrd="1" destOrd="0" parTransId="{50C4BA7F-38CD-49D3-B906-B44F268551DF}" sibTransId="{6FDC27A6-677A-417E-BC56-7055223F34A3}"/>
    <dgm:cxn modelId="{F40A3A90-0E65-4FA5-8D70-D4993FC79BE1}" type="presOf" srcId="{7651A7E3-F8B2-434A-A788-D56ACA720777}" destId="{A795F84D-FA2C-4755-B719-3D2DCCCB97DE}" srcOrd="0" destOrd="0" presId="urn:microsoft.com/office/officeart/2005/8/layout/default"/>
    <dgm:cxn modelId="{467A8390-81C9-4A5C-9725-8F497E676FBC}" type="presOf" srcId="{D2DF6ABC-5229-47AF-BFCD-7C56A3CDB4C7}" destId="{C4F5DFF7-B2D7-492D-9659-96CC41C827A8}" srcOrd="0" destOrd="0" presId="urn:microsoft.com/office/officeart/2005/8/layout/default"/>
    <dgm:cxn modelId="{453832A5-4395-4F63-9FF8-9689D3BDC312}" srcId="{4DD31988-8AB9-4ED5-B8D2-F76C02317A99}" destId="{B69366CC-4FF7-41B5-8D9E-ED4B2E18CDEA}" srcOrd="3" destOrd="0" parTransId="{FBA16C91-2BE0-4198-B79C-43207535EF5C}" sibTransId="{FAA6A2B2-1F37-4834-AA1C-92C13CFF8847}"/>
    <dgm:cxn modelId="{E4B444A8-45FD-48F3-9E3D-8CF992F7FD9E}" srcId="{4DD31988-8AB9-4ED5-B8D2-F76C02317A99}" destId="{F0A61B3C-2EAA-4681-AEB7-68EBFD358050}" srcOrd="4" destOrd="0" parTransId="{EDB204F2-6672-420E-9AF5-97D592B24B88}" sibTransId="{85880C35-7901-465D-B92F-742D6EDB4B20}"/>
    <dgm:cxn modelId="{C247CCA8-8BAA-45E3-BFEA-3FB6BEC5592F}" type="presOf" srcId="{F0A61B3C-2EAA-4681-AEB7-68EBFD358050}" destId="{75726C0A-A71B-42D3-B8D8-0C017BAC36A2}" srcOrd="0" destOrd="0" presId="urn:microsoft.com/office/officeart/2005/8/layout/default"/>
    <dgm:cxn modelId="{BA0927AD-98F2-4680-8C1F-56710CC9A439}" type="presOf" srcId="{2359BD26-9AE9-400B-83E3-8C7D2ED2555E}" destId="{39BB90E4-E6A7-4016-8B6F-D1B278E3540A}" srcOrd="0" destOrd="0" presId="urn:microsoft.com/office/officeart/2005/8/layout/default"/>
    <dgm:cxn modelId="{14012EBA-0A82-416F-B67B-AD70D697B4DA}" srcId="{4DD31988-8AB9-4ED5-B8D2-F76C02317A99}" destId="{5BEBEA43-3DF4-4FF1-BBA5-86317F76EEE2}" srcOrd="2" destOrd="0" parTransId="{433BC904-BC33-4E04-BB05-539274E65000}" sibTransId="{31CC7751-1320-4B0C-B20D-A70230C1FA59}"/>
    <dgm:cxn modelId="{67FCF6CD-B917-476C-9DD2-CAF63E809C35}" type="presOf" srcId="{8E71DE34-BA61-4310-BFD3-CFC8CCD8696E}" destId="{694C5FE8-EE05-4BCF-AAD2-AC67DA1BD9BF}" srcOrd="0" destOrd="0" presId="urn:microsoft.com/office/officeart/2005/8/layout/default"/>
    <dgm:cxn modelId="{64E640E0-CBCB-4746-BD1B-39BBEF691488}" type="presOf" srcId="{954882B5-B2B7-47F8-8443-8F0ABBD9B60C}" destId="{6BA60A0A-8273-483C-809C-878BBB705F83}" srcOrd="0" destOrd="0" presId="urn:microsoft.com/office/officeart/2005/8/layout/default"/>
    <dgm:cxn modelId="{AAEF40E1-949F-4367-A7DA-E860D7BCEA05}" type="presOf" srcId="{B69366CC-4FF7-41B5-8D9E-ED4B2E18CDEA}" destId="{CFE9B796-342C-4E2E-B561-658BE62811AE}" srcOrd="0" destOrd="0" presId="urn:microsoft.com/office/officeart/2005/8/layout/default"/>
    <dgm:cxn modelId="{7DCB99E1-97EB-4531-A128-1AF8476A0E1E}" srcId="{4DD31988-8AB9-4ED5-B8D2-F76C02317A99}" destId="{7651A7E3-F8B2-434A-A788-D56ACA720777}" srcOrd="11" destOrd="0" parTransId="{824F61D2-7A22-4D5C-896F-ECA2EB4497C2}" sibTransId="{1C18C7FD-AF6D-4F65-8EA7-FE05DC565821}"/>
    <dgm:cxn modelId="{B39280EE-4CF8-4466-B00A-BF9163B1401C}" srcId="{4DD31988-8AB9-4ED5-B8D2-F76C02317A99}" destId="{8E71DE34-BA61-4310-BFD3-CFC8CCD8696E}" srcOrd="8" destOrd="0" parTransId="{E7476F35-3A4D-4AD4-A625-F714740684C6}" sibTransId="{EE6FAE48-0187-4A90-858D-C331AD5F2AE4}"/>
    <dgm:cxn modelId="{E4C14AF7-72C0-4592-8B18-2FCBE9EB8D0F}" srcId="{4DD31988-8AB9-4ED5-B8D2-F76C02317A99}" destId="{0F4ED581-7354-4EB3-85C7-9E0430A83C84}" srcOrd="6" destOrd="0" parTransId="{A8A621ED-83CC-45DB-B74B-F76ACA8E8D56}" sibTransId="{5B868630-EB8A-40BC-A5DA-56D871106AF8}"/>
    <dgm:cxn modelId="{70E28D6E-53B3-4969-83B3-995168F686D0}" type="presParOf" srcId="{B1D855DF-9B48-4166-BF82-FF748B30A28F}" destId="{96E690DC-95E2-4D9E-80D3-458EE1E304B4}" srcOrd="0" destOrd="0" presId="urn:microsoft.com/office/officeart/2005/8/layout/default"/>
    <dgm:cxn modelId="{DF42226B-AC73-468B-98E7-C208C9A0B563}" type="presParOf" srcId="{B1D855DF-9B48-4166-BF82-FF748B30A28F}" destId="{E3CABC68-DB34-452A-94E3-D393719F4AE2}" srcOrd="1" destOrd="0" presId="urn:microsoft.com/office/officeart/2005/8/layout/default"/>
    <dgm:cxn modelId="{5F9F298A-5172-41C6-BC41-8F03DB787603}" type="presParOf" srcId="{B1D855DF-9B48-4166-BF82-FF748B30A28F}" destId="{6BA60A0A-8273-483C-809C-878BBB705F83}" srcOrd="2" destOrd="0" presId="urn:microsoft.com/office/officeart/2005/8/layout/default"/>
    <dgm:cxn modelId="{4C679EAC-57CB-4796-971A-7D5DB6289834}" type="presParOf" srcId="{B1D855DF-9B48-4166-BF82-FF748B30A28F}" destId="{717799BA-16DB-4D77-98F7-45A9787A93B5}" srcOrd="3" destOrd="0" presId="urn:microsoft.com/office/officeart/2005/8/layout/default"/>
    <dgm:cxn modelId="{7E18FD38-62E9-4C10-A1F6-B7B271107ABB}" type="presParOf" srcId="{B1D855DF-9B48-4166-BF82-FF748B30A28F}" destId="{F8F13F1B-5B27-4F6A-810A-4E5FE84DCD7E}" srcOrd="4" destOrd="0" presId="urn:microsoft.com/office/officeart/2005/8/layout/default"/>
    <dgm:cxn modelId="{142A6BB8-7F54-47EC-A9BA-66BCDD712581}" type="presParOf" srcId="{B1D855DF-9B48-4166-BF82-FF748B30A28F}" destId="{E21DCD67-D12D-4751-9371-910CE196774E}" srcOrd="5" destOrd="0" presId="urn:microsoft.com/office/officeart/2005/8/layout/default"/>
    <dgm:cxn modelId="{429A7884-05A0-4E5D-9715-36EF8D4D0677}" type="presParOf" srcId="{B1D855DF-9B48-4166-BF82-FF748B30A28F}" destId="{CFE9B796-342C-4E2E-B561-658BE62811AE}" srcOrd="6" destOrd="0" presId="urn:microsoft.com/office/officeart/2005/8/layout/default"/>
    <dgm:cxn modelId="{BCA7D84B-FC53-417B-BDE0-B82AF439BEBA}" type="presParOf" srcId="{B1D855DF-9B48-4166-BF82-FF748B30A28F}" destId="{AE6B56AA-D54F-4ADE-871A-1144016B823E}" srcOrd="7" destOrd="0" presId="urn:microsoft.com/office/officeart/2005/8/layout/default"/>
    <dgm:cxn modelId="{04DBD242-C960-4FAD-B46B-C40C209B2949}" type="presParOf" srcId="{B1D855DF-9B48-4166-BF82-FF748B30A28F}" destId="{75726C0A-A71B-42D3-B8D8-0C017BAC36A2}" srcOrd="8" destOrd="0" presId="urn:microsoft.com/office/officeart/2005/8/layout/default"/>
    <dgm:cxn modelId="{E4E0461A-ECF4-4FB9-AF99-6825BBCEEF51}" type="presParOf" srcId="{B1D855DF-9B48-4166-BF82-FF748B30A28F}" destId="{83036986-F773-4C7F-8332-B4C403C8743C}" srcOrd="9" destOrd="0" presId="urn:microsoft.com/office/officeart/2005/8/layout/default"/>
    <dgm:cxn modelId="{26A61C25-76AA-4B72-86C4-B0D2104B159E}" type="presParOf" srcId="{B1D855DF-9B48-4166-BF82-FF748B30A28F}" destId="{8289B3B2-B70C-4D32-B7FC-843E133DD193}" srcOrd="10" destOrd="0" presId="urn:microsoft.com/office/officeart/2005/8/layout/default"/>
    <dgm:cxn modelId="{83958AA1-7D3B-4B89-AAE1-53D3D251D56E}" type="presParOf" srcId="{B1D855DF-9B48-4166-BF82-FF748B30A28F}" destId="{17DB2FD0-ECF7-4174-9F75-2141E86954E5}" srcOrd="11" destOrd="0" presId="urn:microsoft.com/office/officeart/2005/8/layout/default"/>
    <dgm:cxn modelId="{5C42A7B9-E01B-4783-B66C-F31F6F2241CA}" type="presParOf" srcId="{B1D855DF-9B48-4166-BF82-FF748B30A28F}" destId="{FF15927F-2B3A-41A3-9460-500F4CF27E59}" srcOrd="12" destOrd="0" presId="urn:microsoft.com/office/officeart/2005/8/layout/default"/>
    <dgm:cxn modelId="{2F292507-B54D-4F78-A2E4-8218E9341A3B}" type="presParOf" srcId="{B1D855DF-9B48-4166-BF82-FF748B30A28F}" destId="{8AEB9AFA-1954-45AD-ABD2-E51B5BDB334D}" srcOrd="13" destOrd="0" presId="urn:microsoft.com/office/officeart/2005/8/layout/default"/>
    <dgm:cxn modelId="{90052C17-6FE3-411D-A59D-6AD582AC5CEF}" type="presParOf" srcId="{B1D855DF-9B48-4166-BF82-FF748B30A28F}" destId="{39BB90E4-E6A7-4016-8B6F-D1B278E3540A}" srcOrd="14" destOrd="0" presId="urn:microsoft.com/office/officeart/2005/8/layout/default"/>
    <dgm:cxn modelId="{E4D8DB40-C272-48AE-A06A-FAA2C16AD479}" type="presParOf" srcId="{B1D855DF-9B48-4166-BF82-FF748B30A28F}" destId="{7F690302-3880-4E99-9D81-A30C2CF69376}" srcOrd="15" destOrd="0" presId="urn:microsoft.com/office/officeart/2005/8/layout/default"/>
    <dgm:cxn modelId="{C7C1C187-5E54-469B-A77C-8889B73CB0CC}" type="presParOf" srcId="{B1D855DF-9B48-4166-BF82-FF748B30A28F}" destId="{694C5FE8-EE05-4BCF-AAD2-AC67DA1BD9BF}" srcOrd="16" destOrd="0" presId="urn:microsoft.com/office/officeart/2005/8/layout/default"/>
    <dgm:cxn modelId="{912DC6D7-79F8-47E2-A700-E96218419B07}" type="presParOf" srcId="{B1D855DF-9B48-4166-BF82-FF748B30A28F}" destId="{90D8A0C9-1B2E-4BF1-A95C-CB4A3B55EE82}" srcOrd="17" destOrd="0" presId="urn:microsoft.com/office/officeart/2005/8/layout/default"/>
    <dgm:cxn modelId="{01B7E278-B8F7-402E-A1CF-1A1FE1B25D57}" type="presParOf" srcId="{B1D855DF-9B48-4166-BF82-FF748B30A28F}" destId="{4C3BC02E-510D-4FA0-BBB9-28015D5958EE}" srcOrd="18" destOrd="0" presId="urn:microsoft.com/office/officeart/2005/8/layout/default"/>
    <dgm:cxn modelId="{C64063FB-B967-43F9-8CD4-6D2C77A5B0DC}" type="presParOf" srcId="{B1D855DF-9B48-4166-BF82-FF748B30A28F}" destId="{442A8EFD-EFB7-4281-BFE8-8FE1B04C02A0}" srcOrd="19" destOrd="0" presId="urn:microsoft.com/office/officeart/2005/8/layout/default"/>
    <dgm:cxn modelId="{44AD4B45-065B-43FF-B558-85164E4530D4}" type="presParOf" srcId="{B1D855DF-9B48-4166-BF82-FF748B30A28F}" destId="{C4F5DFF7-B2D7-492D-9659-96CC41C827A8}" srcOrd="20" destOrd="0" presId="urn:microsoft.com/office/officeart/2005/8/layout/default"/>
    <dgm:cxn modelId="{53492BFA-A0AC-4EF1-8F7D-AEF4203C8C13}" type="presParOf" srcId="{B1D855DF-9B48-4166-BF82-FF748B30A28F}" destId="{0DFCF8A0-FEF7-4811-9580-F999ED118C74}" srcOrd="21" destOrd="0" presId="urn:microsoft.com/office/officeart/2005/8/layout/default"/>
    <dgm:cxn modelId="{EA1F8A37-0C60-400F-85EA-3735623AA2D8}" type="presParOf" srcId="{B1D855DF-9B48-4166-BF82-FF748B30A28F}" destId="{A795F84D-FA2C-4755-B719-3D2DCCCB97D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C179C0-68BB-4945-9247-1382F5BB7BD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33BF8-EC32-4394-A247-2C614B8E85F4}">
      <dgm:prSet/>
      <dgm:spPr>
        <a:solidFill>
          <a:srgbClr val="782283"/>
        </a:solidFill>
      </dgm:spPr>
      <dgm:t>
        <a:bodyPr/>
        <a:lstStyle/>
        <a:p>
          <a:r>
            <a:rPr lang="en-US"/>
            <a:t>Join</a:t>
          </a:r>
        </a:p>
      </dgm:t>
    </dgm:pt>
    <dgm:pt modelId="{11F4BCC6-4BF7-4BCD-B487-47E783A0B0FE}" type="parTrans" cxnId="{14821D9F-1BCA-4C90-8C49-8A636D8E0DB8}">
      <dgm:prSet/>
      <dgm:spPr/>
      <dgm:t>
        <a:bodyPr/>
        <a:lstStyle/>
        <a:p>
          <a:endParaRPr lang="en-US"/>
        </a:p>
      </dgm:t>
    </dgm:pt>
    <dgm:pt modelId="{A45F10F1-F224-4E2D-85AB-78C5C5EE7CD0}" type="sibTrans" cxnId="{14821D9F-1BCA-4C90-8C49-8A636D8E0DB8}">
      <dgm:prSet/>
      <dgm:spPr/>
      <dgm:t>
        <a:bodyPr/>
        <a:lstStyle/>
        <a:p>
          <a:endParaRPr lang="en-US"/>
        </a:p>
      </dgm:t>
    </dgm:pt>
    <dgm:pt modelId="{70B96B6F-CAD5-4A15-A913-AEF1B1C0BEE2}">
      <dgm:prSet custT="1"/>
      <dgm:spPr>
        <a:solidFill>
          <a:srgbClr val="DDC2E8">
            <a:alpha val="90000"/>
          </a:srgbClr>
        </a:solidFill>
      </dgm:spPr>
      <dgm:t>
        <a:bodyPr/>
        <a:lstStyle/>
        <a:p>
          <a:r>
            <a:rPr lang="en-US" sz="2400"/>
            <a:t>Join into full tables, ideally with people you haven’t yet worked with</a:t>
          </a:r>
        </a:p>
      </dgm:t>
    </dgm:pt>
    <dgm:pt modelId="{0F71A6E1-BACD-428F-BB3C-E6727E927A11}" type="parTrans" cxnId="{9BDD93AF-4307-4DBE-A8B0-EDBC2A3E0EA1}">
      <dgm:prSet/>
      <dgm:spPr/>
      <dgm:t>
        <a:bodyPr/>
        <a:lstStyle/>
        <a:p>
          <a:endParaRPr lang="en-US"/>
        </a:p>
      </dgm:t>
    </dgm:pt>
    <dgm:pt modelId="{8BB9AA5F-36E6-406B-950F-E7CBAD84F990}" type="sibTrans" cxnId="{9BDD93AF-4307-4DBE-A8B0-EDBC2A3E0EA1}">
      <dgm:prSet/>
      <dgm:spPr/>
      <dgm:t>
        <a:bodyPr/>
        <a:lstStyle/>
        <a:p>
          <a:endParaRPr lang="en-US"/>
        </a:p>
      </dgm:t>
    </dgm:pt>
    <dgm:pt modelId="{8DB9BF3A-2104-422E-A2E1-9BA55E49805F}">
      <dgm:prSet/>
      <dgm:spPr>
        <a:solidFill>
          <a:srgbClr val="782283"/>
        </a:solidFill>
      </dgm:spPr>
      <dgm:t>
        <a:bodyPr/>
        <a:lstStyle/>
        <a:p>
          <a:r>
            <a:rPr lang="en-US"/>
            <a:t>Group</a:t>
          </a:r>
        </a:p>
      </dgm:t>
    </dgm:pt>
    <dgm:pt modelId="{A33FAD25-4642-4E45-949E-F5C88F666866}" type="parTrans" cxnId="{4145EF58-82F9-4F1A-8D88-99E19BE4207E}">
      <dgm:prSet/>
      <dgm:spPr/>
      <dgm:t>
        <a:bodyPr/>
        <a:lstStyle/>
        <a:p>
          <a:endParaRPr lang="en-US"/>
        </a:p>
      </dgm:t>
    </dgm:pt>
    <dgm:pt modelId="{E6CC4B04-3012-4390-A0A8-31D5B1E3ECB2}" type="sibTrans" cxnId="{4145EF58-82F9-4F1A-8D88-99E19BE4207E}">
      <dgm:prSet/>
      <dgm:spPr/>
      <dgm:t>
        <a:bodyPr/>
        <a:lstStyle/>
        <a:p>
          <a:endParaRPr lang="en-US"/>
        </a:p>
      </dgm:t>
    </dgm:pt>
    <dgm:pt modelId="{B1B514D5-D53B-4676-9DB8-CC55FD6CB8F7}">
      <dgm:prSet custT="1"/>
      <dgm:spPr>
        <a:solidFill>
          <a:srgbClr val="DDC2E8">
            <a:alpha val="90000"/>
          </a:srgbClr>
        </a:solidFill>
      </dgm:spPr>
      <dgm:t>
        <a:bodyPr/>
        <a:lstStyle/>
        <a:p>
          <a:r>
            <a:rPr lang="en-US" sz="2400"/>
            <a:t>Together, stick your post-its onto your table's flip chart, grouping related items together </a:t>
          </a:r>
        </a:p>
      </dgm:t>
    </dgm:pt>
    <dgm:pt modelId="{24374FCA-CB51-4F9B-8914-546AAD1B3381}" type="parTrans" cxnId="{49C08941-4754-43F0-83D4-FC53A649E1DF}">
      <dgm:prSet/>
      <dgm:spPr/>
      <dgm:t>
        <a:bodyPr/>
        <a:lstStyle/>
        <a:p>
          <a:endParaRPr lang="en-US"/>
        </a:p>
      </dgm:t>
    </dgm:pt>
    <dgm:pt modelId="{087AB903-F2D9-474D-A1D4-E58F5189CE75}" type="sibTrans" cxnId="{49C08941-4754-43F0-83D4-FC53A649E1DF}">
      <dgm:prSet/>
      <dgm:spPr/>
      <dgm:t>
        <a:bodyPr/>
        <a:lstStyle/>
        <a:p>
          <a:endParaRPr lang="en-US"/>
        </a:p>
      </dgm:t>
    </dgm:pt>
    <dgm:pt modelId="{BBE2C34A-C655-48EA-A102-250EF1C14403}">
      <dgm:prSet/>
      <dgm:spPr>
        <a:solidFill>
          <a:srgbClr val="782283"/>
        </a:solidFill>
      </dgm:spPr>
      <dgm:t>
        <a:bodyPr/>
        <a:lstStyle/>
        <a:p>
          <a:r>
            <a:rPr lang="en-US"/>
            <a:t>Rank</a:t>
          </a:r>
        </a:p>
      </dgm:t>
    </dgm:pt>
    <dgm:pt modelId="{B8BAA308-1409-43D2-AA3C-D027B9E265AF}" type="parTrans" cxnId="{A05C2DB3-6CCC-4892-BBA2-B5B78C922F7D}">
      <dgm:prSet/>
      <dgm:spPr/>
      <dgm:t>
        <a:bodyPr/>
        <a:lstStyle/>
        <a:p>
          <a:endParaRPr lang="en-US"/>
        </a:p>
      </dgm:t>
    </dgm:pt>
    <dgm:pt modelId="{14C9FF40-1FD3-4233-8ECF-0D68D96A28D9}" type="sibTrans" cxnId="{A05C2DB3-6CCC-4892-BBA2-B5B78C922F7D}">
      <dgm:prSet/>
      <dgm:spPr/>
      <dgm:t>
        <a:bodyPr/>
        <a:lstStyle/>
        <a:p>
          <a:endParaRPr lang="en-US"/>
        </a:p>
      </dgm:t>
    </dgm:pt>
    <dgm:pt modelId="{E811AB6E-BA94-4748-8D0F-B24E168E2A1C}">
      <dgm:prSet custT="1"/>
      <dgm:spPr>
        <a:solidFill>
          <a:srgbClr val="DDC2E8">
            <a:alpha val="90000"/>
          </a:srgbClr>
        </a:solidFill>
      </dgm:spPr>
      <dgm:t>
        <a:bodyPr/>
        <a:lstStyle/>
        <a:p>
          <a:r>
            <a:rPr lang="en-US" sz="2400"/>
            <a:t>Rank the themes you want to discuss together</a:t>
          </a:r>
        </a:p>
      </dgm:t>
    </dgm:pt>
    <dgm:pt modelId="{C1DABF6F-92B6-47EA-98A1-577A4BA5D53F}" type="parTrans" cxnId="{66B3232B-6DB7-4D20-A203-19586A6F036B}">
      <dgm:prSet/>
      <dgm:spPr/>
      <dgm:t>
        <a:bodyPr/>
        <a:lstStyle/>
        <a:p>
          <a:endParaRPr lang="en-US"/>
        </a:p>
      </dgm:t>
    </dgm:pt>
    <dgm:pt modelId="{DEFAD2E3-0202-44C9-A09A-9787E6FB6D92}" type="sibTrans" cxnId="{66B3232B-6DB7-4D20-A203-19586A6F036B}">
      <dgm:prSet/>
      <dgm:spPr/>
      <dgm:t>
        <a:bodyPr/>
        <a:lstStyle/>
        <a:p>
          <a:endParaRPr lang="en-US"/>
        </a:p>
      </dgm:t>
    </dgm:pt>
    <dgm:pt modelId="{EBFD021C-E9E1-4F8E-AB61-3A9837A9A088}">
      <dgm:prSet/>
      <dgm:spPr>
        <a:solidFill>
          <a:srgbClr val="782283"/>
        </a:solidFill>
      </dgm:spPr>
      <dgm:t>
        <a:bodyPr/>
        <a:lstStyle/>
        <a:p>
          <a:r>
            <a:rPr lang="en-US"/>
            <a:t>Write</a:t>
          </a:r>
        </a:p>
      </dgm:t>
    </dgm:pt>
    <dgm:pt modelId="{25620747-E19B-4F48-8860-C96168A37BC0}" type="parTrans" cxnId="{21160DD4-9F75-4506-87BF-9B7E69CFF69D}">
      <dgm:prSet/>
      <dgm:spPr/>
      <dgm:t>
        <a:bodyPr/>
        <a:lstStyle/>
        <a:p>
          <a:endParaRPr lang="en-US"/>
        </a:p>
      </dgm:t>
    </dgm:pt>
    <dgm:pt modelId="{D92B1A8E-C6E2-4DC0-88BE-57838E5C8BED}" type="sibTrans" cxnId="{21160DD4-9F75-4506-87BF-9B7E69CFF69D}">
      <dgm:prSet/>
      <dgm:spPr/>
      <dgm:t>
        <a:bodyPr/>
        <a:lstStyle/>
        <a:p>
          <a:endParaRPr lang="en-US"/>
        </a:p>
      </dgm:t>
    </dgm:pt>
    <dgm:pt modelId="{731ADE0A-3E0B-480C-A4B5-E2BB5EE3417D}">
      <dgm:prSet custT="1"/>
      <dgm:spPr>
        <a:solidFill>
          <a:srgbClr val="DDC2E8">
            <a:alpha val="90000"/>
          </a:srgbClr>
        </a:solidFill>
      </dgm:spPr>
      <dgm:t>
        <a:bodyPr/>
        <a:lstStyle/>
        <a:p>
          <a:r>
            <a:rPr lang="en-US" sz="2400"/>
            <a:t>Write your programme’s main benefits strengths and challenges on post-its</a:t>
          </a:r>
        </a:p>
      </dgm:t>
    </dgm:pt>
    <dgm:pt modelId="{5899AFDD-A4CE-44BC-98AB-E65D4FDAFE16}" type="parTrans" cxnId="{69000FF4-567F-497B-84D4-171BEC3DCCBD}">
      <dgm:prSet/>
      <dgm:spPr/>
      <dgm:t>
        <a:bodyPr/>
        <a:lstStyle/>
        <a:p>
          <a:endParaRPr lang="en-US"/>
        </a:p>
      </dgm:t>
    </dgm:pt>
    <dgm:pt modelId="{AC49962D-7E62-44C3-BF9B-7F6E78D4C27B}" type="sibTrans" cxnId="{69000FF4-567F-497B-84D4-171BEC3DCCBD}">
      <dgm:prSet/>
      <dgm:spPr/>
      <dgm:t>
        <a:bodyPr/>
        <a:lstStyle/>
        <a:p>
          <a:endParaRPr lang="en-US"/>
        </a:p>
      </dgm:t>
    </dgm:pt>
    <dgm:pt modelId="{15CCA547-064B-456E-9900-08BB06BFA404}" type="pres">
      <dgm:prSet presAssocID="{27C179C0-68BB-4945-9247-1382F5BB7BD2}" presName="Name0" presStyleCnt="0">
        <dgm:presLayoutVars>
          <dgm:dir/>
          <dgm:animLvl val="lvl"/>
          <dgm:resizeHandles val="exact"/>
        </dgm:presLayoutVars>
      </dgm:prSet>
      <dgm:spPr/>
    </dgm:pt>
    <dgm:pt modelId="{B4C98FCA-01EB-4C23-8DD0-20D41107B3F6}" type="pres">
      <dgm:prSet presAssocID="{BBE2C34A-C655-48EA-A102-250EF1C14403}" presName="boxAndChildren" presStyleCnt="0"/>
      <dgm:spPr/>
    </dgm:pt>
    <dgm:pt modelId="{E5D0BA6A-AFEC-4DC1-A988-AE1C3C0351DB}" type="pres">
      <dgm:prSet presAssocID="{BBE2C34A-C655-48EA-A102-250EF1C14403}" presName="parentTextBox" presStyleLbl="alignNode1" presStyleIdx="0" presStyleCnt="4"/>
      <dgm:spPr/>
    </dgm:pt>
    <dgm:pt modelId="{5CB2EE63-D083-4E5A-BFB3-E76FD72E9779}" type="pres">
      <dgm:prSet presAssocID="{BBE2C34A-C655-48EA-A102-250EF1C14403}" presName="descendantBox" presStyleLbl="bgAccFollowNode1" presStyleIdx="0" presStyleCnt="4"/>
      <dgm:spPr/>
    </dgm:pt>
    <dgm:pt modelId="{C8ECA8CF-89A2-4028-A426-BF9FC01A9FFA}" type="pres">
      <dgm:prSet presAssocID="{E6CC4B04-3012-4390-A0A8-31D5B1E3ECB2}" presName="sp" presStyleCnt="0"/>
      <dgm:spPr/>
    </dgm:pt>
    <dgm:pt modelId="{E92D4860-811F-484A-8928-109B6C2F478E}" type="pres">
      <dgm:prSet presAssocID="{8DB9BF3A-2104-422E-A2E1-9BA55E49805F}" presName="arrowAndChildren" presStyleCnt="0"/>
      <dgm:spPr/>
    </dgm:pt>
    <dgm:pt modelId="{A399B34C-0817-40A5-B06B-2823997D0C30}" type="pres">
      <dgm:prSet presAssocID="{8DB9BF3A-2104-422E-A2E1-9BA55E49805F}" presName="parentTextArrow" presStyleLbl="node1" presStyleIdx="0" presStyleCnt="0"/>
      <dgm:spPr/>
    </dgm:pt>
    <dgm:pt modelId="{1D169CAF-E891-4BA5-9EAB-5A7031A838EF}" type="pres">
      <dgm:prSet presAssocID="{8DB9BF3A-2104-422E-A2E1-9BA55E49805F}" presName="arrow" presStyleLbl="alignNode1" presStyleIdx="1" presStyleCnt="4" custLinFactNeighborY="-1485"/>
      <dgm:spPr/>
    </dgm:pt>
    <dgm:pt modelId="{A8E6F36D-9D62-4FB3-B02D-BFAF565FA9F6}" type="pres">
      <dgm:prSet presAssocID="{8DB9BF3A-2104-422E-A2E1-9BA55E49805F}" presName="descendantArrow" presStyleLbl="bgAccFollowNode1" presStyleIdx="1" presStyleCnt="4"/>
      <dgm:spPr/>
    </dgm:pt>
    <dgm:pt modelId="{7539F9E8-2EF5-4FB1-ACA9-1C7160FE3C2F}" type="pres">
      <dgm:prSet presAssocID="{D92B1A8E-C6E2-4DC0-88BE-57838E5C8BED}" presName="sp" presStyleCnt="0"/>
      <dgm:spPr/>
    </dgm:pt>
    <dgm:pt modelId="{768B540F-DF50-40CA-B4A1-3DDA385F0C94}" type="pres">
      <dgm:prSet presAssocID="{EBFD021C-E9E1-4F8E-AB61-3A9837A9A088}" presName="arrowAndChildren" presStyleCnt="0"/>
      <dgm:spPr/>
    </dgm:pt>
    <dgm:pt modelId="{75CEC499-1943-45B8-8A7A-6655B8D5F9E9}" type="pres">
      <dgm:prSet presAssocID="{EBFD021C-E9E1-4F8E-AB61-3A9837A9A088}" presName="parentTextArrow" presStyleLbl="node1" presStyleIdx="0" presStyleCnt="0"/>
      <dgm:spPr/>
    </dgm:pt>
    <dgm:pt modelId="{F248604F-0482-4916-B1AF-CFB39AF9D341}" type="pres">
      <dgm:prSet presAssocID="{EBFD021C-E9E1-4F8E-AB61-3A9837A9A088}" presName="arrow" presStyleLbl="alignNode1" presStyleIdx="2" presStyleCnt="4"/>
      <dgm:spPr/>
    </dgm:pt>
    <dgm:pt modelId="{656E1ADB-76F7-4716-84D3-2B99988ED622}" type="pres">
      <dgm:prSet presAssocID="{EBFD021C-E9E1-4F8E-AB61-3A9837A9A088}" presName="descendantArrow" presStyleLbl="bgAccFollowNode1" presStyleIdx="2" presStyleCnt="4"/>
      <dgm:spPr/>
    </dgm:pt>
    <dgm:pt modelId="{DE61290C-B003-402B-8462-C320D7C24C48}" type="pres">
      <dgm:prSet presAssocID="{A45F10F1-F224-4E2D-85AB-78C5C5EE7CD0}" presName="sp" presStyleCnt="0"/>
      <dgm:spPr/>
    </dgm:pt>
    <dgm:pt modelId="{2151BC25-C55E-4934-940D-1C86BDA7A493}" type="pres">
      <dgm:prSet presAssocID="{7F133BF8-EC32-4394-A247-2C614B8E85F4}" presName="arrowAndChildren" presStyleCnt="0"/>
      <dgm:spPr/>
    </dgm:pt>
    <dgm:pt modelId="{48FAE71E-17EE-49EF-85D4-881754442512}" type="pres">
      <dgm:prSet presAssocID="{7F133BF8-EC32-4394-A247-2C614B8E85F4}" presName="parentTextArrow" presStyleLbl="node1" presStyleIdx="0" presStyleCnt="0"/>
      <dgm:spPr/>
    </dgm:pt>
    <dgm:pt modelId="{FAD40BE0-A16A-42CF-A2CB-C386A8A9FD69}" type="pres">
      <dgm:prSet presAssocID="{7F133BF8-EC32-4394-A247-2C614B8E85F4}" presName="arrow" presStyleLbl="alignNode1" presStyleIdx="3" presStyleCnt="4"/>
      <dgm:spPr/>
    </dgm:pt>
    <dgm:pt modelId="{0ABDC151-57A4-48CB-8C45-B0514E8328A5}" type="pres">
      <dgm:prSet presAssocID="{7F133BF8-EC32-4394-A247-2C614B8E85F4}" presName="descendantArrow" presStyleLbl="bgAccFollowNode1" presStyleIdx="3" presStyleCnt="4"/>
      <dgm:spPr/>
    </dgm:pt>
  </dgm:ptLst>
  <dgm:cxnLst>
    <dgm:cxn modelId="{B04E350D-50A4-4168-B865-9A5D5406A882}" type="presOf" srcId="{70B96B6F-CAD5-4A15-A913-AEF1B1C0BEE2}" destId="{0ABDC151-57A4-48CB-8C45-B0514E8328A5}" srcOrd="0" destOrd="0" presId="urn:microsoft.com/office/officeart/2016/7/layout/VerticalDownArrowProcess"/>
    <dgm:cxn modelId="{66B3232B-6DB7-4D20-A203-19586A6F036B}" srcId="{BBE2C34A-C655-48EA-A102-250EF1C14403}" destId="{E811AB6E-BA94-4748-8D0F-B24E168E2A1C}" srcOrd="0" destOrd="0" parTransId="{C1DABF6F-92B6-47EA-98A1-577A4BA5D53F}" sibTransId="{DEFAD2E3-0202-44C9-A09A-9787E6FB6D92}"/>
    <dgm:cxn modelId="{354F162D-8F83-46A4-B77D-EC1421F9B1F8}" type="presOf" srcId="{731ADE0A-3E0B-480C-A4B5-E2BB5EE3417D}" destId="{656E1ADB-76F7-4716-84D3-2B99988ED622}" srcOrd="0" destOrd="0" presId="urn:microsoft.com/office/officeart/2016/7/layout/VerticalDownArrowProcess"/>
    <dgm:cxn modelId="{DE03412E-B46F-4A2A-B09B-E1364AF4CABD}" type="presOf" srcId="{B1B514D5-D53B-4676-9DB8-CC55FD6CB8F7}" destId="{A8E6F36D-9D62-4FB3-B02D-BFAF565FA9F6}" srcOrd="0" destOrd="0" presId="urn:microsoft.com/office/officeart/2016/7/layout/VerticalDownArrowProcess"/>
    <dgm:cxn modelId="{49C08941-4754-43F0-83D4-FC53A649E1DF}" srcId="{8DB9BF3A-2104-422E-A2E1-9BA55E49805F}" destId="{B1B514D5-D53B-4676-9DB8-CC55FD6CB8F7}" srcOrd="0" destOrd="0" parTransId="{24374FCA-CB51-4F9B-8914-546AAD1B3381}" sibTransId="{087AB903-F2D9-474D-A1D4-E58F5189CE75}"/>
    <dgm:cxn modelId="{013C6D66-592F-466C-AC40-1C6375B684FB}" type="presOf" srcId="{7F133BF8-EC32-4394-A247-2C614B8E85F4}" destId="{FAD40BE0-A16A-42CF-A2CB-C386A8A9FD69}" srcOrd="1" destOrd="0" presId="urn:microsoft.com/office/officeart/2016/7/layout/VerticalDownArrowProcess"/>
    <dgm:cxn modelId="{30BD266B-1377-4509-B2D1-724162BADAA7}" type="presOf" srcId="{27C179C0-68BB-4945-9247-1382F5BB7BD2}" destId="{15CCA547-064B-456E-9900-08BB06BFA404}" srcOrd="0" destOrd="0" presId="urn:microsoft.com/office/officeart/2016/7/layout/VerticalDownArrowProcess"/>
    <dgm:cxn modelId="{A09F0C77-6957-44B2-879C-6BCC9F5C1D6C}" type="presOf" srcId="{E811AB6E-BA94-4748-8D0F-B24E168E2A1C}" destId="{5CB2EE63-D083-4E5A-BFB3-E76FD72E9779}" srcOrd="0" destOrd="0" presId="urn:microsoft.com/office/officeart/2016/7/layout/VerticalDownArrowProcess"/>
    <dgm:cxn modelId="{4145EF58-82F9-4F1A-8D88-99E19BE4207E}" srcId="{27C179C0-68BB-4945-9247-1382F5BB7BD2}" destId="{8DB9BF3A-2104-422E-A2E1-9BA55E49805F}" srcOrd="2" destOrd="0" parTransId="{A33FAD25-4642-4E45-949E-F5C88F666866}" sibTransId="{E6CC4B04-3012-4390-A0A8-31D5B1E3ECB2}"/>
    <dgm:cxn modelId="{756EF89B-EA72-4868-B0CF-4A15B365DC93}" type="presOf" srcId="{BBE2C34A-C655-48EA-A102-250EF1C14403}" destId="{E5D0BA6A-AFEC-4DC1-A988-AE1C3C0351DB}" srcOrd="0" destOrd="0" presId="urn:microsoft.com/office/officeart/2016/7/layout/VerticalDownArrowProcess"/>
    <dgm:cxn modelId="{14821D9F-1BCA-4C90-8C49-8A636D8E0DB8}" srcId="{27C179C0-68BB-4945-9247-1382F5BB7BD2}" destId="{7F133BF8-EC32-4394-A247-2C614B8E85F4}" srcOrd="0" destOrd="0" parTransId="{11F4BCC6-4BF7-4BCD-B487-47E783A0B0FE}" sibTransId="{A45F10F1-F224-4E2D-85AB-78C5C5EE7CD0}"/>
    <dgm:cxn modelId="{148F9EAB-75AA-4E3A-8F85-160F58772355}" type="presOf" srcId="{8DB9BF3A-2104-422E-A2E1-9BA55E49805F}" destId="{A399B34C-0817-40A5-B06B-2823997D0C30}" srcOrd="0" destOrd="0" presId="urn:microsoft.com/office/officeart/2016/7/layout/VerticalDownArrowProcess"/>
    <dgm:cxn modelId="{9BDD93AF-4307-4DBE-A8B0-EDBC2A3E0EA1}" srcId="{7F133BF8-EC32-4394-A247-2C614B8E85F4}" destId="{70B96B6F-CAD5-4A15-A913-AEF1B1C0BEE2}" srcOrd="0" destOrd="0" parTransId="{0F71A6E1-BACD-428F-BB3C-E6727E927A11}" sibTransId="{8BB9AA5F-36E6-406B-950F-E7CBAD84F990}"/>
    <dgm:cxn modelId="{A05C2DB3-6CCC-4892-BBA2-B5B78C922F7D}" srcId="{27C179C0-68BB-4945-9247-1382F5BB7BD2}" destId="{BBE2C34A-C655-48EA-A102-250EF1C14403}" srcOrd="3" destOrd="0" parTransId="{B8BAA308-1409-43D2-AA3C-D027B9E265AF}" sibTransId="{14C9FF40-1FD3-4233-8ECF-0D68D96A28D9}"/>
    <dgm:cxn modelId="{383C68B3-000C-458F-8DB7-7FB236BF2C62}" type="presOf" srcId="{7F133BF8-EC32-4394-A247-2C614B8E85F4}" destId="{48FAE71E-17EE-49EF-85D4-881754442512}" srcOrd="0" destOrd="0" presId="urn:microsoft.com/office/officeart/2016/7/layout/VerticalDownArrowProcess"/>
    <dgm:cxn modelId="{BE4E1EB9-D6B5-4EB8-B0FB-4102F6A01417}" type="presOf" srcId="{8DB9BF3A-2104-422E-A2E1-9BA55E49805F}" destId="{1D169CAF-E891-4BA5-9EAB-5A7031A838EF}" srcOrd="1" destOrd="0" presId="urn:microsoft.com/office/officeart/2016/7/layout/VerticalDownArrowProcess"/>
    <dgm:cxn modelId="{21160DD4-9F75-4506-87BF-9B7E69CFF69D}" srcId="{27C179C0-68BB-4945-9247-1382F5BB7BD2}" destId="{EBFD021C-E9E1-4F8E-AB61-3A9837A9A088}" srcOrd="1" destOrd="0" parTransId="{25620747-E19B-4F48-8860-C96168A37BC0}" sibTransId="{D92B1A8E-C6E2-4DC0-88BE-57838E5C8BED}"/>
    <dgm:cxn modelId="{747BF5F2-155A-489D-AA63-E94D5C63A913}" type="presOf" srcId="{EBFD021C-E9E1-4F8E-AB61-3A9837A9A088}" destId="{F248604F-0482-4916-B1AF-CFB39AF9D341}" srcOrd="1" destOrd="0" presId="urn:microsoft.com/office/officeart/2016/7/layout/VerticalDownArrowProcess"/>
    <dgm:cxn modelId="{69000FF4-567F-497B-84D4-171BEC3DCCBD}" srcId="{EBFD021C-E9E1-4F8E-AB61-3A9837A9A088}" destId="{731ADE0A-3E0B-480C-A4B5-E2BB5EE3417D}" srcOrd="0" destOrd="0" parTransId="{5899AFDD-A4CE-44BC-98AB-E65D4FDAFE16}" sibTransId="{AC49962D-7E62-44C3-BF9B-7F6E78D4C27B}"/>
    <dgm:cxn modelId="{BBDA54F6-A15F-4E1E-A698-05215E99DB3D}" type="presOf" srcId="{EBFD021C-E9E1-4F8E-AB61-3A9837A9A088}" destId="{75CEC499-1943-45B8-8A7A-6655B8D5F9E9}" srcOrd="0" destOrd="0" presId="urn:microsoft.com/office/officeart/2016/7/layout/VerticalDownArrowProcess"/>
    <dgm:cxn modelId="{7852C017-5663-4F78-9328-EB0681AB0FD4}" type="presParOf" srcId="{15CCA547-064B-456E-9900-08BB06BFA404}" destId="{B4C98FCA-01EB-4C23-8DD0-20D41107B3F6}" srcOrd="0" destOrd="0" presId="urn:microsoft.com/office/officeart/2016/7/layout/VerticalDownArrowProcess"/>
    <dgm:cxn modelId="{EF51A31D-B440-4C7E-9191-E570D074EA9B}" type="presParOf" srcId="{B4C98FCA-01EB-4C23-8DD0-20D41107B3F6}" destId="{E5D0BA6A-AFEC-4DC1-A988-AE1C3C0351DB}" srcOrd="0" destOrd="0" presId="urn:microsoft.com/office/officeart/2016/7/layout/VerticalDownArrowProcess"/>
    <dgm:cxn modelId="{9AC40FB9-DFEF-4DE8-9344-1A17E1CF119B}" type="presParOf" srcId="{B4C98FCA-01EB-4C23-8DD0-20D41107B3F6}" destId="{5CB2EE63-D083-4E5A-BFB3-E76FD72E9779}" srcOrd="1" destOrd="0" presId="urn:microsoft.com/office/officeart/2016/7/layout/VerticalDownArrowProcess"/>
    <dgm:cxn modelId="{C61FBB23-F6CA-40A6-A187-140AF6EC632F}" type="presParOf" srcId="{15CCA547-064B-456E-9900-08BB06BFA404}" destId="{C8ECA8CF-89A2-4028-A426-BF9FC01A9FFA}" srcOrd="1" destOrd="0" presId="urn:microsoft.com/office/officeart/2016/7/layout/VerticalDownArrowProcess"/>
    <dgm:cxn modelId="{0A5CAE5B-13AE-498C-82F9-3BCF279A221C}" type="presParOf" srcId="{15CCA547-064B-456E-9900-08BB06BFA404}" destId="{E92D4860-811F-484A-8928-109B6C2F478E}" srcOrd="2" destOrd="0" presId="urn:microsoft.com/office/officeart/2016/7/layout/VerticalDownArrowProcess"/>
    <dgm:cxn modelId="{1106C683-0E14-49DA-9C01-C4259F298B08}" type="presParOf" srcId="{E92D4860-811F-484A-8928-109B6C2F478E}" destId="{A399B34C-0817-40A5-B06B-2823997D0C30}" srcOrd="0" destOrd="0" presId="urn:microsoft.com/office/officeart/2016/7/layout/VerticalDownArrowProcess"/>
    <dgm:cxn modelId="{08C14867-7483-41D1-9F10-3B32442036B1}" type="presParOf" srcId="{E92D4860-811F-484A-8928-109B6C2F478E}" destId="{1D169CAF-E891-4BA5-9EAB-5A7031A838EF}" srcOrd="1" destOrd="0" presId="urn:microsoft.com/office/officeart/2016/7/layout/VerticalDownArrowProcess"/>
    <dgm:cxn modelId="{9CF949AF-E870-4249-BBF2-D228372356A3}" type="presParOf" srcId="{E92D4860-811F-484A-8928-109B6C2F478E}" destId="{A8E6F36D-9D62-4FB3-B02D-BFAF565FA9F6}" srcOrd="2" destOrd="0" presId="urn:microsoft.com/office/officeart/2016/7/layout/VerticalDownArrowProcess"/>
    <dgm:cxn modelId="{D7F49947-7DAC-45D5-86ED-A8920C92AEB3}" type="presParOf" srcId="{15CCA547-064B-456E-9900-08BB06BFA404}" destId="{7539F9E8-2EF5-4FB1-ACA9-1C7160FE3C2F}" srcOrd="3" destOrd="0" presId="urn:microsoft.com/office/officeart/2016/7/layout/VerticalDownArrowProcess"/>
    <dgm:cxn modelId="{DBB45DD6-89A6-4012-9AE2-DED18D541B7A}" type="presParOf" srcId="{15CCA547-064B-456E-9900-08BB06BFA404}" destId="{768B540F-DF50-40CA-B4A1-3DDA385F0C94}" srcOrd="4" destOrd="0" presId="urn:microsoft.com/office/officeart/2016/7/layout/VerticalDownArrowProcess"/>
    <dgm:cxn modelId="{17AAF2CF-F43D-486C-9741-27BF1D86DD1F}" type="presParOf" srcId="{768B540F-DF50-40CA-B4A1-3DDA385F0C94}" destId="{75CEC499-1943-45B8-8A7A-6655B8D5F9E9}" srcOrd="0" destOrd="0" presId="urn:microsoft.com/office/officeart/2016/7/layout/VerticalDownArrowProcess"/>
    <dgm:cxn modelId="{0B1A00B0-7426-40DD-95D1-35E5B69310E7}" type="presParOf" srcId="{768B540F-DF50-40CA-B4A1-3DDA385F0C94}" destId="{F248604F-0482-4916-B1AF-CFB39AF9D341}" srcOrd="1" destOrd="0" presId="urn:microsoft.com/office/officeart/2016/7/layout/VerticalDownArrowProcess"/>
    <dgm:cxn modelId="{4FD1BB5A-BD82-439A-BD83-36FC894193B1}" type="presParOf" srcId="{768B540F-DF50-40CA-B4A1-3DDA385F0C94}" destId="{656E1ADB-76F7-4716-84D3-2B99988ED622}" srcOrd="2" destOrd="0" presId="urn:microsoft.com/office/officeart/2016/7/layout/VerticalDownArrowProcess"/>
    <dgm:cxn modelId="{4DD29AF9-D47A-45D4-8A6F-94FD4255E7B8}" type="presParOf" srcId="{15CCA547-064B-456E-9900-08BB06BFA404}" destId="{DE61290C-B003-402B-8462-C320D7C24C48}" srcOrd="5" destOrd="0" presId="urn:microsoft.com/office/officeart/2016/7/layout/VerticalDownArrowProcess"/>
    <dgm:cxn modelId="{9BCBB214-4A18-47AC-9BE4-D46F828D9B7C}" type="presParOf" srcId="{15CCA547-064B-456E-9900-08BB06BFA404}" destId="{2151BC25-C55E-4934-940D-1C86BDA7A493}" srcOrd="6" destOrd="0" presId="urn:microsoft.com/office/officeart/2016/7/layout/VerticalDownArrowProcess"/>
    <dgm:cxn modelId="{9F17E33E-2C83-4F40-9D15-12AA08FE9EC4}" type="presParOf" srcId="{2151BC25-C55E-4934-940D-1C86BDA7A493}" destId="{48FAE71E-17EE-49EF-85D4-881754442512}" srcOrd="0" destOrd="0" presId="urn:microsoft.com/office/officeart/2016/7/layout/VerticalDownArrowProcess"/>
    <dgm:cxn modelId="{08C7B1DA-5C0A-4DE6-8E59-B42C08F6B06F}" type="presParOf" srcId="{2151BC25-C55E-4934-940D-1C86BDA7A493}" destId="{FAD40BE0-A16A-42CF-A2CB-C386A8A9FD69}" srcOrd="1" destOrd="0" presId="urn:microsoft.com/office/officeart/2016/7/layout/VerticalDownArrowProcess"/>
    <dgm:cxn modelId="{3B661E1B-10AF-4E5C-96C2-F4B3E3D7F2BA}" type="presParOf" srcId="{2151BC25-C55E-4934-940D-1C86BDA7A493}" destId="{0ABDC151-57A4-48CB-8C45-B0514E8328A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71F28A-B168-4C29-BFC3-264FA71965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1189F4-D861-4C54-9B83-9CF8C6C72000}">
      <dgm:prSet/>
      <dgm:spPr>
        <a:solidFill>
          <a:srgbClr val="833C9F"/>
        </a:solidFill>
      </dgm:spPr>
      <dgm:t>
        <a:bodyPr/>
        <a:lstStyle/>
        <a:p>
          <a:pPr rtl="0"/>
          <a:r>
            <a:rPr lang="en-GB">
              <a:latin typeface="Arial"/>
              <a:cs typeface="Arial"/>
            </a:rPr>
            <a:t>For each challenge theme, run an ‘advice cycle’</a:t>
          </a:r>
        </a:p>
        <a:p>
          <a:pPr rtl="0"/>
          <a:r>
            <a:rPr lang="en-GB">
              <a:latin typeface="Arial"/>
              <a:cs typeface="Arial"/>
            </a:rPr>
            <a:t>Running out of fizz? Next challenge.</a:t>
          </a:r>
        </a:p>
      </dgm:t>
    </dgm:pt>
    <dgm:pt modelId="{389D96B5-3ACF-4506-AB6F-2A65D2FA9902}" type="parTrans" cxnId="{136F612F-E14D-4FF4-8C1D-6C157FB838E0}">
      <dgm:prSet/>
      <dgm:spPr/>
      <dgm:t>
        <a:bodyPr/>
        <a:lstStyle/>
        <a:p>
          <a:endParaRPr lang="en-GB"/>
        </a:p>
      </dgm:t>
    </dgm:pt>
    <dgm:pt modelId="{2FC8B859-E5FA-4376-ADBF-CFF45A1AE453}" type="sibTrans" cxnId="{136F612F-E14D-4FF4-8C1D-6C157FB838E0}">
      <dgm:prSet/>
      <dgm:spPr/>
      <dgm:t>
        <a:bodyPr/>
        <a:lstStyle/>
        <a:p>
          <a:endParaRPr lang="en-GB"/>
        </a:p>
      </dgm:t>
    </dgm:pt>
    <dgm:pt modelId="{E5381731-3113-4FAD-A369-3DDF323EF808}">
      <dgm:prSet/>
      <dgm:spPr>
        <a:solidFill>
          <a:srgbClr val="833C9F"/>
        </a:solidFill>
      </dgm:spPr>
      <dgm:t>
        <a:bodyPr/>
        <a:lstStyle/>
        <a:p>
          <a:r>
            <a:rPr lang="en-GB">
              <a:latin typeface="Arial"/>
              <a:cs typeface="Arial"/>
            </a:rPr>
            <a:t>At the call</a:t>
          </a:r>
        </a:p>
      </dgm:t>
    </dgm:pt>
    <dgm:pt modelId="{72A885F2-49DF-461B-ADA4-AA96A6A6EABF}" type="parTrans" cxnId="{E5DD28D0-2C94-4019-8390-06C908CD703B}">
      <dgm:prSet/>
      <dgm:spPr/>
      <dgm:t>
        <a:bodyPr/>
        <a:lstStyle/>
        <a:p>
          <a:endParaRPr lang="en-GB"/>
        </a:p>
      </dgm:t>
    </dgm:pt>
    <dgm:pt modelId="{9948EFD8-DD0F-48D4-84E5-52901EAF14C0}" type="sibTrans" cxnId="{E5DD28D0-2C94-4019-8390-06C908CD703B}">
      <dgm:prSet/>
      <dgm:spPr/>
      <dgm:t>
        <a:bodyPr/>
        <a:lstStyle/>
        <a:p>
          <a:endParaRPr lang="en-GB"/>
        </a:p>
      </dgm:t>
    </dgm:pt>
    <dgm:pt modelId="{71384D94-B8A3-480B-8683-2817EA3BAFF3}">
      <dgm:prSet custT="1"/>
      <dgm:spPr>
        <a:solidFill>
          <a:srgbClr val="DDC2E8"/>
        </a:solidFill>
      </dgm:spPr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618D1-9C52-4244-9E49-C03658C869B2}" type="parTrans" cxnId="{FC8CC924-2B6F-4797-A8D8-88DC6F2369C3}">
      <dgm:prSet/>
      <dgm:spPr/>
      <dgm:t>
        <a:bodyPr/>
        <a:lstStyle/>
        <a:p>
          <a:endParaRPr lang="en-GB"/>
        </a:p>
      </dgm:t>
    </dgm:pt>
    <dgm:pt modelId="{D53F6336-B447-47DE-A34F-98290D391037}" type="sibTrans" cxnId="{FC8CC924-2B6F-4797-A8D8-88DC6F2369C3}">
      <dgm:prSet/>
      <dgm:spPr/>
      <dgm:t>
        <a:bodyPr/>
        <a:lstStyle/>
        <a:p>
          <a:endParaRPr lang="en-GB"/>
        </a:p>
      </dgm:t>
    </dgm:pt>
    <dgm:pt modelId="{FB1ADC19-EAF1-4019-8E6A-09B3D65A213B}">
      <dgm:prSet custT="1"/>
      <dgm:spPr>
        <a:solidFill>
          <a:srgbClr val="DDC2E8"/>
        </a:solidFill>
      </dgm:spPr>
      <dgm:t>
        <a:bodyPr/>
        <a:lstStyle/>
        <a:p>
          <a:pPr rtl="0"/>
          <a:r>
            <a:rPr lang="en-GB" sz="2000">
              <a:latin typeface="Arial"/>
              <a:cs typeface="Arial"/>
            </a:rPr>
            <a:t>A minute to jot down your own ideas.</a:t>
          </a:r>
        </a:p>
      </dgm:t>
    </dgm:pt>
    <dgm:pt modelId="{1E6F862B-1D02-4E6B-BB9E-FBCBB19D4C00}" type="parTrans" cxnId="{B215EF32-2B00-4425-BA3E-A8F3CE0F6242}">
      <dgm:prSet/>
      <dgm:spPr/>
      <dgm:t>
        <a:bodyPr/>
        <a:lstStyle/>
        <a:p>
          <a:endParaRPr lang="en-GB"/>
        </a:p>
      </dgm:t>
    </dgm:pt>
    <dgm:pt modelId="{04FFE583-08B7-4F88-B1F6-4098E2CC1DBD}" type="sibTrans" cxnId="{B215EF32-2B00-4425-BA3E-A8F3CE0F6242}">
      <dgm:prSet/>
      <dgm:spPr/>
      <dgm:t>
        <a:bodyPr/>
        <a:lstStyle/>
        <a:p>
          <a:endParaRPr lang="en-GB"/>
        </a:p>
      </dgm:t>
    </dgm:pt>
    <dgm:pt modelId="{B4253DD6-2108-488A-AF3C-2F1C6122EEA0}">
      <dgm:prSet custT="1"/>
      <dgm:spPr>
        <a:solidFill>
          <a:srgbClr val="DDC2E8"/>
        </a:solidFill>
      </dgm:spPr>
      <dgm:t>
        <a:bodyPr/>
        <a:lstStyle/>
        <a:p>
          <a:pPr rtl="0"/>
          <a:r>
            <a:rPr lang="en-GB" sz="2000">
              <a:latin typeface="Arial"/>
              <a:cs typeface="Arial"/>
            </a:rPr>
            <a:t>Identify take-away actions (what and who): Mentimeter</a:t>
          </a:r>
        </a:p>
      </dgm:t>
    </dgm:pt>
    <dgm:pt modelId="{A3D32F18-B82F-4ECE-BD5C-D02221408039}" type="parTrans" cxnId="{202DC28C-5115-4091-A28D-338493C6457F}">
      <dgm:prSet/>
      <dgm:spPr/>
      <dgm:t>
        <a:bodyPr/>
        <a:lstStyle/>
        <a:p>
          <a:endParaRPr lang="en-GB"/>
        </a:p>
      </dgm:t>
    </dgm:pt>
    <dgm:pt modelId="{7F141FA8-930A-4B7B-A542-A8DF1B68734F}" type="sibTrans" cxnId="{202DC28C-5115-4091-A28D-338493C6457F}">
      <dgm:prSet/>
      <dgm:spPr/>
      <dgm:t>
        <a:bodyPr/>
        <a:lstStyle/>
        <a:p>
          <a:endParaRPr lang="en-GB"/>
        </a:p>
      </dgm:t>
    </dgm:pt>
    <dgm:pt modelId="{CB880E03-C685-4124-94CF-2E20E0CE4E45}">
      <dgm:prSet custT="1"/>
      <dgm:spPr>
        <a:solidFill>
          <a:srgbClr val="DDC2E8"/>
        </a:solidFill>
      </dgm:spPr>
      <dgm:t>
        <a:bodyPr/>
        <a:lstStyle/>
        <a:p>
          <a:pPr>
            <a:buNone/>
          </a:pPr>
          <a:r>
            <a:rPr lang="en-GB" sz="2000">
              <a:latin typeface="Arial"/>
              <a:cs typeface="Arial"/>
            </a:rPr>
            <a:t>	a. Individual, b. Joint, c. Requests of national teams </a:t>
          </a:r>
        </a:p>
      </dgm:t>
    </dgm:pt>
    <dgm:pt modelId="{7A5452A7-FA0A-4EC6-982E-EE4C25639266}" type="parTrans" cxnId="{657DF6E3-1986-43BF-B271-024600B3F2ED}">
      <dgm:prSet/>
      <dgm:spPr/>
      <dgm:t>
        <a:bodyPr/>
        <a:lstStyle/>
        <a:p>
          <a:endParaRPr lang="en-GB"/>
        </a:p>
      </dgm:t>
    </dgm:pt>
    <dgm:pt modelId="{0903B81B-B49D-4117-850F-24034329ECA9}" type="sibTrans" cxnId="{657DF6E3-1986-43BF-B271-024600B3F2ED}">
      <dgm:prSet/>
      <dgm:spPr/>
      <dgm:t>
        <a:bodyPr/>
        <a:lstStyle/>
        <a:p>
          <a:endParaRPr lang="en-GB"/>
        </a:p>
      </dgm:t>
    </dgm:pt>
    <dgm:pt modelId="{16278624-AE4C-4799-A8D5-8023CC61C09B}">
      <dgm:prSet phldr="0" custT="1"/>
      <dgm:spPr/>
      <dgm:t>
        <a:bodyPr/>
        <a:lstStyle/>
        <a:p>
          <a:pPr rtl="0"/>
          <a:r>
            <a:rPr lang="en-GB" sz="2000">
              <a:latin typeface="Arial"/>
              <a:cs typeface="Arial"/>
            </a:rPr>
            <a:t>Asker listens and takes their own notes, then responds.</a:t>
          </a:r>
        </a:p>
      </dgm:t>
    </dgm:pt>
    <dgm:pt modelId="{E2CCC4B1-C4C1-48D6-AF9A-D0036C451197}" type="parTrans" cxnId="{43933F70-4989-439C-8F71-667791C732CF}">
      <dgm:prSet/>
      <dgm:spPr/>
      <dgm:t>
        <a:bodyPr/>
        <a:lstStyle/>
        <a:p>
          <a:endParaRPr lang="en-GB"/>
        </a:p>
      </dgm:t>
    </dgm:pt>
    <dgm:pt modelId="{508116AC-F97A-44A5-A180-E294AA583576}" type="sibTrans" cxnId="{43933F70-4989-439C-8F71-667791C732CF}">
      <dgm:prSet/>
      <dgm:spPr/>
      <dgm:t>
        <a:bodyPr/>
        <a:lstStyle/>
        <a:p>
          <a:endParaRPr lang="en-GB"/>
        </a:p>
      </dgm:t>
    </dgm:pt>
    <dgm:pt modelId="{E533A0E5-3CE9-42D6-B04F-2D119F9D2BC0}">
      <dgm:prSet phldr="0" custT="1"/>
      <dgm:spPr>
        <a:solidFill>
          <a:srgbClr val="DDC2E8"/>
        </a:solidFill>
      </dgm:spPr>
      <dgm:t>
        <a:bodyPr/>
        <a:lstStyle/>
        <a:p>
          <a:pPr rtl="0"/>
          <a:r>
            <a:rPr lang="en-GB" sz="2000">
              <a:latin typeface="Arial"/>
              <a:cs typeface="Arial"/>
            </a:rPr>
            <a:t>Share ideas, suggestions, options. Pros and cons?</a:t>
          </a:r>
        </a:p>
      </dgm:t>
    </dgm:pt>
    <dgm:pt modelId="{01C50A98-185F-4DBA-8F40-D65588BA05F4}" type="parTrans" cxnId="{AD5F9D66-9F39-43A9-AF8B-3457F4F33A04}">
      <dgm:prSet/>
      <dgm:spPr/>
      <dgm:t>
        <a:bodyPr/>
        <a:lstStyle/>
        <a:p>
          <a:endParaRPr lang="en-GB"/>
        </a:p>
      </dgm:t>
    </dgm:pt>
    <dgm:pt modelId="{05EDD739-BCDC-4086-A9AC-69B5004A2F42}" type="sibTrans" cxnId="{AD5F9D66-9F39-43A9-AF8B-3457F4F33A04}">
      <dgm:prSet/>
      <dgm:spPr/>
      <dgm:t>
        <a:bodyPr/>
        <a:lstStyle/>
        <a:p>
          <a:endParaRPr lang="en-GB"/>
        </a:p>
      </dgm:t>
    </dgm:pt>
    <dgm:pt modelId="{656C6602-050B-4615-AC47-1999CEE5B311}">
      <dgm:prSet custT="1"/>
      <dgm:spPr>
        <a:solidFill>
          <a:srgbClr val="DDC2E8"/>
        </a:solidFill>
      </dgm:spPr>
      <dgm:t>
        <a:bodyPr/>
        <a:lstStyle/>
        <a:p>
          <a:pPr>
            <a:buNone/>
          </a:pPr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…And repeat!</a:t>
          </a:r>
        </a:p>
      </dgm:t>
    </dgm:pt>
    <dgm:pt modelId="{66D0F1BC-990B-4C72-98EE-8515B7F0A019}" type="parTrans" cxnId="{24C80848-B079-460A-A439-7F7EE22BAFBE}">
      <dgm:prSet/>
      <dgm:spPr/>
      <dgm:t>
        <a:bodyPr/>
        <a:lstStyle/>
        <a:p>
          <a:endParaRPr lang="en-GB"/>
        </a:p>
      </dgm:t>
    </dgm:pt>
    <dgm:pt modelId="{46613681-3004-4064-B3C2-718E45092F6D}" type="sibTrans" cxnId="{24C80848-B079-460A-A439-7F7EE22BAFBE}">
      <dgm:prSet/>
      <dgm:spPr/>
      <dgm:t>
        <a:bodyPr/>
        <a:lstStyle/>
        <a:p>
          <a:endParaRPr lang="en-GB"/>
        </a:p>
      </dgm:t>
    </dgm:pt>
    <dgm:pt modelId="{47381F82-AE7A-47D5-A9A1-9331C50BC0EC}">
      <dgm:prSet custT="1"/>
      <dgm:spPr>
        <a:solidFill>
          <a:srgbClr val="DDC2E8"/>
        </a:solidFill>
      </dgm:spPr>
      <dgm:t>
        <a:bodyPr/>
        <a:lstStyle/>
        <a:p>
          <a:pPr rtl="0"/>
          <a:r>
            <a:rPr lang="en-GB" sz="2000">
              <a:latin typeface="Arial"/>
              <a:cs typeface="Arial"/>
            </a:rPr>
            <a:t>Ask any clarification questions about your chosen challenge </a:t>
          </a:r>
        </a:p>
      </dgm:t>
    </dgm:pt>
    <dgm:pt modelId="{C604641E-AF75-4F3D-A68C-0179115DF192}" type="parTrans" cxnId="{E260F1D3-3F15-486E-93E9-37FC1D9763EA}">
      <dgm:prSet/>
      <dgm:spPr/>
      <dgm:t>
        <a:bodyPr/>
        <a:lstStyle/>
        <a:p>
          <a:endParaRPr lang="en-GB"/>
        </a:p>
      </dgm:t>
    </dgm:pt>
    <dgm:pt modelId="{3B70A824-AF10-4DE6-8A04-2C35B152E9DC}" type="sibTrans" cxnId="{E260F1D3-3F15-486E-93E9-37FC1D9763EA}">
      <dgm:prSet/>
      <dgm:spPr/>
      <dgm:t>
        <a:bodyPr/>
        <a:lstStyle/>
        <a:p>
          <a:endParaRPr lang="en-GB"/>
        </a:p>
      </dgm:t>
    </dgm:pt>
    <dgm:pt modelId="{7AD00A8F-2E4C-412D-BDA3-DDB43F128A61}">
      <dgm:prSet phldr="0" custT="1"/>
      <dgm:spPr>
        <a:solidFill>
          <a:srgbClr val="DDC2E8"/>
        </a:solidFill>
      </dgm:spPr>
      <dgm:t>
        <a:bodyPr/>
        <a:lstStyle/>
        <a:p>
          <a:pPr rtl="0"/>
          <a:r>
            <a:rPr lang="en-GB" sz="2000">
              <a:latin typeface="Arial"/>
              <a:cs typeface="Arial"/>
            </a:rPr>
            <a:t>Facilitator captures on fresh flip chart: </a:t>
          </a:r>
          <a:r>
            <a:rPr lang="en-GB" sz="2000" err="1">
              <a:latin typeface="Arial"/>
              <a:cs typeface="Arial"/>
            </a:rPr>
            <a:t>mindmap</a:t>
          </a:r>
          <a:r>
            <a:rPr lang="en-GB" sz="2000">
              <a:latin typeface="Arial"/>
              <a:cs typeface="Arial"/>
            </a:rPr>
            <a:t>?</a:t>
          </a:r>
        </a:p>
      </dgm:t>
    </dgm:pt>
    <dgm:pt modelId="{36ECFF36-9A39-4475-B644-F1F83439CB1B}" type="parTrans" cxnId="{4BB281F3-88E9-40EF-B1CD-9889F9D83286}">
      <dgm:prSet/>
      <dgm:spPr/>
      <dgm:t>
        <a:bodyPr/>
        <a:lstStyle/>
        <a:p>
          <a:endParaRPr lang="en-GB"/>
        </a:p>
      </dgm:t>
    </dgm:pt>
    <dgm:pt modelId="{4F351A03-1DF0-4715-9311-9EE5B53FFE19}" type="sibTrans" cxnId="{4BB281F3-88E9-40EF-B1CD-9889F9D83286}">
      <dgm:prSet/>
      <dgm:spPr/>
      <dgm:t>
        <a:bodyPr/>
        <a:lstStyle/>
        <a:p>
          <a:endParaRPr lang="en-GB"/>
        </a:p>
      </dgm:t>
    </dgm:pt>
    <dgm:pt modelId="{3EB05B83-5E1B-4BF6-AC86-42776991E8BB}">
      <dgm:prSet custT="1"/>
      <dgm:spPr>
        <a:solidFill>
          <a:srgbClr val="DDC2E8"/>
        </a:solidFill>
      </dgm:spPr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02431-2FDE-422E-96B2-8E182A8DFFBF}" type="parTrans" cxnId="{19ABF1CB-D8BD-4E26-9EFC-9D2892F48522}">
      <dgm:prSet/>
      <dgm:spPr/>
      <dgm:t>
        <a:bodyPr/>
        <a:lstStyle/>
        <a:p>
          <a:endParaRPr lang="en-GB"/>
        </a:p>
      </dgm:t>
    </dgm:pt>
    <dgm:pt modelId="{14E181D1-9812-4A89-BC46-EB2A01172E20}" type="sibTrans" cxnId="{19ABF1CB-D8BD-4E26-9EFC-9D2892F48522}">
      <dgm:prSet/>
      <dgm:spPr/>
      <dgm:t>
        <a:bodyPr/>
        <a:lstStyle/>
        <a:p>
          <a:endParaRPr lang="en-GB"/>
        </a:p>
      </dgm:t>
    </dgm:pt>
    <dgm:pt modelId="{FBBA894C-8096-4B1B-ACEA-CBB41E0E509E}">
      <dgm:prSet custT="1"/>
      <dgm:spPr>
        <a:solidFill>
          <a:srgbClr val="DDC2E8"/>
        </a:solidFill>
      </dgm:spPr>
      <dgm:t>
        <a:bodyPr/>
        <a:lstStyle/>
        <a:p>
          <a:pPr rtl="0"/>
          <a:r>
            <a:rPr lang="en-GB" sz="2000">
              <a:latin typeface="Arial"/>
              <a:cs typeface="Arial"/>
            </a:rPr>
            <a:t>Facilitators and scribes stay where they are. </a:t>
          </a:r>
        </a:p>
      </dgm:t>
    </dgm:pt>
    <dgm:pt modelId="{DD8EED40-1E0B-4536-9B24-468C54E660A0}" type="parTrans" cxnId="{8EE51FA6-200B-4581-A213-71DA6A528FAA}">
      <dgm:prSet/>
      <dgm:spPr/>
      <dgm:t>
        <a:bodyPr/>
        <a:lstStyle/>
        <a:p>
          <a:endParaRPr lang="en-GB"/>
        </a:p>
      </dgm:t>
    </dgm:pt>
    <dgm:pt modelId="{1299C654-5B52-4C56-A8D7-D63BACBF8C25}" type="sibTrans" cxnId="{8EE51FA6-200B-4581-A213-71DA6A528FAA}">
      <dgm:prSet/>
      <dgm:spPr/>
      <dgm:t>
        <a:bodyPr/>
        <a:lstStyle/>
        <a:p>
          <a:endParaRPr lang="en-GB"/>
        </a:p>
      </dgm:t>
    </dgm:pt>
    <dgm:pt modelId="{28A59E3C-708C-4C19-9B8B-45C6D93FA273}">
      <dgm:prSet custT="1"/>
      <dgm:spPr>
        <a:solidFill>
          <a:srgbClr val="DDC2E8"/>
        </a:solidFill>
      </dgm:spPr>
      <dgm:t>
        <a:bodyPr/>
        <a:lstStyle/>
        <a:p>
          <a:r>
            <a:rPr lang="en-GB" sz="2000">
              <a:latin typeface="Arial"/>
              <a:cs typeface="Arial"/>
            </a:rPr>
            <a:t>Capture any further actions (what and who) - Mentimeter</a:t>
          </a:r>
        </a:p>
      </dgm:t>
    </dgm:pt>
    <dgm:pt modelId="{3B289F64-6CD8-4098-A20F-515288FF1456}" type="parTrans" cxnId="{09069748-57A5-467A-895D-C3A8E1A0BBA9}">
      <dgm:prSet/>
      <dgm:spPr/>
      <dgm:t>
        <a:bodyPr/>
        <a:lstStyle/>
        <a:p>
          <a:endParaRPr lang="en-GB"/>
        </a:p>
      </dgm:t>
    </dgm:pt>
    <dgm:pt modelId="{A6BEC563-50CF-4AC6-8D6C-6DBB6F4C9707}" type="sibTrans" cxnId="{09069748-57A5-467A-895D-C3A8E1A0BBA9}">
      <dgm:prSet/>
      <dgm:spPr/>
      <dgm:t>
        <a:bodyPr/>
        <a:lstStyle/>
        <a:p>
          <a:endParaRPr lang="en-GB"/>
        </a:p>
      </dgm:t>
    </dgm:pt>
    <dgm:pt modelId="{28455A4E-E842-46BE-B2B6-65D628AEBFC1}">
      <dgm:prSet phldr="0" custT="1"/>
      <dgm:spPr/>
      <dgm:t>
        <a:bodyPr/>
        <a:lstStyle/>
        <a:p>
          <a:pPr rtl="0"/>
          <a:r>
            <a:rPr lang="en-GB" sz="2000">
              <a:latin typeface="Arial"/>
              <a:cs typeface="Arial"/>
            </a:rPr>
            <a:t>Everyone else please move to a fresh table</a:t>
          </a:r>
          <a:endParaRPr lang="en-GB" sz="2000"/>
        </a:p>
      </dgm:t>
    </dgm:pt>
    <dgm:pt modelId="{82FA1B22-23EB-4F57-931A-D65D861E2BE5}" type="parTrans" cxnId="{E70DF4FE-4AE9-4BE5-8F5E-208A91275329}">
      <dgm:prSet/>
      <dgm:spPr/>
      <dgm:t>
        <a:bodyPr/>
        <a:lstStyle/>
        <a:p>
          <a:endParaRPr lang="en-GB"/>
        </a:p>
      </dgm:t>
    </dgm:pt>
    <dgm:pt modelId="{6A45B239-CC62-4472-8ADD-C56D844FB78E}" type="sibTrans" cxnId="{E70DF4FE-4AE9-4BE5-8F5E-208A91275329}">
      <dgm:prSet/>
      <dgm:spPr/>
      <dgm:t>
        <a:bodyPr/>
        <a:lstStyle/>
        <a:p>
          <a:endParaRPr lang="en-GB"/>
        </a:p>
      </dgm:t>
    </dgm:pt>
    <dgm:pt modelId="{618FD51A-CE6D-4244-9E37-4B1CB197A4C8}">
      <dgm:prSet phldr="0" custT="1"/>
      <dgm:spPr/>
      <dgm:t>
        <a:bodyPr/>
        <a:lstStyle/>
        <a:p>
          <a:pPr rtl="0"/>
          <a:r>
            <a:rPr lang="en-GB" sz="2000">
              <a:latin typeface="Arial"/>
              <a:cs typeface="Arial"/>
            </a:rPr>
            <a:t>Review and add to the next table’s ideas</a:t>
          </a:r>
          <a:endParaRPr lang="en-GB" sz="2000"/>
        </a:p>
      </dgm:t>
    </dgm:pt>
    <dgm:pt modelId="{9198D90A-80B7-4B15-A7F5-082127E7786F}" type="parTrans" cxnId="{940A6A85-F006-41E3-945D-9BEF0B5C3DEE}">
      <dgm:prSet/>
      <dgm:spPr/>
      <dgm:t>
        <a:bodyPr/>
        <a:lstStyle/>
        <a:p>
          <a:endParaRPr lang="en-GB"/>
        </a:p>
      </dgm:t>
    </dgm:pt>
    <dgm:pt modelId="{2B85D407-1BC2-4859-9290-6B6E9D550ABA}" type="sibTrans" cxnId="{940A6A85-F006-41E3-945D-9BEF0B5C3DEE}">
      <dgm:prSet/>
      <dgm:spPr/>
      <dgm:t>
        <a:bodyPr/>
        <a:lstStyle/>
        <a:p>
          <a:endParaRPr lang="en-GB"/>
        </a:p>
      </dgm:t>
    </dgm:pt>
    <dgm:pt modelId="{FA4FCDD5-C6FA-4CB9-9A67-A7F0A55B6FD3}" type="pres">
      <dgm:prSet presAssocID="{DF71F28A-B168-4C29-BFC3-264FA7196599}" presName="Name0" presStyleCnt="0">
        <dgm:presLayoutVars>
          <dgm:dir/>
          <dgm:animLvl val="lvl"/>
          <dgm:resizeHandles val="exact"/>
        </dgm:presLayoutVars>
      </dgm:prSet>
      <dgm:spPr/>
    </dgm:pt>
    <dgm:pt modelId="{06DF9504-A2B7-4F8B-8692-2447E05A4FDD}" type="pres">
      <dgm:prSet presAssocID="{141189F4-D861-4C54-9B83-9CF8C6C72000}" presName="linNode" presStyleCnt="0"/>
      <dgm:spPr/>
    </dgm:pt>
    <dgm:pt modelId="{FB0388F5-C9B1-4154-8B94-A2DFC622C959}" type="pres">
      <dgm:prSet presAssocID="{141189F4-D861-4C54-9B83-9CF8C6C72000}" presName="parentText" presStyleLbl="node1" presStyleIdx="0" presStyleCnt="2" custScaleY="217236">
        <dgm:presLayoutVars>
          <dgm:chMax val="1"/>
          <dgm:bulletEnabled val="1"/>
        </dgm:presLayoutVars>
      </dgm:prSet>
      <dgm:spPr/>
    </dgm:pt>
    <dgm:pt modelId="{68174B2F-E9E4-47EF-8356-5E376773DF70}" type="pres">
      <dgm:prSet presAssocID="{141189F4-D861-4C54-9B83-9CF8C6C72000}" presName="descendantText" presStyleLbl="alignAccFollowNode1" presStyleIdx="0" presStyleCnt="2" custScaleX="120104" custScaleY="265786" custLinFactNeighborX="-3047" custLinFactNeighborY="-17336">
        <dgm:presLayoutVars>
          <dgm:bulletEnabled val="1"/>
        </dgm:presLayoutVars>
      </dgm:prSet>
      <dgm:spPr/>
    </dgm:pt>
    <dgm:pt modelId="{69061880-CB98-40B0-90A0-1CB8C0C2FE0E}" type="pres">
      <dgm:prSet presAssocID="{2FC8B859-E5FA-4376-ADBF-CFF45A1AE453}" presName="sp" presStyleCnt="0"/>
      <dgm:spPr/>
    </dgm:pt>
    <dgm:pt modelId="{E1460B36-1B59-478F-BB28-611694EF1F55}" type="pres">
      <dgm:prSet presAssocID="{E5381731-3113-4FAD-A369-3DDF323EF808}" presName="linNode" presStyleCnt="0"/>
      <dgm:spPr/>
    </dgm:pt>
    <dgm:pt modelId="{CA23C6B4-597D-40D1-9EEE-D12879C90F60}" type="pres">
      <dgm:prSet presAssocID="{E5381731-3113-4FAD-A369-3DDF323EF808}" presName="parentText" presStyleLbl="node1" presStyleIdx="1" presStyleCnt="2" custScaleY="123556">
        <dgm:presLayoutVars>
          <dgm:chMax val="1"/>
          <dgm:bulletEnabled val="1"/>
        </dgm:presLayoutVars>
      </dgm:prSet>
      <dgm:spPr/>
    </dgm:pt>
    <dgm:pt modelId="{CBF07D5F-09F0-4DEB-9F1B-0299AD97CBD4}" type="pres">
      <dgm:prSet presAssocID="{E5381731-3113-4FAD-A369-3DDF323EF808}" presName="descendantText" presStyleLbl="alignAccFollowNode1" presStyleIdx="1" presStyleCnt="2" custScaleX="119926" custScaleY="139346">
        <dgm:presLayoutVars>
          <dgm:bulletEnabled val="1"/>
        </dgm:presLayoutVars>
      </dgm:prSet>
      <dgm:spPr/>
    </dgm:pt>
  </dgm:ptLst>
  <dgm:cxnLst>
    <dgm:cxn modelId="{B1596C10-9AB9-4D06-A5C8-4C8EF5E31E8E}" type="presOf" srcId="{28455A4E-E842-46BE-B2B6-65D628AEBFC1}" destId="{CBF07D5F-09F0-4DEB-9F1B-0299AD97CBD4}" srcOrd="0" destOrd="2" presId="urn:microsoft.com/office/officeart/2005/8/layout/vList5"/>
    <dgm:cxn modelId="{3CB5C412-E544-46B5-831B-C59BD2676F2B}" type="presOf" srcId="{16278624-AE4C-4799-A8D5-8023CC61C09B}" destId="{68174B2F-E9E4-47EF-8356-5E376773DF70}" srcOrd="0" destOrd="4" presId="urn:microsoft.com/office/officeart/2005/8/layout/vList5"/>
    <dgm:cxn modelId="{63C1E315-DCC3-4978-A1BB-F3B38606C5DA}" type="presOf" srcId="{618FD51A-CE6D-4244-9E37-4B1CB197A4C8}" destId="{CBF07D5F-09F0-4DEB-9F1B-0299AD97CBD4}" srcOrd="0" destOrd="3" presId="urn:microsoft.com/office/officeart/2005/8/layout/vList5"/>
    <dgm:cxn modelId="{FC8CC924-2B6F-4797-A8D8-88DC6F2369C3}" srcId="{E5381731-3113-4FAD-A369-3DDF323EF808}" destId="{71384D94-B8A3-480B-8683-2817EA3BAFF3}" srcOrd="0" destOrd="0" parTransId="{452618D1-9C52-4244-9E49-C03658C869B2}" sibTransId="{D53F6336-B447-47DE-A34F-98290D391037}"/>
    <dgm:cxn modelId="{136F612F-E14D-4FF4-8C1D-6C157FB838E0}" srcId="{DF71F28A-B168-4C29-BFC3-264FA7196599}" destId="{141189F4-D861-4C54-9B83-9CF8C6C72000}" srcOrd="0" destOrd="0" parTransId="{389D96B5-3ACF-4506-AB6F-2A65D2FA9902}" sibTransId="{2FC8B859-E5FA-4376-ADBF-CFF45A1AE453}"/>
    <dgm:cxn modelId="{B215EF32-2B00-4425-BA3E-A8F3CE0F6242}" srcId="{141189F4-D861-4C54-9B83-9CF8C6C72000}" destId="{FB1ADC19-EAF1-4019-8E6A-09B3D65A213B}" srcOrd="1" destOrd="0" parTransId="{1E6F862B-1D02-4E6B-BB9E-FBCBB19D4C00}" sibTransId="{04FFE583-08B7-4F88-B1F6-4098E2CC1DBD}"/>
    <dgm:cxn modelId="{21345A39-58AF-4CDB-9B1D-F0E57D3AF123}" type="presOf" srcId="{B4253DD6-2108-488A-AF3C-2F1C6122EEA0}" destId="{68174B2F-E9E4-47EF-8356-5E376773DF70}" srcOrd="0" destOrd="5" presId="urn:microsoft.com/office/officeart/2005/8/layout/vList5"/>
    <dgm:cxn modelId="{9C6CB03F-183A-47B4-8F3A-5BA2EA9A2C43}" type="presOf" srcId="{71384D94-B8A3-480B-8683-2817EA3BAFF3}" destId="{CBF07D5F-09F0-4DEB-9F1B-0299AD97CBD4}" srcOrd="0" destOrd="0" presId="urn:microsoft.com/office/officeart/2005/8/layout/vList5"/>
    <dgm:cxn modelId="{DFCBF15D-0F7A-4B56-B327-AE26B5859853}" type="presOf" srcId="{CB880E03-C685-4124-94CF-2E20E0CE4E45}" destId="{68174B2F-E9E4-47EF-8356-5E376773DF70}" srcOrd="0" destOrd="6" presId="urn:microsoft.com/office/officeart/2005/8/layout/vList5"/>
    <dgm:cxn modelId="{85A55561-5189-4360-9D22-CF349EF46BCF}" type="presOf" srcId="{47381F82-AE7A-47D5-A9A1-9331C50BC0EC}" destId="{68174B2F-E9E4-47EF-8356-5E376773DF70}" srcOrd="0" destOrd="0" presId="urn:microsoft.com/office/officeart/2005/8/layout/vList5"/>
    <dgm:cxn modelId="{995F6543-373C-4AF4-B193-85430DFC4538}" type="presOf" srcId="{FBBA894C-8096-4B1B-ACEA-CBB41E0E509E}" destId="{CBF07D5F-09F0-4DEB-9F1B-0299AD97CBD4}" srcOrd="0" destOrd="1" presId="urn:microsoft.com/office/officeart/2005/8/layout/vList5"/>
    <dgm:cxn modelId="{AD5F9D66-9F39-43A9-AF8B-3457F4F33A04}" srcId="{141189F4-D861-4C54-9B83-9CF8C6C72000}" destId="{E533A0E5-3CE9-42D6-B04F-2D119F9D2BC0}" srcOrd="2" destOrd="0" parTransId="{01C50A98-185F-4DBA-8F40-D65588BA05F4}" sibTransId="{05EDD739-BCDC-4086-A9AC-69B5004A2F42}"/>
    <dgm:cxn modelId="{24C80848-B079-460A-A439-7F7EE22BAFBE}" srcId="{141189F4-D861-4C54-9B83-9CF8C6C72000}" destId="{656C6602-050B-4615-AC47-1999CEE5B311}" srcOrd="6" destOrd="0" parTransId="{66D0F1BC-990B-4C72-98EE-8515B7F0A019}" sibTransId="{46613681-3004-4064-B3C2-718E45092F6D}"/>
    <dgm:cxn modelId="{09069748-57A5-467A-895D-C3A8E1A0BBA9}" srcId="{E5381731-3113-4FAD-A369-3DDF323EF808}" destId="{28A59E3C-708C-4C19-9B8B-45C6D93FA273}" srcOrd="4" destOrd="0" parTransId="{3B289F64-6CD8-4098-A20F-515288FF1456}" sibTransId="{A6BEC563-50CF-4AC6-8D6C-6DBB6F4C9707}"/>
    <dgm:cxn modelId="{7B79E96C-2E5C-4674-B6C6-D47C04336C15}" type="presOf" srcId="{FB1ADC19-EAF1-4019-8E6A-09B3D65A213B}" destId="{68174B2F-E9E4-47EF-8356-5E376773DF70}" srcOrd="0" destOrd="1" presId="urn:microsoft.com/office/officeart/2005/8/layout/vList5"/>
    <dgm:cxn modelId="{43933F70-4989-439C-8F71-667791C732CF}" srcId="{141189F4-D861-4C54-9B83-9CF8C6C72000}" destId="{16278624-AE4C-4799-A8D5-8023CC61C09B}" srcOrd="4" destOrd="0" parTransId="{E2CCC4B1-C4C1-48D6-AF9A-D0036C451197}" sibTransId="{508116AC-F97A-44A5-A180-E294AA583576}"/>
    <dgm:cxn modelId="{940A6A85-F006-41E3-945D-9BEF0B5C3DEE}" srcId="{E5381731-3113-4FAD-A369-3DDF323EF808}" destId="{618FD51A-CE6D-4244-9E37-4B1CB197A4C8}" srcOrd="3" destOrd="0" parTransId="{9198D90A-80B7-4B15-A7F5-082127E7786F}" sibTransId="{2B85D407-1BC2-4859-9290-6B6E9D550ABA}"/>
    <dgm:cxn modelId="{202DC28C-5115-4091-A28D-338493C6457F}" srcId="{141189F4-D861-4C54-9B83-9CF8C6C72000}" destId="{B4253DD6-2108-488A-AF3C-2F1C6122EEA0}" srcOrd="5" destOrd="0" parTransId="{A3D32F18-B82F-4ECE-BD5C-D02221408039}" sibTransId="{7F141FA8-930A-4B7B-A542-A8DF1B68734F}"/>
    <dgm:cxn modelId="{8EE51FA6-200B-4581-A213-71DA6A528FAA}" srcId="{E5381731-3113-4FAD-A369-3DDF323EF808}" destId="{FBBA894C-8096-4B1B-ACEA-CBB41E0E509E}" srcOrd="1" destOrd="0" parTransId="{DD8EED40-1E0B-4536-9B24-468C54E660A0}" sibTransId="{1299C654-5B52-4C56-A8D7-D63BACBF8C25}"/>
    <dgm:cxn modelId="{237598AA-285E-4BC7-A10D-D9293A3B0605}" type="presOf" srcId="{E5381731-3113-4FAD-A369-3DDF323EF808}" destId="{CA23C6B4-597D-40D1-9EEE-D12879C90F60}" srcOrd="0" destOrd="0" presId="urn:microsoft.com/office/officeart/2005/8/layout/vList5"/>
    <dgm:cxn modelId="{FEC3A1AD-4BE0-4206-B56E-6BB98755AC56}" type="presOf" srcId="{E533A0E5-3CE9-42D6-B04F-2D119F9D2BC0}" destId="{68174B2F-E9E4-47EF-8356-5E376773DF70}" srcOrd="0" destOrd="2" presId="urn:microsoft.com/office/officeart/2005/8/layout/vList5"/>
    <dgm:cxn modelId="{A3EEF6C9-F04A-4027-B50E-381A264F0BAA}" type="presOf" srcId="{7AD00A8F-2E4C-412D-BDA3-DDB43F128A61}" destId="{68174B2F-E9E4-47EF-8356-5E376773DF70}" srcOrd="0" destOrd="3" presId="urn:microsoft.com/office/officeart/2005/8/layout/vList5"/>
    <dgm:cxn modelId="{19ABF1CB-D8BD-4E26-9EFC-9D2892F48522}" srcId="{E5381731-3113-4FAD-A369-3DDF323EF808}" destId="{3EB05B83-5E1B-4BF6-AC86-42776991E8BB}" srcOrd="5" destOrd="0" parTransId="{44F02431-2FDE-422E-96B2-8E182A8DFFBF}" sibTransId="{14E181D1-9812-4A89-BC46-EB2A01172E20}"/>
    <dgm:cxn modelId="{E5DD28D0-2C94-4019-8390-06C908CD703B}" srcId="{DF71F28A-B168-4C29-BFC3-264FA7196599}" destId="{E5381731-3113-4FAD-A369-3DDF323EF808}" srcOrd="1" destOrd="0" parTransId="{72A885F2-49DF-461B-ADA4-AA96A6A6EABF}" sibTransId="{9948EFD8-DD0F-48D4-84E5-52901EAF14C0}"/>
    <dgm:cxn modelId="{E260F1D3-3F15-486E-93E9-37FC1D9763EA}" srcId="{141189F4-D861-4C54-9B83-9CF8C6C72000}" destId="{47381F82-AE7A-47D5-A9A1-9331C50BC0EC}" srcOrd="0" destOrd="0" parTransId="{C604641E-AF75-4F3D-A68C-0179115DF192}" sibTransId="{3B70A824-AF10-4DE6-8A04-2C35B152E9DC}"/>
    <dgm:cxn modelId="{5F6B2AD5-609E-41A1-8439-90B76D5F969F}" type="presOf" srcId="{656C6602-050B-4615-AC47-1999CEE5B311}" destId="{68174B2F-E9E4-47EF-8356-5E376773DF70}" srcOrd="0" destOrd="7" presId="urn:microsoft.com/office/officeart/2005/8/layout/vList5"/>
    <dgm:cxn modelId="{F87304DB-297B-40F1-AB59-F8F68A78BD64}" type="presOf" srcId="{28A59E3C-708C-4C19-9B8B-45C6D93FA273}" destId="{CBF07D5F-09F0-4DEB-9F1B-0299AD97CBD4}" srcOrd="0" destOrd="4" presId="urn:microsoft.com/office/officeart/2005/8/layout/vList5"/>
    <dgm:cxn modelId="{1E364FDB-CB45-444A-80AA-62141AAEEFCA}" type="presOf" srcId="{3EB05B83-5E1B-4BF6-AC86-42776991E8BB}" destId="{CBF07D5F-09F0-4DEB-9F1B-0299AD97CBD4}" srcOrd="0" destOrd="5" presId="urn:microsoft.com/office/officeart/2005/8/layout/vList5"/>
    <dgm:cxn modelId="{657DF6E3-1986-43BF-B271-024600B3F2ED}" srcId="{B4253DD6-2108-488A-AF3C-2F1C6122EEA0}" destId="{CB880E03-C685-4124-94CF-2E20E0CE4E45}" srcOrd="0" destOrd="0" parTransId="{7A5452A7-FA0A-4EC6-982E-EE4C25639266}" sibTransId="{0903B81B-B49D-4117-850F-24034329ECA9}"/>
    <dgm:cxn modelId="{4BB281F3-88E9-40EF-B1CD-9889F9D83286}" srcId="{141189F4-D861-4C54-9B83-9CF8C6C72000}" destId="{7AD00A8F-2E4C-412D-BDA3-DDB43F128A61}" srcOrd="3" destOrd="0" parTransId="{36ECFF36-9A39-4475-B644-F1F83439CB1B}" sibTransId="{4F351A03-1DF0-4715-9311-9EE5B53FFE19}"/>
    <dgm:cxn modelId="{AE7470F4-8639-4B4A-A4DB-C814C5E1210E}" type="presOf" srcId="{141189F4-D861-4C54-9B83-9CF8C6C72000}" destId="{FB0388F5-C9B1-4154-8B94-A2DFC622C959}" srcOrd="0" destOrd="0" presId="urn:microsoft.com/office/officeart/2005/8/layout/vList5"/>
    <dgm:cxn modelId="{40FAF4F5-D41A-46A0-9DD9-A07684BB3D7A}" type="presOf" srcId="{DF71F28A-B168-4C29-BFC3-264FA7196599}" destId="{FA4FCDD5-C6FA-4CB9-9A67-A7F0A55B6FD3}" srcOrd="0" destOrd="0" presId="urn:microsoft.com/office/officeart/2005/8/layout/vList5"/>
    <dgm:cxn modelId="{E70DF4FE-4AE9-4BE5-8F5E-208A91275329}" srcId="{E5381731-3113-4FAD-A369-3DDF323EF808}" destId="{28455A4E-E842-46BE-B2B6-65D628AEBFC1}" srcOrd="2" destOrd="0" parTransId="{82FA1B22-23EB-4F57-931A-D65D861E2BE5}" sibTransId="{6A45B239-CC62-4472-8ADD-C56D844FB78E}"/>
    <dgm:cxn modelId="{4FDC205A-9535-46BE-8D25-A1B6C4738D1F}" type="presParOf" srcId="{FA4FCDD5-C6FA-4CB9-9A67-A7F0A55B6FD3}" destId="{06DF9504-A2B7-4F8B-8692-2447E05A4FDD}" srcOrd="0" destOrd="0" presId="urn:microsoft.com/office/officeart/2005/8/layout/vList5"/>
    <dgm:cxn modelId="{621D3C78-D5AB-42CC-9A62-46B47D15A8B3}" type="presParOf" srcId="{06DF9504-A2B7-4F8B-8692-2447E05A4FDD}" destId="{FB0388F5-C9B1-4154-8B94-A2DFC622C959}" srcOrd="0" destOrd="0" presId="urn:microsoft.com/office/officeart/2005/8/layout/vList5"/>
    <dgm:cxn modelId="{4595B2EF-F94E-494A-ACD5-46AEAD6E00F2}" type="presParOf" srcId="{06DF9504-A2B7-4F8B-8692-2447E05A4FDD}" destId="{68174B2F-E9E4-47EF-8356-5E376773DF70}" srcOrd="1" destOrd="0" presId="urn:microsoft.com/office/officeart/2005/8/layout/vList5"/>
    <dgm:cxn modelId="{B9022093-68CC-4774-8FC3-CD04E1F128E5}" type="presParOf" srcId="{FA4FCDD5-C6FA-4CB9-9A67-A7F0A55B6FD3}" destId="{69061880-CB98-40B0-90A0-1CB8C0C2FE0E}" srcOrd="1" destOrd="0" presId="urn:microsoft.com/office/officeart/2005/8/layout/vList5"/>
    <dgm:cxn modelId="{06591075-230D-401A-87D4-B74295E2147D}" type="presParOf" srcId="{FA4FCDD5-C6FA-4CB9-9A67-A7F0A55B6FD3}" destId="{E1460B36-1B59-478F-BB28-611694EF1F55}" srcOrd="2" destOrd="0" presId="urn:microsoft.com/office/officeart/2005/8/layout/vList5"/>
    <dgm:cxn modelId="{962217AD-8CB3-422E-92DD-8C97F45E96D4}" type="presParOf" srcId="{E1460B36-1B59-478F-BB28-611694EF1F55}" destId="{CA23C6B4-597D-40D1-9EEE-D12879C90F60}" srcOrd="0" destOrd="0" presId="urn:microsoft.com/office/officeart/2005/8/layout/vList5"/>
    <dgm:cxn modelId="{3D9EA0BE-BD25-487D-8435-BFD79BCE4E21}" type="presParOf" srcId="{E1460B36-1B59-478F-BB28-611694EF1F55}" destId="{CBF07D5F-09F0-4DEB-9F1B-0299AD97CB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2141-CE1C-457D-A0C0-8452A97CA967}">
      <dsp:nvSpPr>
        <dsp:cNvPr id="0" name=""/>
        <dsp:cNvSpPr/>
      </dsp:nvSpPr>
      <dsp:spPr>
        <a:xfrm rot="5400000">
          <a:off x="3976174" y="-1500864"/>
          <a:ext cx="1235120" cy="455030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833C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1.1m people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Urban, diverse Leicester, more rural </a:t>
          </a:r>
          <a:r>
            <a:rPr lang="en-GB" sz="1600" kern="1200" err="1">
              <a:latin typeface="Arial" panose="020B0604020202020204" pitchFamily="34" charset="0"/>
              <a:cs typeface="Arial" panose="020B0604020202020204" pitchFamily="34" charset="0"/>
            </a:rPr>
            <a:t>Leics</a:t>
          </a: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 and Rutland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Strong, inclusive partnerships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18580" y="217024"/>
        <a:ext cx="4490015" cy="1114532"/>
      </dsp:txXfrm>
    </dsp:sp>
    <dsp:sp modelId="{0A878B98-EB87-4E0C-ACF5-A8DC711AE5B7}">
      <dsp:nvSpPr>
        <dsp:cNvPr id="0" name=""/>
        <dsp:cNvSpPr/>
      </dsp:nvSpPr>
      <dsp:spPr>
        <a:xfrm>
          <a:off x="240968" y="0"/>
          <a:ext cx="2077611" cy="1543900"/>
        </a:xfrm>
        <a:prstGeom prst="roundRect">
          <a:avLst/>
        </a:prstGeom>
        <a:solidFill>
          <a:srgbClr val="833C9F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latin typeface="Arial" panose="020B0604020202020204" pitchFamily="34" charset="0"/>
              <a:cs typeface="Arial" panose="020B0604020202020204" pitchFamily="34" charset="0"/>
            </a:rPr>
            <a:t>LLR Integrated Care System</a:t>
          </a:r>
          <a:endParaRPr lang="en-US" sz="2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335" y="75367"/>
        <a:ext cx="1926877" cy="1393166"/>
      </dsp:txXfrm>
    </dsp:sp>
    <dsp:sp modelId="{6CC3C00D-1C89-4486-89B7-BAF2058CC106}">
      <dsp:nvSpPr>
        <dsp:cNvPr id="0" name=""/>
        <dsp:cNvSpPr/>
      </dsp:nvSpPr>
      <dsp:spPr>
        <a:xfrm rot="5400000">
          <a:off x="3967086" y="120230"/>
          <a:ext cx="1216285" cy="455030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833C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Interweave – partnership approach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Later ShCR round – pilot teams live now, lining up for wider rollout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0074" y="1846616"/>
        <a:ext cx="4490935" cy="1097537"/>
      </dsp:txXfrm>
    </dsp:sp>
    <dsp:sp modelId="{34607845-6158-4DBD-A88E-207A043B42DE}">
      <dsp:nvSpPr>
        <dsp:cNvPr id="0" name=""/>
        <dsp:cNvSpPr/>
      </dsp:nvSpPr>
      <dsp:spPr>
        <a:xfrm>
          <a:off x="240968" y="1623435"/>
          <a:ext cx="2059105" cy="1543900"/>
        </a:xfrm>
        <a:prstGeom prst="roundRect">
          <a:avLst/>
        </a:prstGeom>
        <a:solidFill>
          <a:srgbClr val="833C9F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latin typeface="Arial" panose="020B0604020202020204" pitchFamily="34" charset="0"/>
              <a:cs typeface="Arial" panose="020B0604020202020204" pitchFamily="34" charset="0"/>
            </a:rPr>
            <a:t>LLR Care Record</a:t>
          </a:r>
          <a:endParaRPr lang="en-US" sz="2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335" y="1698802"/>
        <a:ext cx="1908371" cy="1393166"/>
      </dsp:txXfrm>
    </dsp:sp>
    <dsp:sp modelId="{24DAB815-A71C-4C02-ADAE-4285F8D8C514}">
      <dsp:nvSpPr>
        <dsp:cNvPr id="0" name=""/>
        <dsp:cNvSpPr/>
      </dsp:nvSpPr>
      <dsp:spPr>
        <a:xfrm rot="5400000">
          <a:off x="3925670" y="1741326"/>
          <a:ext cx="1336128" cy="455030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833C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Using local intelligence for benefits led rollout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Quantifying benefits – without forgetting the bigger picture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Understanding the user base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18580" y="3413640"/>
        <a:ext cx="4485085" cy="1205680"/>
      </dsp:txXfrm>
    </dsp:sp>
    <dsp:sp modelId="{B599D6A8-282A-4395-B89B-A62D388FA9AB}">
      <dsp:nvSpPr>
        <dsp:cNvPr id="0" name=""/>
        <dsp:cNvSpPr/>
      </dsp:nvSpPr>
      <dsp:spPr>
        <a:xfrm>
          <a:off x="240968" y="3244530"/>
          <a:ext cx="2077611" cy="1543900"/>
        </a:xfrm>
        <a:prstGeom prst="roundRect">
          <a:avLst/>
        </a:prstGeom>
        <a:solidFill>
          <a:srgbClr val="833C9F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latin typeface="Arial" panose="020B0604020202020204" pitchFamily="34" charset="0"/>
              <a:cs typeface="Arial" panose="020B0604020202020204" pitchFamily="34" charset="0"/>
            </a:rPr>
            <a:t>3  benefits related illustrations</a:t>
          </a:r>
          <a:endParaRPr lang="en-US" sz="2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335" y="3319897"/>
        <a:ext cx="1926877" cy="1393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F1821-8318-4034-A3E7-3C37C1C118A8}">
      <dsp:nvSpPr>
        <dsp:cNvPr id="0" name=""/>
        <dsp:cNvSpPr/>
      </dsp:nvSpPr>
      <dsp:spPr>
        <a:xfrm>
          <a:off x="1391574" y="0"/>
          <a:ext cx="7732451" cy="4702751"/>
        </a:xfrm>
        <a:prstGeom prst="swooshArrow">
          <a:avLst>
            <a:gd name="adj1" fmla="val 25000"/>
            <a:gd name="adj2" fmla="val 25000"/>
          </a:avLst>
        </a:prstGeom>
        <a:solidFill>
          <a:srgbClr val="782283">
            <a:alpha val="63922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45E03-B4DA-4307-841B-276D4939DCFB}">
      <dsp:nvSpPr>
        <dsp:cNvPr id="0" name=""/>
        <dsp:cNvSpPr/>
      </dsp:nvSpPr>
      <dsp:spPr>
        <a:xfrm>
          <a:off x="1625543" y="2452687"/>
          <a:ext cx="1846943" cy="1781936"/>
        </a:xfrm>
        <a:prstGeom prst="ellipse">
          <a:avLst/>
        </a:prstGeom>
        <a:solidFill>
          <a:srgbClr val="7822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A7122-5583-4688-838A-6687F20A51FA}">
      <dsp:nvSpPr>
        <dsp:cNvPr id="0" name=""/>
        <dsp:cNvSpPr/>
      </dsp:nvSpPr>
      <dsp:spPr>
        <a:xfrm>
          <a:off x="1691216" y="2914195"/>
          <a:ext cx="1675870" cy="1359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3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</a:rPr>
            <a:t>Data, </a:t>
          </a:r>
          <a:br>
            <a:rPr lang="en-GB" sz="2400" b="1" u="sng" kern="1200">
              <a:solidFill>
                <a:schemeClr val="bg1"/>
              </a:solidFill>
            </a:rPr>
          </a:br>
          <a:r>
            <a:rPr lang="en-GB" sz="2400" b="1" u="sng" kern="1200">
              <a:solidFill>
                <a:schemeClr val="bg1"/>
              </a:solidFill>
            </a:rPr>
            <a:t>capabilities</a:t>
          </a:r>
        </a:p>
      </dsp:txBody>
      <dsp:txXfrm>
        <a:off x="1691216" y="2914195"/>
        <a:ext cx="1675870" cy="1359095"/>
      </dsp:txXfrm>
    </dsp:sp>
    <dsp:sp modelId="{9411DADC-BDB5-46D6-9D30-723A3FC0F4DA}">
      <dsp:nvSpPr>
        <dsp:cNvPr id="0" name=""/>
        <dsp:cNvSpPr/>
      </dsp:nvSpPr>
      <dsp:spPr>
        <a:xfrm>
          <a:off x="3572233" y="1016946"/>
          <a:ext cx="2183882" cy="2156786"/>
        </a:xfrm>
        <a:prstGeom prst="ellipse">
          <a:avLst/>
        </a:prstGeom>
        <a:solidFill>
          <a:srgbClr val="7822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A6DAA-B1F8-4A92-BCFB-DB2BB2932BD7}">
      <dsp:nvSpPr>
        <dsp:cNvPr id="0" name=""/>
        <dsp:cNvSpPr/>
      </dsp:nvSpPr>
      <dsp:spPr>
        <a:xfrm>
          <a:off x="3796410" y="1414163"/>
          <a:ext cx="1805856" cy="255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39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sng" kern="1200">
              <a:solidFill>
                <a:schemeClr val="bg1"/>
              </a:solidFill>
            </a:rPr>
            <a:t>Use cases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As a…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I want to access…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In order to…</a:t>
          </a:r>
        </a:p>
      </dsp:txBody>
      <dsp:txXfrm>
        <a:off x="3796410" y="1414163"/>
        <a:ext cx="1805856" cy="2558296"/>
      </dsp:txXfrm>
    </dsp:sp>
    <dsp:sp modelId="{F4473E56-ACAD-4CAA-8189-E7A07983C1DA}">
      <dsp:nvSpPr>
        <dsp:cNvPr id="0" name=""/>
        <dsp:cNvSpPr/>
      </dsp:nvSpPr>
      <dsp:spPr>
        <a:xfrm>
          <a:off x="6070456" y="467227"/>
          <a:ext cx="1990883" cy="1802306"/>
        </a:xfrm>
        <a:prstGeom prst="ellipse">
          <a:avLst/>
        </a:prstGeom>
        <a:solidFill>
          <a:srgbClr val="7822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A1AA-BBCC-4FE9-A40A-FDFB4FE8E9F9}">
      <dsp:nvSpPr>
        <dsp:cNvPr id="0" name=""/>
        <dsp:cNvSpPr/>
      </dsp:nvSpPr>
      <dsp:spPr>
        <a:xfrm>
          <a:off x="5834771" y="993675"/>
          <a:ext cx="2207370" cy="113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57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</a:rPr>
            <a:t>Operational benefits</a:t>
          </a:r>
        </a:p>
      </dsp:txBody>
      <dsp:txXfrm>
        <a:off x="5834771" y="993675"/>
        <a:ext cx="2207370" cy="1132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1A6F1-8F2F-4D83-BA2C-C13BF9C3454F}">
      <dsp:nvSpPr>
        <dsp:cNvPr id="0" name=""/>
        <dsp:cNvSpPr/>
      </dsp:nvSpPr>
      <dsp:spPr>
        <a:xfrm rot="5468393">
          <a:off x="-60574" y="1287062"/>
          <a:ext cx="1665055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8E6A-9576-449B-9C52-B98391100B1C}">
      <dsp:nvSpPr>
        <dsp:cNvPr id="0" name=""/>
        <dsp:cNvSpPr/>
      </dsp:nvSpPr>
      <dsp:spPr>
        <a:xfrm>
          <a:off x="31883" y="182483"/>
          <a:ext cx="3038568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Roadmapping</a:t>
          </a:r>
          <a:r>
            <a:rPr lang="en-GB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our gaps in understanding needs?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the development priorities?</a:t>
          </a:r>
          <a:endParaRPr lang="en-GB" sz="18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92" y="227392"/>
        <a:ext cx="2948750" cy="1443495"/>
      </dsp:txXfrm>
    </dsp:sp>
    <dsp:sp modelId="{EC88354B-4C32-4102-BED3-9005B819D732}">
      <dsp:nvSpPr>
        <dsp:cNvPr id="0" name=""/>
        <dsp:cNvSpPr/>
      </dsp:nvSpPr>
      <dsp:spPr>
        <a:xfrm rot="5299485">
          <a:off x="-17522" y="2940948"/>
          <a:ext cx="1602726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2CC0-871E-4CFD-8F7E-89E81DCBF438}">
      <dsp:nvSpPr>
        <dsp:cNvPr id="0" name=""/>
        <dsp:cNvSpPr/>
      </dsp:nvSpPr>
      <dsp:spPr>
        <a:xfrm>
          <a:off x="0" y="1872195"/>
          <a:ext cx="3035425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Tech architecture</a:t>
          </a:r>
          <a:r>
            <a:rPr lang="en-GB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data provider systems need to be integrated?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portal functionality is required?</a:t>
          </a:r>
        </a:p>
      </dsp:txBody>
      <dsp:txXfrm>
        <a:off x="44909" y="1917104"/>
        <a:ext cx="2945607" cy="1443495"/>
      </dsp:txXfrm>
    </dsp:sp>
    <dsp:sp modelId="{8829EE57-FC77-4D51-A8A2-60EE2DAEB165}">
      <dsp:nvSpPr>
        <dsp:cNvPr id="0" name=""/>
        <dsp:cNvSpPr/>
      </dsp:nvSpPr>
      <dsp:spPr>
        <a:xfrm>
          <a:off x="836866" y="3749978"/>
          <a:ext cx="3854529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D8A30-32EE-4246-B5F7-F2EB24D5D0E6}">
      <dsp:nvSpPr>
        <dsp:cNvPr id="0" name=""/>
        <dsp:cNvSpPr/>
      </dsp:nvSpPr>
      <dsp:spPr>
        <a:xfrm>
          <a:off x="28905" y="3490255"/>
          <a:ext cx="3092259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engagement</a:t>
          </a:r>
          <a:r>
            <a:rPr lang="en-GB" sz="20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is each user gaining?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services/ tasks are data providers facilitating?</a:t>
          </a:r>
        </a:p>
      </dsp:txBody>
      <dsp:txXfrm>
        <a:off x="73814" y="3535164"/>
        <a:ext cx="3002441" cy="1443495"/>
      </dsp:txXfrm>
    </dsp:sp>
    <dsp:sp modelId="{A10725C9-2C6B-4EF0-9613-F46F129EF11F}">
      <dsp:nvSpPr>
        <dsp:cNvPr id="0" name=""/>
        <dsp:cNvSpPr/>
      </dsp:nvSpPr>
      <dsp:spPr>
        <a:xfrm rot="16200000">
          <a:off x="3906894" y="2929003"/>
          <a:ext cx="1617435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18782-811E-4176-A89F-CFD3E2B959B4}">
      <dsp:nvSpPr>
        <dsp:cNvPr id="0" name=""/>
        <dsp:cNvSpPr/>
      </dsp:nvSpPr>
      <dsp:spPr>
        <a:xfrm>
          <a:off x="3962622" y="3490255"/>
          <a:ext cx="3030952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Requirements capture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New use cases to add to the catalogue and keep everyone in the loop.</a:t>
          </a:r>
        </a:p>
      </dsp:txBody>
      <dsp:txXfrm>
        <a:off x="4007531" y="3535164"/>
        <a:ext cx="2941134" cy="1443495"/>
      </dsp:txXfrm>
    </dsp:sp>
    <dsp:sp modelId="{B5E3B59C-F611-4331-91AD-F93FB06CAFE7}">
      <dsp:nvSpPr>
        <dsp:cNvPr id="0" name=""/>
        <dsp:cNvSpPr/>
      </dsp:nvSpPr>
      <dsp:spPr>
        <a:xfrm rot="16200000">
          <a:off x="3895076" y="1275117"/>
          <a:ext cx="1641073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A2CD1-653E-4D83-9D2E-AE6639E7C2F9}">
      <dsp:nvSpPr>
        <dsp:cNvPr id="0" name=""/>
        <dsp:cNvSpPr/>
      </dsp:nvSpPr>
      <dsp:spPr>
        <a:xfrm>
          <a:off x="3900779" y="1848306"/>
          <a:ext cx="3154640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Piloting</a:t>
          </a:r>
          <a:endParaRPr lang="en-GB" sz="2000" b="1" u="sng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Reflecting pilot teams’ use cases back to them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are achievable now and which later?</a:t>
          </a:r>
        </a:p>
      </dsp:txBody>
      <dsp:txXfrm>
        <a:off x="3945688" y="1893215"/>
        <a:ext cx="3064822" cy="1443495"/>
      </dsp:txXfrm>
    </dsp:sp>
    <dsp:sp modelId="{A5396F77-21CC-480E-B052-F8AC55B4BF02}">
      <dsp:nvSpPr>
        <dsp:cNvPr id="0" name=""/>
        <dsp:cNvSpPr/>
      </dsp:nvSpPr>
      <dsp:spPr>
        <a:xfrm>
          <a:off x="4740529" y="442206"/>
          <a:ext cx="3954082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4A059-182A-46CA-A1F0-D0223C2B7F32}">
      <dsp:nvSpPr>
        <dsp:cNvPr id="0" name=""/>
        <dsp:cNvSpPr/>
      </dsp:nvSpPr>
      <dsp:spPr>
        <a:xfrm>
          <a:off x="3900779" y="182483"/>
          <a:ext cx="3154640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Testing</a:t>
          </a:r>
          <a:endParaRPr lang="en-GB" sz="2400" b="1" u="none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some realistic test scenarios?</a:t>
          </a:r>
        </a:p>
      </dsp:txBody>
      <dsp:txXfrm>
        <a:off x="3945688" y="227392"/>
        <a:ext cx="3064822" cy="1443495"/>
      </dsp:txXfrm>
    </dsp:sp>
    <dsp:sp modelId="{57C27DCF-C6F2-4BA9-9558-916018DC5F01}">
      <dsp:nvSpPr>
        <dsp:cNvPr id="0" name=""/>
        <dsp:cNvSpPr/>
      </dsp:nvSpPr>
      <dsp:spPr>
        <a:xfrm rot="5400000">
          <a:off x="7916464" y="1257200"/>
          <a:ext cx="1605594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0A563-8FF9-44CD-ADAD-18271110CE40}">
      <dsp:nvSpPr>
        <dsp:cNvPr id="0" name=""/>
        <dsp:cNvSpPr/>
      </dsp:nvSpPr>
      <dsp:spPr>
        <a:xfrm>
          <a:off x="7986230" y="182483"/>
          <a:ext cx="2991035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Usage examples for trainees</a:t>
          </a:r>
          <a:endParaRPr lang="en-GB" sz="18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139" y="227392"/>
        <a:ext cx="2901217" cy="1443495"/>
      </dsp:txXfrm>
    </dsp:sp>
    <dsp:sp modelId="{AE4BC718-F113-47EF-ADB6-3117751E93F5}">
      <dsp:nvSpPr>
        <dsp:cNvPr id="0" name=""/>
        <dsp:cNvSpPr/>
      </dsp:nvSpPr>
      <dsp:spPr>
        <a:xfrm rot="5425299">
          <a:off x="7910468" y="2887198"/>
          <a:ext cx="1605652" cy="229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8C3D7-6745-463B-9AAD-D41796CAC3D8}">
      <dsp:nvSpPr>
        <dsp:cNvPr id="0" name=""/>
        <dsp:cNvSpPr/>
      </dsp:nvSpPr>
      <dsp:spPr>
        <a:xfrm>
          <a:off x="7989309" y="1812472"/>
          <a:ext cx="2984876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Benefits management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Which use cases is LLR CR enabling, and for whom?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benefits are resulting?</a:t>
          </a:r>
        </a:p>
      </dsp:txBody>
      <dsp:txXfrm>
        <a:off x="8034218" y="1857381"/>
        <a:ext cx="2895058" cy="1443495"/>
      </dsp:txXfrm>
    </dsp:sp>
    <dsp:sp modelId="{10AA11CD-4B72-461D-9D00-62C406390557}">
      <dsp:nvSpPr>
        <dsp:cNvPr id="0" name=""/>
        <dsp:cNvSpPr/>
      </dsp:nvSpPr>
      <dsp:spPr>
        <a:xfrm>
          <a:off x="7926648" y="3442477"/>
          <a:ext cx="3086331" cy="1533313"/>
        </a:xfrm>
        <a:prstGeom prst="roundRect">
          <a:avLst>
            <a:gd name="adj" fmla="val 10000"/>
          </a:avLst>
        </a:prstGeom>
        <a:solidFill>
          <a:srgbClr val="782283"/>
        </a:solidFill>
        <a:ln w="12700" cap="flat" cmpd="sng" algn="ctr">
          <a:solidFill>
            <a:srgbClr val="7822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  <a:endParaRPr lang="en-GB" sz="2000" b="1" u="sng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Vivid progress reporting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LLR CR benefits for different stakeholders.</a:t>
          </a:r>
        </a:p>
      </dsp:txBody>
      <dsp:txXfrm>
        <a:off x="7971557" y="3487386"/>
        <a:ext cx="2996513" cy="1443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690DC-95E2-4D9E-80D3-458EE1E304B4}">
      <dsp:nvSpPr>
        <dsp:cNvPr id="0" name=""/>
        <dsp:cNvSpPr/>
      </dsp:nvSpPr>
      <dsp:spPr>
        <a:xfrm>
          <a:off x="22070" y="19520"/>
          <a:ext cx="2990647" cy="1360147"/>
        </a:xfrm>
        <a:prstGeom prst="rect">
          <a:avLst/>
        </a:prstGeom>
        <a:solidFill>
          <a:srgbClr val="833C9F"/>
        </a:solidFill>
        <a:ln w="38100"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Driving local usage and benefits</a:t>
          </a:r>
          <a:endParaRPr lang="en-US" sz="2800" b="1" kern="1200"/>
        </a:p>
      </dsp:txBody>
      <dsp:txXfrm>
        <a:off x="22070" y="19520"/>
        <a:ext cx="2990647" cy="1360147"/>
      </dsp:txXfrm>
    </dsp:sp>
    <dsp:sp modelId="{6BA60A0A-8273-483C-809C-878BBB705F83}">
      <dsp:nvSpPr>
        <dsp:cNvPr id="0" name=""/>
        <dsp:cNvSpPr/>
      </dsp:nvSpPr>
      <dsp:spPr>
        <a:xfrm>
          <a:off x="3239408" y="19520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614413"/>
                <a:satOff val="-1584"/>
                <a:lumOff val="-1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4413"/>
                <a:satOff val="-1584"/>
                <a:lumOff val="-1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4413"/>
                <a:satOff val="-1584"/>
                <a:lumOff val="-1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Understanding requirements of more health and care domains</a:t>
          </a:r>
          <a:endParaRPr lang="en-US" sz="2100" kern="1200"/>
        </a:p>
      </dsp:txBody>
      <dsp:txXfrm>
        <a:off x="3239408" y="19520"/>
        <a:ext cx="2266912" cy="1360147"/>
      </dsp:txXfrm>
    </dsp:sp>
    <dsp:sp modelId="{F8F13F1B-5B27-4F6A-810A-4E5FE84DCD7E}">
      <dsp:nvSpPr>
        <dsp:cNvPr id="0" name=""/>
        <dsp:cNvSpPr/>
      </dsp:nvSpPr>
      <dsp:spPr>
        <a:xfrm>
          <a:off x="5733012" y="19520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1228826"/>
                <a:satOff val="-3167"/>
                <a:lumOff val="-21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8826"/>
                <a:satOff val="-3167"/>
                <a:lumOff val="-21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8826"/>
                <a:satOff val="-3167"/>
                <a:lumOff val="-21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Meeting needs: presenting records in the best way</a:t>
          </a:r>
          <a:endParaRPr lang="en-US" sz="2100" kern="1200"/>
        </a:p>
      </dsp:txBody>
      <dsp:txXfrm>
        <a:off x="5733012" y="19520"/>
        <a:ext cx="2266912" cy="1360147"/>
      </dsp:txXfrm>
    </dsp:sp>
    <dsp:sp modelId="{CFE9B796-342C-4E2E-B561-658BE62811AE}">
      <dsp:nvSpPr>
        <dsp:cNvPr id="0" name=""/>
        <dsp:cNvSpPr/>
      </dsp:nvSpPr>
      <dsp:spPr>
        <a:xfrm>
          <a:off x="8226617" y="19520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1843239"/>
                <a:satOff val="-4751"/>
                <a:lumOff val="-3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43239"/>
                <a:satOff val="-4751"/>
                <a:lumOff val="-3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43239"/>
                <a:satOff val="-4751"/>
                <a:lumOff val="-3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Using communications and engagement </a:t>
          </a:r>
        </a:p>
      </dsp:txBody>
      <dsp:txXfrm>
        <a:off x="8226617" y="19520"/>
        <a:ext cx="2266912" cy="1360147"/>
      </dsp:txXfrm>
    </dsp:sp>
    <dsp:sp modelId="{75726C0A-A71B-42D3-B8D8-0C017BAC36A2}">
      <dsp:nvSpPr>
        <dsp:cNvPr id="0" name=""/>
        <dsp:cNvSpPr/>
      </dsp:nvSpPr>
      <dsp:spPr>
        <a:xfrm>
          <a:off x="8831" y="1606359"/>
          <a:ext cx="3017124" cy="1360147"/>
        </a:xfrm>
        <a:prstGeom prst="rect">
          <a:avLst/>
        </a:prstGeom>
        <a:solidFill>
          <a:srgbClr val="833C9F"/>
        </a:solidFill>
        <a:ln w="38100"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Benefits realisation choices</a:t>
          </a:r>
          <a:endParaRPr lang="en-US" sz="2800" b="1" kern="1200"/>
        </a:p>
      </dsp:txBody>
      <dsp:txXfrm>
        <a:off x="8831" y="1606359"/>
        <a:ext cx="3017124" cy="1360147"/>
      </dsp:txXfrm>
    </dsp:sp>
    <dsp:sp modelId="{8289B3B2-B70C-4D32-B7FC-843E133DD193}">
      <dsp:nvSpPr>
        <dsp:cNvPr id="0" name=""/>
        <dsp:cNvSpPr/>
      </dsp:nvSpPr>
      <dsp:spPr>
        <a:xfrm>
          <a:off x="3252647" y="1606359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3072065"/>
                <a:satOff val="-7918"/>
                <a:lumOff val="-5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72065"/>
                <a:satOff val="-7918"/>
                <a:lumOff val="-5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72065"/>
                <a:satOff val="-7918"/>
                <a:lumOff val="-5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Deepening the benefits culture</a:t>
          </a:r>
          <a:endParaRPr lang="en-US" sz="2100" kern="1200"/>
        </a:p>
      </dsp:txBody>
      <dsp:txXfrm>
        <a:off x="3252647" y="1606359"/>
        <a:ext cx="2266912" cy="1360147"/>
      </dsp:txXfrm>
    </dsp:sp>
    <dsp:sp modelId="{FF15927F-2B3A-41A3-9460-500F4CF27E59}">
      <dsp:nvSpPr>
        <dsp:cNvPr id="0" name=""/>
        <dsp:cNvSpPr/>
      </dsp:nvSpPr>
      <dsp:spPr>
        <a:xfrm>
          <a:off x="5746251" y="1606359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3686478"/>
                <a:satOff val="-9501"/>
                <a:lumOff val="-6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86478"/>
                <a:satOff val="-9501"/>
                <a:lumOff val="-6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86478"/>
                <a:satOff val="-9501"/>
                <a:lumOff val="-6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Securing ownership of benefits</a:t>
          </a:r>
          <a:endParaRPr lang="en-US" sz="2100" kern="1200"/>
        </a:p>
      </dsp:txBody>
      <dsp:txXfrm>
        <a:off x="5746251" y="1606359"/>
        <a:ext cx="2266912" cy="1360147"/>
      </dsp:txXfrm>
    </dsp:sp>
    <dsp:sp modelId="{39BB90E4-E6A7-4016-8B6F-D1B278E3540A}">
      <dsp:nvSpPr>
        <dsp:cNvPr id="0" name=""/>
        <dsp:cNvSpPr/>
      </dsp:nvSpPr>
      <dsp:spPr>
        <a:xfrm>
          <a:off x="8239855" y="1606359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4300891"/>
                <a:satOff val="-11085"/>
                <a:lumOff val="-74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00891"/>
                <a:satOff val="-11085"/>
                <a:lumOff val="-74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00891"/>
                <a:satOff val="-11085"/>
                <a:lumOff val="-74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Leveraging wider BI metrics to capture impact</a:t>
          </a:r>
          <a:endParaRPr lang="en-US" sz="2100" kern="1200"/>
        </a:p>
      </dsp:txBody>
      <dsp:txXfrm>
        <a:off x="8239855" y="1606359"/>
        <a:ext cx="2266912" cy="1360147"/>
      </dsp:txXfrm>
    </dsp:sp>
    <dsp:sp modelId="{694C5FE8-EE05-4BCF-AAD2-AC67DA1BD9BF}">
      <dsp:nvSpPr>
        <dsp:cNvPr id="0" name=""/>
        <dsp:cNvSpPr/>
      </dsp:nvSpPr>
      <dsp:spPr>
        <a:xfrm>
          <a:off x="8831" y="3193198"/>
          <a:ext cx="3017124" cy="1360147"/>
        </a:xfrm>
        <a:prstGeom prst="rect">
          <a:avLst/>
        </a:prstGeom>
        <a:solidFill>
          <a:srgbClr val="833C9F"/>
        </a:solidFill>
        <a:ln w="38100"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Innovating for strategic benefit</a:t>
          </a:r>
          <a:endParaRPr lang="en-US" sz="2800" b="1" kern="1200"/>
        </a:p>
      </dsp:txBody>
      <dsp:txXfrm>
        <a:off x="8831" y="3193198"/>
        <a:ext cx="3017124" cy="1360147"/>
      </dsp:txXfrm>
    </dsp:sp>
    <dsp:sp modelId="{4C3BC02E-510D-4FA0-BBB9-28015D5958EE}">
      <dsp:nvSpPr>
        <dsp:cNvPr id="0" name=""/>
        <dsp:cNvSpPr/>
      </dsp:nvSpPr>
      <dsp:spPr>
        <a:xfrm>
          <a:off x="3252647" y="3193198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5529717"/>
                <a:satOff val="-14252"/>
                <a:lumOff val="-96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29717"/>
                <a:satOff val="-14252"/>
                <a:lumOff val="-96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29717"/>
                <a:satOff val="-14252"/>
                <a:lumOff val="-96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Promoting innovation</a:t>
          </a:r>
          <a:endParaRPr lang="en-US" sz="2100" kern="1200"/>
        </a:p>
      </dsp:txBody>
      <dsp:txXfrm>
        <a:off x="3252647" y="3193198"/>
        <a:ext cx="2266912" cy="1360147"/>
      </dsp:txXfrm>
    </dsp:sp>
    <dsp:sp modelId="{C4F5DFF7-B2D7-492D-9659-96CC41C827A8}">
      <dsp:nvSpPr>
        <dsp:cNvPr id="0" name=""/>
        <dsp:cNvSpPr/>
      </dsp:nvSpPr>
      <dsp:spPr>
        <a:xfrm>
          <a:off x="5746251" y="3193198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6144130"/>
                <a:satOff val="-15835"/>
                <a:lumOff val="-106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44130"/>
                <a:satOff val="-15835"/>
                <a:lumOff val="-106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44130"/>
                <a:satOff val="-15835"/>
                <a:lumOff val="-106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Capabilities beyond read-only sharing of records</a:t>
          </a:r>
          <a:endParaRPr lang="en-US" sz="2100" kern="1200"/>
        </a:p>
      </dsp:txBody>
      <dsp:txXfrm>
        <a:off x="5746251" y="3193198"/>
        <a:ext cx="2266912" cy="1360147"/>
      </dsp:txXfrm>
    </dsp:sp>
    <dsp:sp modelId="{A795F84D-FA2C-4755-B719-3D2DCCCB97DE}">
      <dsp:nvSpPr>
        <dsp:cNvPr id="0" name=""/>
        <dsp:cNvSpPr/>
      </dsp:nvSpPr>
      <dsp:spPr>
        <a:xfrm>
          <a:off x="8239855" y="3193198"/>
          <a:ext cx="2266912" cy="136014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Wider ambitions for the sharing infrastructure</a:t>
          </a:r>
          <a:endParaRPr lang="en-US" sz="2100" kern="1200"/>
        </a:p>
      </dsp:txBody>
      <dsp:txXfrm>
        <a:off x="8239855" y="3193198"/>
        <a:ext cx="2266912" cy="1360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0BA6A-AFEC-4DC1-A988-AE1C3C0351DB}">
      <dsp:nvSpPr>
        <dsp:cNvPr id="0" name=""/>
        <dsp:cNvSpPr/>
      </dsp:nvSpPr>
      <dsp:spPr>
        <a:xfrm>
          <a:off x="0" y="4827324"/>
          <a:ext cx="1745889" cy="1056100"/>
        </a:xfrm>
        <a:prstGeom prst="rect">
          <a:avLst/>
        </a:prstGeom>
        <a:solidFill>
          <a:srgbClr val="78228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68" tIns="256032" rIns="124168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Rank</a:t>
          </a:r>
        </a:p>
      </dsp:txBody>
      <dsp:txXfrm>
        <a:off x="0" y="4827324"/>
        <a:ext cx="1745889" cy="1056100"/>
      </dsp:txXfrm>
    </dsp:sp>
    <dsp:sp modelId="{5CB2EE63-D083-4E5A-BFB3-E76FD72E9779}">
      <dsp:nvSpPr>
        <dsp:cNvPr id="0" name=""/>
        <dsp:cNvSpPr/>
      </dsp:nvSpPr>
      <dsp:spPr>
        <a:xfrm>
          <a:off x="1745888" y="4827324"/>
          <a:ext cx="5237667" cy="1056100"/>
        </a:xfrm>
        <a:prstGeom prst="rect">
          <a:avLst/>
        </a:prstGeom>
        <a:solidFill>
          <a:srgbClr val="DDC2E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5" tIns="304800" rIns="10624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Rank the themes you want to discuss together</a:t>
          </a:r>
        </a:p>
      </dsp:txBody>
      <dsp:txXfrm>
        <a:off x="1745888" y="4827324"/>
        <a:ext cx="5237667" cy="1056100"/>
      </dsp:txXfrm>
    </dsp:sp>
    <dsp:sp modelId="{1D169CAF-E891-4BA5-9EAB-5A7031A838EF}">
      <dsp:nvSpPr>
        <dsp:cNvPr id="0" name=""/>
        <dsp:cNvSpPr/>
      </dsp:nvSpPr>
      <dsp:spPr>
        <a:xfrm rot="10800000">
          <a:off x="0" y="3194762"/>
          <a:ext cx="1745889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78228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68" tIns="256032" rIns="124168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Group</a:t>
          </a:r>
        </a:p>
      </dsp:txBody>
      <dsp:txXfrm rot="-10800000">
        <a:off x="0" y="3194762"/>
        <a:ext cx="1745889" cy="1055783"/>
      </dsp:txXfrm>
    </dsp:sp>
    <dsp:sp modelId="{A8E6F36D-9D62-4FB3-B02D-BFAF565FA9F6}">
      <dsp:nvSpPr>
        <dsp:cNvPr id="0" name=""/>
        <dsp:cNvSpPr/>
      </dsp:nvSpPr>
      <dsp:spPr>
        <a:xfrm>
          <a:off x="1745888" y="3218883"/>
          <a:ext cx="5237667" cy="1055783"/>
        </a:xfrm>
        <a:prstGeom prst="rect">
          <a:avLst/>
        </a:prstGeom>
        <a:solidFill>
          <a:srgbClr val="DDC2E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5" tIns="304800" rIns="10624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Together, stick your post-its onto your table's flip chart, grouping related items together </a:t>
          </a:r>
        </a:p>
      </dsp:txBody>
      <dsp:txXfrm>
        <a:off x="1745888" y="3218883"/>
        <a:ext cx="5237667" cy="1055783"/>
      </dsp:txXfrm>
    </dsp:sp>
    <dsp:sp modelId="{F248604F-0482-4916-B1AF-CFB39AF9D341}">
      <dsp:nvSpPr>
        <dsp:cNvPr id="0" name=""/>
        <dsp:cNvSpPr/>
      </dsp:nvSpPr>
      <dsp:spPr>
        <a:xfrm rot="10800000">
          <a:off x="0" y="1610442"/>
          <a:ext cx="1745889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78228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68" tIns="256032" rIns="124168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Write</a:t>
          </a:r>
        </a:p>
      </dsp:txBody>
      <dsp:txXfrm rot="-10800000">
        <a:off x="0" y="1610442"/>
        <a:ext cx="1745889" cy="1055783"/>
      </dsp:txXfrm>
    </dsp:sp>
    <dsp:sp modelId="{656E1ADB-76F7-4716-84D3-2B99988ED622}">
      <dsp:nvSpPr>
        <dsp:cNvPr id="0" name=""/>
        <dsp:cNvSpPr/>
      </dsp:nvSpPr>
      <dsp:spPr>
        <a:xfrm>
          <a:off x="1745888" y="1610442"/>
          <a:ext cx="5237667" cy="1055783"/>
        </a:xfrm>
        <a:prstGeom prst="rect">
          <a:avLst/>
        </a:prstGeom>
        <a:solidFill>
          <a:srgbClr val="DDC2E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5" tIns="304800" rIns="10624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Write your programme’s main benefits strengths and challenges on post-its</a:t>
          </a:r>
        </a:p>
      </dsp:txBody>
      <dsp:txXfrm>
        <a:off x="1745888" y="1610442"/>
        <a:ext cx="5237667" cy="1055783"/>
      </dsp:txXfrm>
    </dsp:sp>
    <dsp:sp modelId="{FAD40BE0-A16A-42CF-A2CB-C386A8A9FD69}">
      <dsp:nvSpPr>
        <dsp:cNvPr id="0" name=""/>
        <dsp:cNvSpPr/>
      </dsp:nvSpPr>
      <dsp:spPr>
        <a:xfrm rot="10800000">
          <a:off x="0" y="2000"/>
          <a:ext cx="1745889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78228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68" tIns="256032" rIns="124168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Join</a:t>
          </a:r>
        </a:p>
      </dsp:txBody>
      <dsp:txXfrm rot="-10800000">
        <a:off x="0" y="2000"/>
        <a:ext cx="1745889" cy="1055783"/>
      </dsp:txXfrm>
    </dsp:sp>
    <dsp:sp modelId="{0ABDC151-57A4-48CB-8C45-B0514E8328A5}">
      <dsp:nvSpPr>
        <dsp:cNvPr id="0" name=""/>
        <dsp:cNvSpPr/>
      </dsp:nvSpPr>
      <dsp:spPr>
        <a:xfrm>
          <a:off x="1745888" y="2000"/>
          <a:ext cx="5237667" cy="1055783"/>
        </a:xfrm>
        <a:prstGeom prst="rect">
          <a:avLst/>
        </a:prstGeom>
        <a:solidFill>
          <a:srgbClr val="DDC2E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45" tIns="304800" rIns="10624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Join into full tables, ideally with people you haven’t yet worked with</a:t>
          </a:r>
        </a:p>
      </dsp:txBody>
      <dsp:txXfrm>
        <a:off x="1745888" y="2000"/>
        <a:ext cx="5237667" cy="1055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74B2F-E9E4-47EF-8356-5E376773DF70}">
      <dsp:nvSpPr>
        <dsp:cNvPr id="0" name=""/>
        <dsp:cNvSpPr/>
      </dsp:nvSpPr>
      <dsp:spPr>
        <a:xfrm rot="5400000">
          <a:off x="5687385" y="-2202889"/>
          <a:ext cx="3265579" cy="7671358"/>
        </a:xfrm>
        <a:prstGeom prst="round2SameRect">
          <a:avLst/>
        </a:prstGeom>
        <a:solidFill>
          <a:srgbClr val="DDC2E8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Ask any clarification questions about your chosen challenge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A minute to jot down your own ideas.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Share ideas, suggestions, options. Pros and cons?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Facilitator captures on fresh flip chart: </a:t>
          </a:r>
          <a:r>
            <a:rPr lang="en-GB" sz="2000" kern="1200" err="1">
              <a:latin typeface="Arial"/>
              <a:cs typeface="Arial"/>
            </a:rPr>
            <a:t>mindmap</a:t>
          </a:r>
          <a:r>
            <a:rPr lang="en-GB" sz="2000" kern="1200">
              <a:latin typeface="Arial"/>
              <a:cs typeface="Arial"/>
            </a:rPr>
            <a:t>?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Asker listens and takes their own notes, then responds.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Identify take-away actions (what and who): Mentimeter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>
              <a:latin typeface="Arial"/>
              <a:cs typeface="Arial"/>
            </a:rPr>
            <a:t>	a. Individual, b. Joint, c. Requests of national teams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…And repeat!</a:t>
          </a:r>
        </a:p>
      </dsp:txBody>
      <dsp:txXfrm rot="-5400000">
        <a:off x="3484496" y="159412"/>
        <a:ext cx="7511946" cy="2946755"/>
      </dsp:txXfrm>
    </dsp:sp>
    <dsp:sp modelId="{FB0388F5-C9B1-4154-8B94-A2DFC622C959}">
      <dsp:nvSpPr>
        <dsp:cNvPr id="0" name=""/>
        <dsp:cNvSpPr/>
      </dsp:nvSpPr>
      <dsp:spPr>
        <a:xfrm>
          <a:off x="1133" y="1182"/>
          <a:ext cx="3592835" cy="3336336"/>
        </a:xfrm>
        <a:prstGeom prst="roundRect">
          <a:avLst/>
        </a:prstGeom>
        <a:solidFill>
          <a:srgbClr val="833C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Arial"/>
              <a:cs typeface="Arial"/>
            </a:rPr>
            <a:t>For each challenge theme, run an ‘advice cycle’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Arial"/>
              <a:cs typeface="Arial"/>
            </a:rPr>
            <a:t>Running out of fizz? Next challenge.</a:t>
          </a:r>
        </a:p>
      </dsp:txBody>
      <dsp:txXfrm>
        <a:off x="163999" y="164048"/>
        <a:ext cx="3267103" cy="3010604"/>
      </dsp:txXfrm>
    </dsp:sp>
    <dsp:sp modelId="{CBF07D5F-09F0-4DEB-9F1B-0299AD97CBD4}">
      <dsp:nvSpPr>
        <dsp:cNvPr id="0" name=""/>
        <dsp:cNvSpPr/>
      </dsp:nvSpPr>
      <dsp:spPr>
        <a:xfrm rot="5400000">
          <a:off x="6576110" y="528886"/>
          <a:ext cx="1712074" cy="7668435"/>
        </a:xfrm>
        <a:prstGeom prst="round2SameRect">
          <a:avLst/>
        </a:prstGeom>
        <a:solidFill>
          <a:srgbClr val="DDC2E8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Facilitators and scribes stay where they are.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Everyone else please move to a fresh table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Review and add to the next table’s ideas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rial"/>
              <a:cs typeface="Arial"/>
            </a:rPr>
            <a:t>Capture any further actions (what and who) - Mentimeter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597930" y="3590644"/>
        <a:ext cx="7584858" cy="1544920"/>
      </dsp:txXfrm>
    </dsp:sp>
    <dsp:sp modelId="{CA23C6B4-597D-40D1-9EEE-D12879C90F60}">
      <dsp:nvSpPr>
        <dsp:cNvPr id="0" name=""/>
        <dsp:cNvSpPr/>
      </dsp:nvSpPr>
      <dsp:spPr>
        <a:xfrm>
          <a:off x="1133" y="3414309"/>
          <a:ext cx="3596796" cy="1897588"/>
        </a:xfrm>
        <a:prstGeom prst="roundRect">
          <a:avLst/>
        </a:prstGeom>
        <a:solidFill>
          <a:srgbClr val="833C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Arial"/>
              <a:cs typeface="Arial"/>
            </a:rPr>
            <a:t>At the call</a:t>
          </a:r>
        </a:p>
      </dsp:txBody>
      <dsp:txXfrm>
        <a:off x="93766" y="3506942"/>
        <a:ext cx="3411530" cy="171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1A0F9-3980-40C5-95A8-833338B54E93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2404-109F-47C3-B317-AB7AA247C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3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3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2AAA-CCED-4371-93BB-1DC9C45006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7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2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36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2404-109F-47C3-B317-AB7AA247C1C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41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7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6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B900-D410-421E-A736-0D44A26F89F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9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1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3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7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131EB-1EDC-499D-AA09-4AA0DBC20A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0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2404-109F-47C3-B317-AB7AA247C1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6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2AAA-CCED-4371-93BB-1DC9C45006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6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2AAA-CCED-4371-93BB-1DC9C45006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0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trid.grant@channel3consulting.co.uk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sandra.taylor50@nhs.ne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fFVtVCkzzc?feature=oembed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12" Type="http://schemas.openxmlformats.org/officeDocument/2006/relationships/image" Target="../media/image3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8.sv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hyperlink" Target="http://cartonerd.blogspot.com/2018/09/the-united-kingdom-of-cheese-on-boar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514" y="2403773"/>
            <a:ext cx="7188886" cy="216199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ShCR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3A3E1-990D-C047-9DF5-E3F22A2CD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8064" y="5580215"/>
            <a:ext cx="4268489" cy="969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1200" b="1">
                <a:solidFill>
                  <a:schemeClr val="bg1"/>
                </a:solidFill>
                <a:latin typeface="Arial"/>
                <a:cs typeface="Arial"/>
              </a:rPr>
              <a:t>Sandra Taylor </a:t>
            </a:r>
            <a:r>
              <a:rPr lang="en-GB" sz="1200" b="1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sandra.taylor50@nhs.net</a:t>
            </a:r>
            <a:endParaRPr lang="en-US" sz="1200" b="1">
              <a:solidFill>
                <a:schemeClr val="bg1"/>
              </a:solidFill>
              <a:latin typeface="Arial"/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100000"/>
              </a:lnSpc>
            </a:pPr>
            <a:r>
              <a:rPr lang="en-GB" sz="1200" b="1">
                <a:solidFill>
                  <a:schemeClr val="bg1"/>
                </a:solidFill>
                <a:latin typeface="Arial"/>
                <a:cs typeface="Arial"/>
              </a:rPr>
              <a:t>Astrid Grant </a:t>
            </a:r>
            <a:r>
              <a:rPr lang="en-GB" sz="1200" b="1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astrid.grant@channel3consulting.co.uk</a:t>
            </a:r>
            <a:r>
              <a:rPr lang="en-GB" sz="1200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GB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200" b="1">
                <a:solidFill>
                  <a:schemeClr val="bg1"/>
                </a:solidFill>
                <a:latin typeface="Arial"/>
                <a:cs typeface="Arial"/>
              </a:rPr>
              <a:t>Laura </a:t>
            </a:r>
            <a:r>
              <a:rPr lang="en-GB" sz="1200" b="1" err="1">
                <a:solidFill>
                  <a:schemeClr val="bg1"/>
                </a:solidFill>
                <a:latin typeface="Arial"/>
                <a:cs typeface="Arial"/>
              </a:rPr>
              <a:t>Godtschalk</a:t>
            </a:r>
            <a:r>
              <a:rPr lang="en-GB" sz="1200" b="1">
                <a:solidFill>
                  <a:schemeClr val="bg1"/>
                </a:solidFill>
                <a:latin typeface="Arial"/>
                <a:cs typeface="Arial"/>
              </a:rPr>
              <a:t> laura.godtschalk@nhs.net</a:t>
            </a:r>
            <a:endParaRPr lang="en-GB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94641" y="5580215"/>
            <a:ext cx="3072712" cy="733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Care Record Summit</a:t>
            </a:r>
            <a:b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20th – 21st March 2023</a:t>
            </a:r>
            <a:b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718"/>
          <a:stretch/>
        </p:blipFill>
        <p:spPr>
          <a:xfrm>
            <a:off x="8507920" y="868972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957" y="699118"/>
            <a:ext cx="4360475" cy="99029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9CE8BEB-0B8C-19BC-F481-BE7941BFB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6238">
            <a:off x="8422979" y="2081308"/>
            <a:ext cx="2779692" cy="399902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2C6F406-FD41-1092-775C-E3DB9EB8C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3" y="4866303"/>
            <a:ext cx="2035819" cy="4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64B2-8B5B-F1DF-A73C-D680FB0E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0" y="1447319"/>
            <a:ext cx="4515865" cy="2573122"/>
          </a:xfrm>
        </p:spPr>
        <p:txBody>
          <a:bodyPr anchor="t">
            <a:normAutofit fontScale="90000"/>
          </a:bodyPr>
          <a:lstStyle/>
          <a:p>
            <a:r>
              <a:rPr lang="en-GB" sz="4800">
                <a:latin typeface="Gill Sans MT"/>
              </a:rPr>
              <a:t>Being benefits led in Leicester, Leicestershire and Rutland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EDE7EB-1539-8833-D204-B62DAB58D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84"/>
          <a:stretch/>
        </p:blipFill>
        <p:spPr>
          <a:xfrm>
            <a:off x="0" y="5608969"/>
            <a:ext cx="9887662" cy="1249031"/>
          </a:xfrm>
          <a:prstGeom prst="rect">
            <a:avLst/>
          </a:prstGeom>
        </p:spPr>
      </p:pic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861198F-2126-9E74-8B66-FFC12A364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93291"/>
              </p:ext>
            </p:extLst>
          </p:nvPr>
        </p:nvGraphicFramePr>
        <p:xfrm>
          <a:off x="5015089" y="1149891"/>
          <a:ext cx="7109858" cy="479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0193A25-6192-F938-BCAE-17007CF52342}"/>
              </a:ext>
            </a:extLst>
          </p:cNvPr>
          <p:cNvSpPr/>
          <p:nvPr/>
        </p:nvSpPr>
        <p:spPr>
          <a:xfrm>
            <a:off x="0" y="0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3786193-FF25-7DF3-1390-CD45CDC5A8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37F10D7-8691-3FFC-C36A-C65CA15B3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4" y="4020441"/>
            <a:ext cx="2467313" cy="5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C186BF-72E9-7425-A7E1-10FF4C1F7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2704"/>
              </p:ext>
            </p:extLst>
          </p:nvPr>
        </p:nvGraphicFramePr>
        <p:xfrm>
          <a:off x="973282" y="1690688"/>
          <a:ext cx="10515600" cy="470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C38323-C724-223A-D57A-E93594C1CE74}"/>
              </a:ext>
            </a:extLst>
          </p:cNvPr>
          <p:cNvSpPr txBox="1"/>
          <p:nvPr/>
        </p:nvSpPr>
        <p:spPr>
          <a:xfrm>
            <a:off x="1999107" y="2554373"/>
            <a:ext cx="4951544" cy="4124206"/>
          </a:xfrm>
          <a:prstGeom prst="rect">
            <a:avLst/>
          </a:prstGeom>
          <a:solidFill>
            <a:srgbClr val="833C9F">
              <a:alpha val="14118"/>
            </a:srgbClr>
          </a:solidFill>
          <a:ln>
            <a:solidFill>
              <a:srgbClr val="7822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833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  <a:p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576E8-1F8F-7F2C-5CA1-94E4A2E30234}"/>
              </a:ext>
            </a:extLst>
          </p:cNvPr>
          <p:cNvSpPr txBox="1"/>
          <p:nvPr/>
        </p:nvSpPr>
        <p:spPr>
          <a:xfrm>
            <a:off x="4474879" y="1305341"/>
            <a:ext cx="7666610" cy="4401205"/>
          </a:xfrm>
          <a:prstGeom prst="rect">
            <a:avLst/>
          </a:prstGeom>
          <a:solidFill>
            <a:srgbClr val="833C9F">
              <a:alpha val="12941"/>
            </a:srgbClr>
          </a:solidFill>
          <a:ln>
            <a:solidFill>
              <a:srgbClr val="7822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833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contribution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0CAB24-73F6-E204-7735-316B028C000B}"/>
              </a:ext>
            </a:extLst>
          </p:cNvPr>
          <p:cNvSpPr/>
          <p:nvPr/>
        </p:nvSpPr>
        <p:spPr>
          <a:xfrm>
            <a:off x="10139662" y="1728787"/>
            <a:ext cx="1867320" cy="1845672"/>
          </a:xfrm>
          <a:prstGeom prst="ellipse">
            <a:avLst/>
          </a:prstGeom>
          <a:solidFill>
            <a:srgbClr val="78228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200" b="1" u="sng">
              <a:solidFill>
                <a:schemeClr val="bg1"/>
              </a:solidFill>
            </a:endParaRPr>
          </a:p>
          <a:p>
            <a:pPr algn="ctr"/>
            <a:r>
              <a:rPr lang="en-GB" sz="2400" b="1" u="sng">
                <a:solidFill>
                  <a:schemeClr val="bg1"/>
                </a:solidFill>
              </a:rPr>
              <a:t>Strategic Benefits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77656-3191-4F24-CC53-047DFD38EF40}"/>
              </a:ext>
            </a:extLst>
          </p:cNvPr>
          <p:cNvSpPr/>
          <p:nvPr/>
        </p:nvSpPr>
        <p:spPr>
          <a:xfrm>
            <a:off x="0" y="0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39738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1. Joined up intelligence for benefits-led rollout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3AF6563-176C-9E7F-E503-9D9152A20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5A25A9-1E21-24A7-8207-26B6759BBB15}"/>
              </a:ext>
            </a:extLst>
          </p:cNvPr>
          <p:cNvSpPr txBox="1"/>
          <p:nvPr/>
        </p:nvSpPr>
        <p:spPr>
          <a:xfrm>
            <a:off x="289617" y="1200378"/>
            <a:ext cx="3667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Relevant capabilities -&gt; 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   purposeful use -&gt; 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       beneficial change</a:t>
            </a:r>
          </a:p>
        </p:txBody>
      </p:sp>
    </p:spTree>
    <p:extLst>
      <p:ext uri="{BB962C8B-B14F-4D97-AF65-F5344CB8AC3E}">
        <p14:creationId xmlns:p14="http://schemas.microsoft.com/office/powerpoint/2010/main" val="168462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D1AEAE-88A8-FE91-E0B3-ACA18E715DC8}"/>
              </a:ext>
            </a:extLst>
          </p:cNvPr>
          <p:cNvSpPr/>
          <p:nvPr/>
        </p:nvSpPr>
        <p:spPr>
          <a:xfrm>
            <a:off x="832880" y="3309976"/>
            <a:ext cx="1483360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B7AC6-C108-8893-6865-C5D33436A254}"/>
              </a:ext>
            </a:extLst>
          </p:cNvPr>
          <p:cNvSpPr/>
          <p:nvPr/>
        </p:nvSpPr>
        <p:spPr>
          <a:xfrm>
            <a:off x="2975164" y="1929682"/>
            <a:ext cx="1896874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Organisation/team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FF99B-3563-1661-5106-7F1A52339BD2}"/>
              </a:ext>
            </a:extLst>
          </p:cNvPr>
          <p:cNvSpPr/>
          <p:nvPr/>
        </p:nvSpPr>
        <p:spPr>
          <a:xfrm>
            <a:off x="756113" y="5498304"/>
            <a:ext cx="1483360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E01BB-6475-32C4-8A44-16B1D397D82B}"/>
              </a:ext>
            </a:extLst>
          </p:cNvPr>
          <p:cNvSpPr/>
          <p:nvPr/>
        </p:nvSpPr>
        <p:spPr>
          <a:xfrm>
            <a:off x="4658562" y="4207989"/>
            <a:ext cx="2125793" cy="78006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Use case</a:t>
            </a:r>
            <a:endParaRPr lang="en-GB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F8E38-7267-20A4-B6B1-26190650BB78}"/>
              </a:ext>
            </a:extLst>
          </p:cNvPr>
          <p:cNvSpPr/>
          <p:nvPr/>
        </p:nvSpPr>
        <p:spPr>
          <a:xfrm>
            <a:off x="7692296" y="4439583"/>
            <a:ext cx="1483360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61660-019E-F78D-710B-67DFA2E96327}"/>
              </a:ext>
            </a:extLst>
          </p:cNvPr>
          <p:cNvSpPr/>
          <p:nvPr/>
        </p:nvSpPr>
        <p:spPr>
          <a:xfrm>
            <a:off x="9995504" y="4588526"/>
            <a:ext cx="1483360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F900D5-6758-7457-D1B5-9A29B938D56E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574560" y="2270042"/>
            <a:ext cx="1400604" cy="1039934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8A68D2-B732-407D-1648-903DF78649A9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1497793" y="3990696"/>
            <a:ext cx="76767" cy="1507608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D535F3-1E73-6D56-360B-875BF35A60F2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3923601" y="2610402"/>
            <a:ext cx="1797858" cy="1597587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087330-D87E-EA99-A957-4AB94F2862A5}"/>
              </a:ext>
            </a:extLst>
          </p:cNvPr>
          <p:cNvCxnSpPr>
            <a:cxnSpLocks/>
            <a:stCxn id="9" idx="2"/>
            <a:endCxn id="8" idx="3"/>
          </p:cNvCxnSpPr>
          <p:nvPr/>
        </p:nvCxnSpPr>
        <p:spPr>
          <a:xfrm flipH="1">
            <a:off x="2239473" y="4988049"/>
            <a:ext cx="3481986" cy="850615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9F6051-8F11-DBAC-A0C1-20258544942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784355" y="4598019"/>
            <a:ext cx="907941" cy="181924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B80305-DC3E-708C-960C-1838AE02A2B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9175656" y="4779943"/>
            <a:ext cx="819848" cy="148943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F30BEF0-3F7C-8C6D-3B76-5C5B49269128}"/>
              </a:ext>
            </a:extLst>
          </p:cNvPr>
          <p:cNvSpPr/>
          <p:nvPr/>
        </p:nvSpPr>
        <p:spPr>
          <a:xfrm>
            <a:off x="2575088" y="4257659"/>
            <a:ext cx="1483360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LLR CR Capability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7CB275-8573-60BE-E002-09869AF7DD3D}"/>
              </a:ext>
            </a:extLst>
          </p:cNvPr>
          <p:cNvCxnSpPr>
            <a:cxnSpLocks/>
            <a:stCxn id="8" idx="0"/>
            <a:endCxn id="4" idx="1"/>
          </p:cNvCxnSpPr>
          <p:nvPr/>
        </p:nvCxnSpPr>
        <p:spPr>
          <a:xfrm flipV="1">
            <a:off x="1497793" y="4598019"/>
            <a:ext cx="1077295" cy="900285"/>
          </a:xfrm>
          <a:prstGeom prst="line">
            <a:avLst/>
          </a:prstGeom>
          <a:ln w="19050">
            <a:solidFill>
              <a:srgbClr val="833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294344-FF9D-445F-9556-25E28C5214E7}"/>
              </a:ext>
            </a:extLst>
          </p:cNvPr>
          <p:cNvCxnSpPr>
            <a:cxnSpLocks/>
            <a:stCxn id="9" idx="1"/>
            <a:endCxn id="4" idx="3"/>
          </p:cNvCxnSpPr>
          <p:nvPr/>
        </p:nvCxnSpPr>
        <p:spPr>
          <a:xfrm flipH="1">
            <a:off x="4058448" y="4598019"/>
            <a:ext cx="600114" cy="0"/>
          </a:xfrm>
          <a:prstGeom prst="line">
            <a:avLst/>
          </a:prstGeom>
          <a:ln w="19050">
            <a:solidFill>
              <a:srgbClr val="833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AF86E-97BB-66CD-EA95-AB56D5B7903D}"/>
              </a:ext>
            </a:extLst>
          </p:cNvPr>
          <p:cNvSpPr/>
          <p:nvPr/>
        </p:nvSpPr>
        <p:spPr>
          <a:xfrm>
            <a:off x="5261686" y="2842569"/>
            <a:ext cx="1483360" cy="680720"/>
          </a:xfrm>
          <a:prstGeom prst="rect">
            <a:avLst/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D6A6E0-BAD8-A875-60CD-4F3E51A27A97}"/>
              </a:ext>
            </a:extLst>
          </p:cNvPr>
          <p:cNvCxnSpPr>
            <a:cxnSpLocks/>
            <a:stCxn id="7" idx="3"/>
            <a:endCxn id="45" idx="0"/>
          </p:cNvCxnSpPr>
          <p:nvPr/>
        </p:nvCxnSpPr>
        <p:spPr>
          <a:xfrm>
            <a:off x="4872038" y="2270042"/>
            <a:ext cx="1131328" cy="572527"/>
          </a:xfrm>
          <a:prstGeom prst="line">
            <a:avLst/>
          </a:prstGeom>
          <a:ln w="12700">
            <a:solidFill>
              <a:srgbClr val="833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ADC748-A1D2-FE4F-2097-DBCCC13D63C5}"/>
              </a:ext>
            </a:extLst>
          </p:cNvPr>
          <p:cNvCxnSpPr>
            <a:stCxn id="45" idx="2"/>
            <a:endCxn id="9" idx="0"/>
          </p:cNvCxnSpPr>
          <p:nvPr/>
        </p:nvCxnSpPr>
        <p:spPr>
          <a:xfrm flipH="1">
            <a:off x="5721459" y="3523289"/>
            <a:ext cx="281907" cy="684700"/>
          </a:xfrm>
          <a:prstGeom prst="line">
            <a:avLst/>
          </a:prstGeom>
          <a:ln>
            <a:solidFill>
              <a:srgbClr val="833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09A5A35-3963-CEA0-98A1-55F3B370226A}"/>
              </a:ext>
            </a:extLst>
          </p:cNvPr>
          <p:cNvSpPr/>
          <p:nvPr/>
        </p:nvSpPr>
        <p:spPr>
          <a:xfrm>
            <a:off x="7044917" y="1294220"/>
            <a:ext cx="5147083" cy="2771036"/>
          </a:xfrm>
          <a:prstGeom prst="wedgeEllipseCallout">
            <a:avLst>
              <a:gd name="adj1" fmla="val -54930"/>
              <a:gd name="adj2" fmla="val 61716"/>
            </a:avLst>
          </a:prstGeom>
          <a:solidFill>
            <a:srgbClr val="782283">
              <a:alpha val="10980"/>
            </a:srgbClr>
          </a:solidFill>
          <a:ln>
            <a:solidFill>
              <a:srgbClr val="782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[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access to [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[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effect that [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9D51F-DE4F-111D-7BD2-FDCF9E96CCDE}"/>
              </a:ext>
            </a:extLst>
          </p:cNvPr>
          <p:cNvSpPr/>
          <p:nvPr/>
        </p:nvSpPr>
        <p:spPr>
          <a:xfrm>
            <a:off x="5621" y="-29432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1. Joined up intelligence for benefits-led rollout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D5185536-C592-87C6-EAF3-FAEF458F0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15224-E1D0-B501-3D27-68F2EACC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820787"/>
              </p:ext>
            </p:extLst>
          </p:nvPr>
        </p:nvGraphicFramePr>
        <p:xfrm>
          <a:off x="581024" y="1126434"/>
          <a:ext cx="11029951" cy="573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3824C99-A910-2E61-90D3-15E3D7A045E4}"/>
              </a:ext>
            </a:extLst>
          </p:cNvPr>
          <p:cNvSpPr/>
          <p:nvPr/>
        </p:nvSpPr>
        <p:spPr>
          <a:xfrm>
            <a:off x="5621" y="-29432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Benefits-informed programme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F75AE83-4B48-F028-0F1F-0BC046C75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993EC597-39C2-FF3E-EA6E-1A9FC90B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30" y="1352991"/>
            <a:ext cx="9419066" cy="4946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3B598-2D4E-BA37-F60D-D11EF29AE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710" y="2542491"/>
            <a:ext cx="3134234" cy="2098694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73FB06C7-1B86-AF81-6457-A16ACF33F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D70B3C-99BB-4E04-84AA-6C756929E562}"/>
              </a:ext>
            </a:extLst>
          </p:cNvPr>
          <p:cNvSpPr/>
          <p:nvPr/>
        </p:nvSpPr>
        <p:spPr>
          <a:xfrm>
            <a:off x="0" y="0"/>
            <a:ext cx="12192000" cy="1206500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2. Quantifying the most attributable benefits</a:t>
            </a:r>
            <a:b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…but not at the expense of the rest</a:t>
            </a:r>
          </a:p>
        </p:txBody>
      </p:sp>
    </p:spTree>
    <p:extLst>
      <p:ext uri="{BB962C8B-B14F-4D97-AF65-F5344CB8AC3E}">
        <p14:creationId xmlns:p14="http://schemas.microsoft.com/office/powerpoint/2010/main" val="211722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86808CD-C48D-6A25-209F-B2BDB09F8854}"/>
              </a:ext>
            </a:extLst>
          </p:cNvPr>
          <p:cNvSpPr/>
          <p:nvPr/>
        </p:nvSpPr>
        <p:spPr>
          <a:xfrm>
            <a:off x="838423" y="1503281"/>
            <a:ext cx="5662390" cy="2231560"/>
          </a:xfrm>
          <a:prstGeom prst="wedgeRoundRectCallout">
            <a:avLst>
              <a:gd name="adj1" fmla="val -66279"/>
              <a:gd name="adj2" fmla="val 21542"/>
              <a:gd name="adj3" fmla="val 16667"/>
            </a:avLst>
          </a:prstGeom>
          <a:solidFill>
            <a:srgbClr val="833C9F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more salient information shared the better… – as </a:t>
            </a:r>
            <a:r>
              <a:rPr lang="en-GB" sz="3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 spend countless hours </a:t>
            </a:r>
            <a: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trying to access info via the phone / emails etc.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DD6DBF-39D4-7AD2-2006-6BAB311DFADA}"/>
              </a:ext>
            </a:extLst>
          </p:cNvPr>
          <p:cNvSpPr/>
          <p:nvPr/>
        </p:nvSpPr>
        <p:spPr>
          <a:xfrm>
            <a:off x="1310309" y="3968824"/>
            <a:ext cx="5503141" cy="2231560"/>
          </a:xfrm>
          <a:prstGeom prst="wedgeRoundRectCallout">
            <a:avLst>
              <a:gd name="adj1" fmla="val -51355"/>
              <a:gd name="adj2" fmla="val 63657"/>
              <a:gd name="adj3" fmla="val 16667"/>
            </a:avLst>
          </a:prstGeom>
          <a:solidFill>
            <a:srgbClr val="833C9F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What the service user is missing is </a:t>
            </a:r>
            <a:r>
              <a:rPr lang="en-GB" sz="3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time to talk with us</a:t>
            </a:r>
            <a: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… </a:t>
            </a:r>
            <a:b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 spend more time gathering information</a:t>
            </a: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 </a:t>
            </a:r>
            <a:r>
              <a:rPr lang="en-GB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GB" sz="32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779990D-99AB-289A-9E8F-9805676DBFC2}"/>
              </a:ext>
            </a:extLst>
          </p:cNvPr>
          <p:cNvSpPr/>
          <p:nvPr/>
        </p:nvSpPr>
        <p:spPr>
          <a:xfrm>
            <a:off x="6933024" y="1399742"/>
            <a:ext cx="4940329" cy="4029508"/>
          </a:xfrm>
          <a:prstGeom prst="wedgeRoundRectCallout">
            <a:avLst>
              <a:gd name="adj1" fmla="val 56838"/>
              <a:gd name="adj2" fmla="val 61773"/>
              <a:gd name="adj3" fmla="val 16667"/>
            </a:avLst>
          </a:prstGeom>
          <a:solidFill>
            <a:srgbClr val="833C9F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It </a:t>
            </a:r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frees your time up 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to allow you to do the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problem-solving part of the case 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quicker…</a:t>
            </a: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000">
              <a:solidFill>
                <a:schemeClr val="bg1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endParaRPr>
          </a:p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it </a:t>
            </a:r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frees your mind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 a little bit more to allow you that time to actually think about it. </a:t>
            </a:r>
          </a:p>
          <a:p>
            <a:pPr algn="ctr"/>
            <a:endParaRPr lang="en-GB" sz="2000">
              <a:solidFill>
                <a:schemeClr val="bg1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endParaRPr>
          </a:p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The service user gets a </a:t>
            </a:r>
            <a:b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</a:br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much better outcome.</a:t>
            </a:r>
            <a:endParaRPr lang="en-GB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DF55320-4CFB-D89D-FCDF-37C44A57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57F85D-9DA0-C389-113D-1313D5931FED}"/>
              </a:ext>
            </a:extLst>
          </p:cNvPr>
          <p:cNvSpPr/>
          <p:nvPr/>
        </p:nvSpPr>
        <p:spPr>
          <a:xfrm>
            <a:off x="0" y="-1"/>
            <a:ext cx="12192000" cy="1165759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2. Quantifying the most attributable benefits</a:t>
            </a:r>
            <a:b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…but not at the expense of the rest</a:t>
            </a:r>
          </a:p>
        </p:txBody>
      </p:sp>
    </p:spTree>
    <p:extLst>
      <p:ext uri="{BB962C8B-B14F-4D97-AF65-F5344CB8AC3E}">
        <p14:creationId xmlns:p14="http://schemas.microsoft.com/office/powerpoint/2010/main" val="321555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AA9574-BFC2-D91A-045C-FD861BF70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86575"/>
              </p:ext>
            </p:extLst>
          </p:nvPr>
        </p:nvGraphicFramePr>
        <p:xfrm>
          <a:off x="671514" y="1485901"/>
          <a:ext cx="10987086" cy="452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>
                  <a:extLst>
                    <a:ext uri="{9D8B030D-6E8A-4147-A177-3AD203B41FA5}">
                      <a16:colId xmlns:a16="http://schemas.microsoft.com/office/drawing/2014/main" val="2863012349"/>
                    </a:ext>
                  </a:extLst>
                </a:gridCol>
                <a:gridCol w="935436">
                  <a:extLst>
                    <a:ext uri="{9D8B030D-6E8A-4147-A177-3AD203B41FA5}">
                      <a16:colId xmlns:a16="http://schemas.microsoft.com/office/drawing/2014/main" val="3687410000"/>
                    </a:ext>
                  </a:extLst>
                </a:gridCol>
                <a:gridCol w="935436">
                  <a:extLst>
                    <a:ext uri="{9D8B030D-6E8A-4147-A177-3AD203B41FA5}">
                      <a16:colId xmlns:a16="http://schemas.microsoft.com/office/drawing/2014/main" val="857730935"/>
                    </a:ext>
                  </a:extLst>
                </a:gridCol>
                <a:gridCol w="1162395">
                  <a:extLst>
                    <a:ext uri="{9D8B030D-6E8A-4147-A177-3AD203B41FA5}">
                      <a16:colId xmlns:a16="http://schemas.microsoft.com/office/drawing/2014/main" val="2452192095"/>
                    </a:ext>
                  </a:extLst>
                </a:gridCol>
                <a:gridCol w="697501">
                  <a:extLst>
                    <a:ext uri="{9D8B030D-6E8A-4147-A177-3AD203B41FA5}">
                      <a16:colId xmlns:a16="http://schemas.microsoft.com/office/drawing/2014/main" val="932986106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2166741437"/>
                    </a:ext>
                  </a:extLst>
                </a:gridCol>
                <a:gridCol w="951961">
                  <a:extLst>
                    <a:ext uri="{9D8B030D-6E8A-4147-A177-3AD203B41FA5}">
                      <a16:colId xmlns:a16="http://schemas.microsoft.com/office/drawing/2014/main" val="3016448877"/>
                    </a:ext>
                  </a:extLst>
                </a:gridCol>
                <a:gridCol w="995146">
                  <a:extLst>
                    <a:ext uri="{9D8B030D-6E8A-4147-A177-3AD203B41FA5}">
                      <a16:colId xmlns:a16="http://schemas.microsoft.com/office/drawing/2014/main" val="2306234952"/>
                    </a:ext>
                  </a:extLst>
                </a:gridCol>
                <a:gridCol w="1179619">
                  <a:extLst>
                    <a:ext uri="{9D8B030D-6E8A-4147-A177-3AD203B41FA5}">
                      <a16:colId xmlns:a16="http://schemas.microsoft.com/office/drawing/2014/main" val="1833617764"/>
                    </a:ext>
                  </a:extLst>
                </a:gridCol>
                <a:gridCol w="872437">
                  <a:extLst>
                    <a:ext uri="{9D8B030D-6E8A-4147-A177-3AD203B41FA5}">
                      <a16:colId xmlns:a16="http://schemas.microsoft.com/office/drawing/2014/main" val="225246245"/>
                    </a:ext>
                  </a:extLst>
                </a:gridCol>
              </a:tblGrid>
              <a:tr h="114122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Pilot Teams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  <a:latin typeface="Calibri"/>
                        </a:rPr>
                        <a:t>Use cases</a:t>
                      </a: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</a:rPr>
                        <a:t>Time savings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Resource sustainability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Better care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Safety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Patient experience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Staff 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experience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Collaboration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Equity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A81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36611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All settings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7592552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Adult Social Care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9005010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ASC Occupational Therapy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7140705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General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718727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LOROS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23110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LPT mental health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173840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UHL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917420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UHL outpatient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91456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Discharge Hub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3887581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</a:rPr>
                        <a:t>Grand Total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29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16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17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8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9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3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2</a:t>
                      </a:r>
                      <a:endParaRPr lang="en-GB" sz="16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819538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20F7C1-5D44-5CCD-5F72-4041B60E0DFD}"/>
              </a:ext>
            </a:extLst>
          </p:cNvPr>
          <p:cNvSpPr/>
          <p:nvPr/>
        </p:nvSpPr>
        <p:spPr>
          <a:xfrm>
            <a:off x="4168775" y="1454942"/>
            <a:ext cx="860425" cy="4560090"/>
          </a:xfrm>
          <a:prstGeom prst="roundRect">
            <a:avLst>
              <a:gd name="adj" fmla="val 471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B73573-3F36-6C08-1796-EDE304C2D59E}"/>
              </a:ext>
            </a:extLst>
          </p:cNvPr>
          <p:cNvSpPr/>
          <p:nvPr/>
        </p:nvSpPr>
        <p:spPr>
          <a:xfrm>
            <a:off x="5129213" y="1454942"/>
            <a:ext cx="6529387" cy="4560090"/>
          </a:xfrm>
          <a:prstGeom prst="roundRect">
            <a:avLst>
              <a:gd name="adj" fmla="val 10542"/>
            </a:avLst>
          </a:prstGeom>
          <a:noFill/>
          <a:ln w="57150">
            <a:solidFill>
              <a:srgbClr val="782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7CCEE-754B-42CE-177B-2E787BF6718D}"/>
              </a:ext>
            </a:extLst>
          </p:cNvPr>
          <p:cNvSpPr/>
          <p:nvPr/>
        </p:nvSpPr>
        <p:spPr>
          <a:xfrm>
            <a:off x="0" y="0"/>
            <a:ext cx="12192000" cy="104337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2. Quantifying the most attributable benefits</a:t>
            </a:r>
            <a:b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…but not at the expense of the rest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D81EEA57-BCC3-F050-FF1C-40773EBF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Management outline">
            <a:extLst>
              <a:ext uri="{FF2B5EF4-FFF2-40B4-BE49-F238E27FC236}">
                <a16:creationId xmlns:a16="http://schemas.microsoft.com/office/drawing/2014/main" id="{A9B38765-1289-4932-9C65-BC7CB4059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8443" y="3543240"/>
            <a:ext cx="734291" cy="7342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68EAB0-A7F5-430D-9701-529B6D4529D6}"/>
              </a:ext>
            </a:extLst>
          </p:cNvPr>
          <p:cNvSpPr/>
          <p:nvPr/>
        </p:nvSpPr>
        <p:spPr>
          <a:xfrm>
            <a:off x="1657205" y="2872240"/>
            <a:ext cx="4935464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Collaboratively identifying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information services need</a:t>
            </a:r>
            <a:endParaRPr lang="en-GB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 </a:t>
            </a:r>
            <a:endParaRPr lang="en-GB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organise it</a:t>
            </a: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...and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measure whether that helps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78B93-C17F-4BCF-9395-CD184CFE6AF0}"/>
              </a:ext>
            </a:extLst>
          </p:cNvPr>
          <p:cNvSpPr/>
          <p:nvPr/>
        </p:nvSpPr>
        <p:spPr>
          <a:xfrm>
            <a:off x="1680772" y="1158156"/>
            <a:ext cx="961894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Not used = no benefits </a:t>
            </a:r>
          </a:p>
          <a:p>
            <a:r>
              <a:rPr lang="en-GB" sz="2400" b="1">
                <a:solidFill>
                  <a:srgbClr val="78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with the end in mind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– what do we want to achieve?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Understanding when and why services will use the LLR 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Ensuring everyone achieves the potential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8658D5-08A9-4247-9C26-DAC77E9303E6}"/>
              </a:ext>
            </a:extLst>
          </p:cNvPr>
          <p:cNvSpPr/>
          <p:nvPr/>
        </p:nvSpPr>
        <p:spPr>
          <a:xfrm>
            <a:off x="645314" y="1194780"/>
            <a:ext cx="858982" cy="858982"/>
          </a:xfrm>
          <a:prstGeom prst="ellipse">
            <a:avLst/>
          </a:prstGeom>
          <a:solidFill>
            <a:srgbClr val="782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Influencer outline">
            <a:extLst>
              <a:ext uri="{FF2B5EF4-FFF2-40B4-BE49-F238E27FC236}">
                <a16:creationId xmlns:a16="http://schemas.microsoft.com/office/drawing/2014/main" id="{C3D4EE77-192F-482B-A843-82D0C3917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211" y="1194780"/>
            <a:ext cx="794467" cy="7944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F467B3-7B62-5C2C-2042-3D844C7C640F}"/>
              </a:ext>
            </a:extLst>
          </p:cNvPr>
          <p:cNvGrpSpPr/>
          <p:nvPr/>
        </p:nvGrpSpPr>
        <p:grpSpPr>
          <a:xfrm>
            <a:off x="704117" y="4822360"/>
            <a:ext cx="858982" cy="858982"/>
            <a:chOff x="656426" y="4427000"/>
            <a:chExt cx="858982" cy="85898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C324C1-90D0-FC53-CDE9-D24BADF3ED7E}"/>
                </a:ext>
              </a:extLst>
            </p:cNvPr>
            <p:cNvSpPr/>
            <p:nvPr/>
          </p:nvSpPr>
          <p:spPr>
            <a:xfrm>
              <a:off x="656426" y="4427000"/>
              <a:ext cx="858982" cy="858982"/>
            </a:xfrm>
            <a:prstGeom prst="ellipse">
              <a:avLst/>
            </a:prstGeom>
            <a:solidFill>
              <a:srgbClr val="7822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Graphic 31" descr="Clipboard Mixed outline">
              <a:extLst>
                <a:ext uri="{FF2B5EF4-FFF2-40B4-BE49-F238E27FC236}">
                  <a16:creationId xmlns:a16="http://schemas.microsoft.com/office/drawing/2014/main" id="{D6F63B0F-341B-64F1-1060-75F090FF4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3666" y="4518807"/>
              <a:ext cx="675367" cy="675367"/>
            </a:xfrm>
            <a:prstGeom prst="rect">
              <a:avLst/>
            </a:prstGeom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F684E977-14DA-8080-94FB-4634A02E229D}"/>
              </a:ext>
            </a:extLst>
          </p:cNvPr>
          <p:cNvSpPr/>
          <p:nvPr/>
        </p:nvSpPr>
        <p:spPr>
          <a:xfrm>
            <a:off x="639602" y="2999509"/>
            <a:ext cx="858982" cy="858982"/>
          </a:xfrm>
          <a:prstGeom prst="ellipse">
            <a:avLst/>
          </a:prstGeom>
          <a:solidFill>
            <a:srgbClr val="782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phic 37" descr="Cheers outline">
            <a:extLst>
              <a:ext uri="{FF2B5EF4-FFF2-40B4-BE49-F238E27FC236}">
                <a16:creationId xmlns:a16="http://schemas.microsoft.com/office/drawing/2014/main" id="{C582FDE6-5095-112D-1FA7-87D94F0A75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988" y="3085102"/>
            <a:ext cx="687795" cy="68779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8F92AA8-1CFB-4D42-3DC0-247188705027}"/>
              </a:ext>
            </a:extLst>
          </p:cNvPr>
          <p:cNvSpPr/>
          <p:nvPr/>
        </p:nvSpPr>
        <p:spPr>
          <a:xfrm>
            <a:off x="1657205" y="4795587"/>
            <a:ext cx="5503416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Helps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Prioritise data additions and rollout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</p:txBody>
      </p:sp>
      <p:pic>
        <p:nvPicPr>
          <p:cNvPr id="2" name="Picture 5" descr="Timeline&#10;&#10;Description automatically generated">
            <a:extLst>
              <a:ext uri="{FF2B5EF4-FFF2-40B4-BE49-F238E27FC236}">
                <a16:creationId xmlns:a16="http://schemas.microsoft.com/office/drawing/2014/main" id="{BAE8E165-7C40-C06E-AD40-408DD04CB1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84859">
            <a:off x="6995449" y="2568693"/>
            <a:ext cx="4644918" cy="3112416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9966C0C-8480-B212-3C79-D6568777EB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CCB681-BB8A-7E90-0C93-C96AAF2A448C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3 Solving the right problems with the user base</a:t>
            </a:r>
          </a:p>
        </p:txBody>
      </p:sp>
    </p:spTree>
    <p:extLst>
      <p:ext uri="{BB962C8B-B14F-4D97-AF65-F5344CB8AC3E}">
        <p14:creationId xmlns:p14="http://schemas.microsoft.com/office/powerpoint/2010/main" val="280157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73B9-CF32-0790-ED31-270DF198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1" y="1181190"/>
            <a:ext cx="11246265" cy="15835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Many more to engage and on-board</a:t>
            </a:r>
          </a:p>
        </p:txBody>
      </p:sp>
      <p:pic>
        <p:nvPicPr>
          <p:cNvPr id="3" name="Picture 5" descr="Chart, treemap chart&#10;&#10;Description automatically generated">
            <a:extLst>
              <a:ext uri="{FF2B5EF4-FFF2-40B4-BE49-F238E27FC236}">
                <a16:creationId xmlns:a16="http://schemas.microsoft.com/office/drawing/2014/main" id="{7E1A482A-E7C3-0B3C-E96F-4F984421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1" y="2605713"/>
            <a:ext cx="9289056" cy="329659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6519DA7-5F00-7DD7-EF03-CCA2AAC2D58A}"/>
              </a:ext>
            </a:extLst>
          </p:cNvPr>
          <p:cNvSpPr/>
          <p:nvPr/>
        </p:nvSpPr>
        <p:spPr>
          <a:xfrm>
            <a:off x="8815388" y="2313668"/>
            <a:ext cx="3261581" cy="2244045"/>
          </a:xfrm>
          <a:prstGeom prst="wedgeRoundRectCallout">
            <a:avLst>
              <a:gd name="adj1" fmla="val 52496"/>
              <a:gd name="adj2" fmla="val 83022"/>
              <a:gd name="adj3" fmla="val 16667"/>
            </a:avLst>
          </a:prstGeom>
          <a:solidFill>
            <a:srgbClr val="782283"/>
          </a:solidFill>
          <a:ln>
            <a:solidFill>
              <a:srgbClr val="83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c100 use cases captured to date</a:t>
            </a:r>
          </a:p>
          <a:p>
            <a:pPr algn="ctr"/>
            <a:b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1/3 in the pilots</a:t>
            </a:r>
          </a:p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2/3 still to activate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E4510E0-F43F-B190-781B-3780231DC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3"/>
            <a:ext cx="1545867" cy="401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D27A2F-B3CD-DBA8-5F2B-E55ACAFD1440}"/>
              </a:ext>
            </a:extLst>
          </p:cNvPr>
          <p:cNvSpPr/>
          <p:nvPr/>
        </p:nvSpPr>
        <p:spPr>
          <a:xfrm>
            <a:off x="0" y="-1825"/>
            <a:ext cx="12192000" cy="112386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We know more about the needs of some groups</a:t>
            </a:r>
          </a:p>
        </p:txBody>
      </p:sp>
    </p:spTree>
    <p:extLst>
      <p:ext uri="{BB962C8B-B14F-4D97-AF65-F5344CB8AC3E}">
        <p14:creationId xmlns:p14="http://schemas.microsoft.com/office/powerpoint/2010/main" val="322684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87818-4793-5A8E-4C97-7CB2A594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071"/>
            <a:ext cx="12192000" cy="506231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Design: Evolving what is presented and how</a:t>
            </a:r>
          </a:p>
        </p:txBody>
      </p:sp>
    </p:spTree>
    <p:extLst>
      <p:ext uri="{BB962C8B-B14F-4D97-AF65-F5344CB8AC3E}">
        <p14:creationId xmlns:p14="http://schemas.microsoft.com/office/powerpoint/2010/main" val="1656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936593" y="2026310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pointless</a:t>
            </a:r>
          </a:p>
        </p:txBody>
      </p:sp>
    </p:spTree>
    <p:extLst>
      <p:ext uri="{BB962C8B-B14F-4D97-AF65-F5344CB8AC3E}">
        <p14:creationId xmlns:p14="http://schemas.microsoft.com/office/powerpoint/2010/main" val="57826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9CB77D-06B0-6BD3-E899-0E9EBE20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584" y="1420923"/>
            <a:ext cx="4008407" cy="18667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7" descr="Table&#10;&#10;Description automatically generated">
            <a:extLst>
              <a:ext uri="{FF2B5EF4-FFF2-40B4-BE49-F238E27FC236}">
                <a16:creationId xmlns:a16="http://schemas.microsoft.com/office/drawing/2014/main" id="{FEAC1D42-B5C3-F02D-C3A1-ACF97AE8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955" y="1826186"/>
            <a:ext cx="4382219" cy="2074302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66D5BA7-9463-8FBC-E77F-2B9DF58A5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49" y="1386945"/>
            <a:ext cx="1673997" cy="3059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EEE8D-6BF2-2D83-A211-D0A680828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512" y="3016773"/>
            <a:ext cx="3945502" cy="19982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0D50F-249D-E97C-DC7A-E4F81806D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565" y="4851441"/>
            <a:ext cx="4167930" cy="180556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B44E6FB-EB47-A8ED-C7D0-22E8BCB65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549" y="3544852"/>
            <a:ext cx="3964156" cy="1772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39FB86-E3F0-21AE-2CDE-A5F84090A1EF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Supporting confident adoption – change management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6ED7DFB2-E148-4C0C-8CFD-1D4F6DD6A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0FDED28-ADC2-12C2-8BB2-CD0217642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89768"/>
              </p:ext>
            </p:extLst>
          </p:nvPr>
        </p:nvGraphicFramePr>
        <p:xfrm>
          <a:off x="755073" y="1345334"/>
          <a:ext cx="10515600" cy="457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2A7927-4E72-56EA-6015-A8AA3DC3C3C6}"/>
              </a:ext>
            </a:extLst>
          </p:cNvPr>
          <p:cNvSpPr/>
          <p:nvPr/>
        </p:nvSpPr>
        <p:spPr>
          <a:xfrm>
            <a:off x="0" y="-79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r>
              <a:rPr lang="en-GB" sz="3600" b="1"/>
              <a:t>Strengths and challenges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8C668B5-C9D2-6C8E-3C5D-ADDAC6D49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Audience Benefits Realisation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DFB5C-05B7-982D-B9C2-F8D316F8EAF0}"/>
              </a:ext>
            </a:extLst>
          </p:cNvPr>
          <p:cNvSpPr txBox="1"/>
          <p:nvPr/>
        </p:nvSpPr>
        <p:spPr>
          <a:xfrm>
            <a:off x="636104" y="1214091"/>
            <a:ext cx="986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What’s your next challenge in maximising </a:t>
            </a:r>
            <a:r>
              <a:rPr lang="en-GB" sz="3200" b="1" dirty="0" err="1"/>
              <a:t>ShCR</a:t>
            </a:r>
            <a:r>
              <a:rPr lang="en-GB" sz="3200" b="1" dirty="0"/>
              <a:t> benefits?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B4723-DA73-0343-FA2C-1F1A1815319B}"/>
              </a:ext>
            </a:extLst>
          </p:cNvPr>
          <p:cNvSpPr txBox="1"/>
          <p:nvPr/>
        </p:nvSpPr>
        <p:spPr>
          <a:xfrm>
            <a:off x="682487" y="1798866"/>
            <a:ext cx="108270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Sharing the benefits themes at high level and then the detail data which supports the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our first benefits strategy focusing on one key benefit for each provider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Identifying and quantifying local benefits and getting stakeholder buy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a variety of benefits, not just time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Sustainable Model, Prioritise What Next? What does it look like in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Stakeholder engagement - ensuring that understanding and capturing the benefits is just as important as delivering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Focusing on the right use cases - a balance between ease of delivery and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 sure there’s enough data in the record for its users to see the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Stakeholder engagement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benefits workshops and securing benefit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 with the right frontline teams to understand how it may have improved the way they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Ensuring our organisation provides timely accurate data and that our staff can consume the information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4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Audience Benefits Realisation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DFB5C-05B7-982D-B9C2-F8D316F8EAF0}"/>
              </a:ext>
            </a:extLst>
          </p:cNvPr>
          <p:cNvSpPr txBox="1"/>
          <p:nvPr/>
        </p:nvSpPr>
        <p:spPr>
          <a:xfrm>
            <a:off x="742122" y="1211260"/>
            <a:ext cx="11179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What’s your next challenge in maximising </a:t>
            </a:r>
            <a:r>
              <a:rPr lang="en-GB" sz="3200" b="1" dirty="0" err="1"/>
              <a:t>ShCR</a:t>
            </a:r>
            <a:r>
              <a:rPr lang="en-GB" sz="3200" b="1" dirty="0"/>
              <a:t> benefits? (</a:t>
            </a:r>
            <a:r>
              <a:rPr lang="en-GB" sz="3200" b="1" dirty="0" err="1"/>
              <a:t>contd</a:t>
            </a:r>
            <a:r>
              <a:rPr lang="en-GB" sz="32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B4723-DA73-0343-FA2C-1F1A1815319B}"/>
              </a:ext>
            </a:extLst>
          </p:cNvPr>
          <p:cNvSpPr txBox="1"/>
          <p:nvPr/>
        </p:nvSpPr>
        <p:spPr>
          <a:xfrm>
            <a:off x="742122" y="1861088"/>
            <a:ext cx="1062008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Demonstrating value and benefit		Making our SCR sustainable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board to look beyond cash saving	Adoption of the system and measurement. 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buy in				Stakeholders buy in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Peer ownership - clinical engagement	Inter connectivity of data	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Usage campaign with frontline staff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Aligning technical capabilities to recognised benefits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Getting the right data into the care record	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Increase uptake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baselines				Regular reporting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forecast				Measuring benefits for collection and baselines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Measure the benefits correctly		Supporting the ICS Benefits leads to share their learning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Measuring benefits			Define a clear smart benefit management plan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benefit resource - dedicated role 	Resource in the team to find and track use cases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				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011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558800" y="221309"/>
            <a:ext cx="11074400" cy="100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lessons through tinkering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6203187"/>
            <a:ext cx="1878517" cy="433504"/>
          </a:xfrm>
          <a:prstGeom prst="rect">
            <a:avLst/>
          </a:prstGeom>
        </p:spPr>
      </p:pic>
      <p:pic>
        <p:nvPicPr>
          <p:cNvPr id="8" name="Online Media 7" title="Gever Tulley teaches life lessons through tinkering">
            <a:hlinkClick r:id="" action="ppaction://media"/>
            <a:extLst>
              <a:ext uri="{FF2B5EF4-FFF2-40B4-BE49-F238E27FC236}">
                <a16:creationId xmlns:a16="http://schemas.microsoft.com/office/drawing/2014/main" id="{ADE94331-F81A-3944-1399-C90D5E38CD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86714" y="1292734"/>
            <a:ext cx="8570468" cy="48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D091CC7-9A69-3B27-0DD4-AD13C6FA3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753251"/>
              </p:ext>
            </p:extLst>
          </p:nvPr>
        </p:nvGraphicFramePr>
        <p:xfrm>
          <a:off x="4586245" y="306540"/>
          <a:ext cx="6983556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6767E1-F47C-AB91-7C1B-F4D4412F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77" y="854987"/>
            <a:ext cx="3822801" cy="5002888"/>
          </a:xfrm>
          <a:solidFill>
            <a:srgbClr val="78228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Arial"/>
                <a:cs typeface="Arial"/>
              </a:rPr>
              <a:t>Benefits speed exchange</a:t>
            </a:r>
            <a:r>
              <a:rPr lang="en-US" sz="400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br>
              <a:rPr lang="en-US" sz="4000" kern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>
                <a:solidFill>
                  <a:srgbClr val="FFFFFF"/>
                </a:solidFill>
                <a:latin typeface="Arial"/>
                <a:cs typeface="Arial"/>
              </a:rPr>
              <a:t>Match-making your challenges and solutions</a:t>
            </a:r>
            <a:br>
              <a:rPr lang="en-US" sz="4000" kern="1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kern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1200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br>
              <a:rPr lang="en-US" sz="3600">
                <a:latin typeface="Arial"/>
                <a:cs typeface="Arial"/>
              </a:rPr>
            </a:br>
            <a:r>
              <a:rPr lang="en-US" sz="3600">
                <a:solidFill>
                  <a:srgbClr val="FFFFFF"/>
                </a:solidFill>
                <a:latin typeface="Arial"/>
                <a:cs typeface="Arial"/>
              </a:rPr>
              <a:t>  </a:t>
            </a:r>
            <a:r>
              <a:rPr lang="en-US" sz="3100" kern="1200">
                <a:solidFill>
                  <a:srgbClr val="FFFFFF"/>
                </a:solidFill>
                <a:latin typeface="Arial"/>
                <a:cs typeface="Arial"/>
              </a:rPr>
              <a:t>Menu of ideas</a:t>
            </a:r>
            <a:r>
              <a:rPr lang="en-US" sz="3100">
                <a:solidFill>
                  <a:srgbClr val="FFFFFF"/>
                </a:solidFill>
                <a:latin typeface="Arial"/>
                <a:cs typeface="Arial"/>
              </a:rPr>
              <a:t>     </a:t>
            </a:r>
            <a:br>
              <a:rPr lang="en-US" sz="3100">
                <a:latin typeface="Arial"/>
                <a:cs typeface="Arial"/>
              </a:rPr>
            </a:br>
            <a:r>
              <a:rPr lang="en-US" sz="31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sz="3100" kern="1200">
                <a:solidFill>
                  <a:srgbClr val="FFFFFF"/>
                </a:solidFill>
                <a:latin typeface="Arial"/>
                <a:cs typeface="Arial"/>
              </a:rPr>
              <a:t> Take-away actions</a:t>
            </a:r>
            <a:endParaRPr lang="en-US" sz="4000" kern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43466-73BA-577F-693E-74764095DA84}"/>
              </a:ext>
            </a:extLst>
          </p:cNvPr>
          <p:cNvSpPr txBox="1"/>
          <p:nvPr/>
        </p:nvSpPr>
        <p:spPr>
          <a:xfrm rot="21316366">
            <a:off x="8877942" y="2803253"/>
            <a:ext cx="2452939" cy="7332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/>
              <a:t>CHALLENGES</a:t>
            </a:r>
            <a:endParaRPr lang="en-GB" sz="1400" b="1" kern="1200"/>
          </a:p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/>
              <a:t>Name – ShCR prog or product</a:t>
            </a:r>
            <a:endParaRPr lang="en-US" sz="1400" b="1" kern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E235F-1313-17D0-41A8-5DD2E14A1B7C}"/>
              </a:ext>
            </a:extLst>
          </p:cNvPr>
          <p:cNvSpPr txBox="1"/>
          <p:nvPr/>
        </p:nvSpPr>
        <p:spPr>
          <a:xfrm rot="21244064">
            <a:off x="5845318" y="2830616"/>
            <a:ext cx="2496813" cy="6851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335" tIns="58335" rIns="58335" bIns="58335" numCol="1" spcCol="1270" anchor="ctr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/>
              <a:t>STRENGTHS</a:t>
            </a:r>
            <a:r>
              <a:rPr lang="en-GB" sz="1400" b="1"/>
              <a:t> </a:t>
            </a:r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/>
              <a:t>N</a:t>
            </a:r>
            <a:r>
              <a:rPr lang="en-GB" sz="1400" b="1" kern="1200"/>
              <a:t>ame – ShCR prog or product</a:t>
            </a:r>
            <a:endParaRPr lang="en-US" sz="1200" b="1" kern="120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3CD2163-662B-BE42-B4E2-EE209B385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934" y="6375922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7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DA0886-E071-5F83-DB6B-F212EAB78124}"/>
              </a:ext>
            </a:extLst>
          </p:cNvPr>
          <p:cNvSpPr/>
          <p:nvPr/>
        </p:nvSpPr>
        <p:spPr>
          <a:xfrm>
            <a:off x="0" y="-38534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Speed Exchange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B1917BC-86F7-E2EA-58CE-7B8B47F4F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97371"/>
              </p:ext>
            </p:extLst>
          </p:nvPr>
        </p:nvGraphicFramePr>
        <p:xfrm>
          <a:off x="654980" y="1025658"/>
          <a:ext cx="11267499" cy="531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B84D434-FEF6-85CD-7B94-DB37D2C8C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6612" y="6309072"/>
            <a:ext cx="1545867" cy="351076"/>
          </a:xfrm>
          <a:prstGeom prst="rect">
            <a:avLst/>
          </a:prstGeom>
        </p:spPr>
      </p:pic>
      <p:pic>
        <p:nvPicPr>
          <p:cNvPr id="10" name="Graphic 9" descr="Flowchart outline">
            <a:extLst>
              <a:ext uri="{FF2B5EF4-FFF2-40B4-BE49-F238E27FC236}">
                <a16:creationId xmlns:a16="http://schemas.microsoft.com/office/drawing/2014/main" id="{97DFDD2A-5A81-2429-5081-3DC79E92B7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7270" y="1682357"/>
            <a:ext cx="914399" cy="914399"/>
          </a:xfrm>
          <a:prstGeom prst="rect">
            <a:avLst/>
          </a:prstGeom>
        </p:spPr>
      </p:pic>
      <p:pic>
        <p:nvPicPr>
          <p:cNvPr id="12" name="Graphic 11" descr="Lightbulb and gear outline">
            <a:extLst>
              <a:ext uri="{FF2B5EF4-FFF2-40B4-BE49-F238E27FC236}">
                <a16:creationId xmlns:a16="http://schemas.microsoft.com/office/drawing/2014/main" id="{079AA1BB-B900-F713-6DF8-111AAA471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36480" y="2601543"/>
            <a:ext cx="815980" cy="815980"/>
          </a:xfrm>
          <a:prstGeom prst="rect">
            <a:avLst/>
          </a:prstGeom>
        </p:spPr>
      </p:pic>
      <p:pic>
        <p:nvPicPr>
          <p:cNvPr id="20" name="Graphic 19" descr="Comment Add outline">
            <a:extLst>
              <a:ext uri="{FF2B5EF4-FFF2-40B4-BE49-F238E27FC236}">
                <a16:creationId xmlns:a16="http://schemas.microsoft.com/office/drawing/2014/main" id="{E31CB9F3-3129-A537-AA57-03AE9ECE05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30069" y="461684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00C4D5-445A-C54E-7D9F-86EF1F31D4DB}"/>
              </a:ext>
            </a:extLst>
          </p:cNvPr>
          <p:cNvSpPr txBox="1"/>
          <p:nvPr/>
        </p:nvSpPr>
        <p:spPr>
          <a:xfrm rot="21316366">
            <a:off x="4301067" y="120735"/>
            <a:ext cx="2230962" cy="707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/>
              <a:t>CHALLENGES</a:t>
            </a:r>
            <a:endParaRPr lang="en-GB" sz="1400" b="1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2128F-CD22-FE3C-2C74-667D14B03383}"/>
              </a:ext>
            </a:extLst>
          </p:cNvPr>
          <p:cNvSpPr txBox="1"/>
          <p:nvPr/>
        </p:nvSpPr>
        <p:spPr>
          <a:xfrm rot="21316366">
            <a:off x="9418055" y="123653"/>
            <a:ext cx="2001277" cy="692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/>
              <a:t>ACTIONS</a:t>
            </a:r>
            <a:endParaRPr lang="en-GB" sz="1400" b="1" kern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0D3E44-165B-C5CD-767A-203025AF6C86}"/>
              </a:ext>
            </a:extLst>
          </p:cNvPr>
          <p:cNvSpPr txBox="1"/>
          <p:nvPr/>
        </p:nvSpPr>
        <p:spPr>
          <a:xfrm rot="21244064">
            <a:off x="6828117" y="125422"/>
            <a:ext cx="2294072" cy="655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335" tIns="58335" rIns="58335" bIns="58335" numCol="1" spcCol="1270" anchor="ctr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/>
              <a:t>OPTIONS/IDEAS</a:t>
            </a:r>
            <a:r>
              <a:rPr lang="en-GB" sz="1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00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3F24-5A75-36F7-CEA9-744CD2A8DB1B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...where do we go from here?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39" name="Google Shape;214;p8">
            <a:extLst>
              <a:ext uri="{FF2B5EF4-FFF2-40B4-BE49-F238E27FC236}">
                <a16:creationId xmlns:a16="http://schemas.microsoft.com/office/drawing/2014/main" id="{ED09F4C7-FA44-60BF-AFE2-EE4FBCF9EC76}"/>
              </a:ext>
            </a:extLst>
          </p:cNvPr>
          <p:cNvSpPr/>
          <p:nvPr/>
        </p:nvSpPr>
        <p:spPr>
          <a:xfrm>
            <a:off x="3716426" y="1074744"/>
            <a:ext cx="3024618" cy="3022537"/>
          </a:xfrm>
          <a:custGeom>
            <a:avLst/>
            <a:gdLst/>
            <a:ahLst/>
            <a:cxnLst/>
            <a:rect l="l" t="t" r="r" b="b"/>
            <a:pathLst>
              <a:path w="6419" h="6418" extrusionOk="0">
                <a:moveTo>
                  <a:pt x="812" y="1702"/>
                </a:moveTo>
                <a:lnTo>
                  <a:pt x="812" y="1702"/>
                </a:lnTo>
                <a:cubicBezTo>
                  <a:pt x="891" y="1782"/>
                  <a:pt x="1015" y="1791"/>
                  <a:pt x="1156" y="1738"/>
                </a:cubicBezTo>
                <a:cubicBezTo>
                  <a:pt x="1174" y="1756"/>
                  <a:pt x="1200" y="1773"/>
                  <a:pt x="1227" y="1791"/>
                </a:cubicBezTo>
                <a:cubicBezTo>
                  <a:pt x="1262" y="1835"/>
                  <a:pt x="1288" y="1879"/>
                  <a:pt x="1297" y="1906"/>
                </a:cubicBezTo>
                <a:cubicBezTo>
                  <a:pt x="0" y="3203"/>
                  <a:pt x="0" y="3203"/>
                  <a:pt x="0" y="3203"/>
                </a:cubicBezTo>
                <a:cubicBezTo>
                  <a:pt x="1297" y="4501"/>
                  <a:pt x="1297" y="4501"/>
                  <a:pt x="1297" y="4501"/>
                </a:cubicBezTo>
                <a:cubicBezTo>
                  <a:pt x="1333" y="4492"/>
                  <a:pt x="1368" y="4475"/>
                  <a:pt x="1412" y="4430"/>
                </a:cubicBezTo>
                <a:cubicBezTo>
                  <a:pt x="1439" y="4413"/>
                  <a:pt x="1456" y="4386"/>
                  <a:pt x="1465" y="4360"/>
                </a:cubicBezTo>
                <a:cubicBezTo>
                  <a:pt x="1421" y="4218"/>
                  <a:pt x="1430" y="4095"/>
                  <a:pt x="1500" y="4015"/>
                </a:cubicBezTo>
                <a:cubicBezTo>
                  <a:pt x="1641" y="3874"/>
                  <a:pt x="1959" y="3962"/>
                  <a:pt x="2206" y="4210"/>
                </a:cubicBezTo>
                <a:cubicBezTo>
                  <a:pt x="2454" y="4457"/>
                  <a:pt x="2542" y="4775"/>
                  <a:pt x="2401" y="4916"/>
                </a:cubicBezTo>
                <a:cubicBezTo>
                  <a:pt x="2321" y="4986"/>
                  <a:pt x="2198" y="4995"/>
                  <a:pt x="2056" y="4951"/>
                </a:cubicBezTo>
                <a:cubicBezTo>
                  <a:pt x="2030" y="4960"/>
                  <a:pt x="2012" y="4978"/>
                  <a:pt x="1986" y="5004"/>
                </a:cubicBezTo>
                <a:cubicBezTo>
                  <a:pt x="1950" y="5039"/>
                  <a:pt x="1924" y="5084"/>
                  <a:pt x="1915" y="5119"/>
                </a:cubicBezTo>
                <a:cubicBezTo>
                  <a:pt x="3213" y="6417"/>
                  <a:pt x="3213" y="6417"/>
                  <a:pt x="3213" y="6417"/>
                </a:cubicBezTo>
                <a:cubicBezTo>
                  <a:pt x="4511" y="5119"/>
                  <a:pt x="4511" y="5119"/>
                  <a:pt x="4511" y="5119"/>
                </a:cubicBezTo>
                <a:cubicBezTo>
                  <a:pt x="4537" y="5128"/>
                  <a:pt x="4581" y="5154"/>
                  <a:pt x="4625" y="5189"/>
                </a:cubicBezTo>
                <a:cubicBezTo>
                  <a:pt x="4643" y="5216"/>
                  <a:pt x="4661" y="5242"/>
                  <a:pt x="4678" y="5260"/>
                </a:cubicBezTo>
                <a:cubicBezTo>
                  <a:pt x="4625" y="5401"/>
                  <a:pt x="4634" y="5525"/>
                  <a:pt x="4714" y="5604"/>
                </a:cubicBezTo>
                <a:cubicBezTo>
                  <a:pt x="4855" y="5746"/>
                  <a:pt x="5164" y="5657"/>
                  <a:pt x="5411" y="5410"/>
                </a:cubicBezTo>
                <a:cubicBezTo>
                  <a:pt x="5658" y="5163"/>
                  <a:pt x="5747" y="4845"/>
                  <a:pt x="5605" y="4704"/>
                </a:cubicBezTo>
                <a:cubicBezTo>
                  <a:pt x="5535" y="4633"/>
                  <a:pt x="5402" y="4625"/>
                  <a:pt x="5261" y="4677"/>
                </a:cubicBezTo>
                <a:cubicBezTo>
                  <a:pt x="5243" y="4660"/>
                  <a:pt x="5217" y="4642"/>
                  <a:pt x="5190" y="4616"/>
                </a:cubicBezTo>
                <a:cubicBezTo>
                  <a:pt x="5155" y="4580"/>
                  <a:pt x="5129" y="4536"/>
                  <a:pt x="5120" y="4501"/>
                </a:cubicBezTo>
                <a:cubicBezTo>
                  <a:pt x="6418" y="3203"/>
                  <a:pt x="6418" y="3203"/>
                  <a:pt x="6418" y="3203"/>
                </a:cubicBezTo>
                <a:cubicBezTo>
                  <a:pt x="5120" y="1906"/>
                  <a:pt x="5120" y="1906"/>
                  <a:pt x="5120" y="1906"/>
                </a:cubicBezTo>
                <a:cubicBezTo>
                  <a:pt x="5137" y="1879"/>
                  <a:pt x="5155" y="1835"/>
                  <a:pt x="5199" y="1791"/>
                </a:cubicBezTo>
                <a:cubicBezTo>
                  <a:pt x="5217" y="1773"/>
                  <a:pt x="5243" y="1756"/>
                  <a:pt x="5261" y="1738"/>
                </a:cubicBezTo>
                <a:cubicBezTo>
                  <a:pt x="5402" y="1791"/>
                  <a:pt x="5535" y="1782"/>
                  <a:pt x="5605" y="1702"/>
                </a:cubicBezTo>
                <a:cubicBezTo>
                  <a:pt x="5747" y="1562"/>
                  <a:pt x="5658" y="1253"/>
                  <a:pt x="5411" y="1006"/>
                </a:cubicBezTo>
                <a:cubicBezTo>
                  <a:pt x="5164" y="759"/>
                  <a:pt x="4855" y="671"/>
                  <a:pt x="4714" y="812"/>
                </a:cubicBezTo>
                <a:cubicBezTo>
                  <a:pt x="4634" y="882"/>
                  <a:pt x="4625" y="1015"/>
                  <a:pt x="4678" y="1156"/>
                </a:cubicBezTo>
                <a:cubicBezTo>
                  <a:pt x="4661" y="1174"/>
                  <a:pt x="4643" y="1200"/>
                  <a:pt x="4625" y="1227"/>
                </a:cubicBezTo>
                <a:cubicBezTo>
                  <a:pt x="4581" y="1262"/>
                  <a:pt x="4537" y="1288"/>
                  <a:pt x="4511" y="1297"/>
                </a:cubicBezTo>
                <a:cubicBezTo>
                  <a:pt x="3213" y="0"/>
                  <a:pt x="3213" y="0"/>
                  <a:pt x="3213" y="0"/>
                </a:cubicBezTo>
                <a:cubicBezTo>
                  <a:pt x="1915" y="1297"/>
                  <a:pt x="1915" y="1297"/>
                  <a:pt x="1915" y="1297"/>
                </a:cubicBezTo>
                <a:cubicBezTo>
                  <a:pt x="1880" y="1288"/>
                  <a:pt x="1836" y="1262"/>
                  <a:pt x="1800" y="1227"/>
                </a:cubicBezTo>
                <a:cubicBezTo>
                  <a:pt x="1774" y="1200"/>
                  <a:pt x="1756" y="1174"/>
                  <a:pt x="1739" y="1156"/>
                </a:cubicBezTo>
                <a:cubicBezTo>
                  <a:pt x="1792" y="1015"/>
                  <a:pt x="1783" y="882"/>
                  <a:pt x="1712" y="812"/>
                </a:cubicBezTo>
                <a:cubicBezTo>
                  <a:pt x="1571" y="671"/>
                  <a:pt x="1253" y="759"/>
                  <a:pt x="1006" y="1006"/>
                </a:cubicBezTo>
                <a:cubicBezTo>
                  <a:pt x="759" y="1253"/>
                  <a:pt x="670" y="1562"/>
                  <a:pt x="812" y="1702"/>
                </a:cubicBezTo>
              </a:path>
            </a:pathLst>
          </a:custGeom>
          <a:solidFill>
            <a:srgbClr val="D9458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ts val="1800"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16;p8">
            <a:extLst>
              <a:ext uri="{FF2B5EF4-FFF2-40B4-BE49-F238E27FC236}">
                <a16:creationId xmlns:a16="http://schemas.microsoft.com/office/drawing/2014/main" id="{DEA8C37A-3072-DE90-FF49-097CDD6C8442}"/>
              </a:ext>
            </a:extLst>
          </p:cNvPr>
          <p:cNvSpPr/>
          <p:nvPr/>
        </p:nvSpPr>
        <p:spPr>
          <a:xfrm>
            <a:off x="441697" y="1119320"/>
            <a:ext cx="3095734" cy="3093604"/>
          </a:xfrm>
          <a:custGeom>
            <a:avLst/>
            <a:gdLst/>
            <a:ahLst/>
            <a:cxnLst/>
            <a:rect l="l" t="t" r="r" b="b"/>
            <a:pathLst>
              <a:path w="6419" h="6418" extrusionOk="0">
                <a:moveTo>
                  <a:pt x="812" y="1713"/>
                </a:moveTo>
                <a:lnTo>
                  <a:pt x="812" y="1713"/>
                </a:lnTo>
                <a:cubicBezTo>
                  <a:pt x="883" y="1783"/>
                  <a:pt x="1015" y="1792"/>
                  <a:pt x="1156" y="1748"/>
                </a:cubicBezTo>
                <a:cubicBezTo>
                  <a:pt x="1174" y="1757"/>
                  <a:pt x="1200" y="1775"/>
                  <a:pt x="1218" y="1801"/>
                </a:cubicBezTo>
                <a:cubicBezTo>
                  <a:pt x="1262" y="1837"/>
                  <a:pt x="1280" y="1881"/>
                  <a:pt x="1298" y="1916"/>
                </a:cubicBezTo>
                <a:cubicBezTo>
                  <a:pt x="0" y="3214"/>
                  <a:pt x="0" y="3214"/>
                  <a:pt x="0" y="3214"/>
                </a:cubicBezTo>
                <a:cubicBezTo>
                  <a:pt x="1298" y="4511"/>
                  <a:pt x="1298" y="4511"/>
                  <a:pt x="1298" y="4511"/>
                </a:cubicBezTo>
                <a:cubicBezTo>
                  <a:pt x="1289" y="4538"/>
                  <a:pt x="1262" y="4582"/>
                  <a:pt x="1227" y="4617"/>
                </a:cubicBezTo>
                <a:cubicBezTo>
                  <a:pt x="1200" y="4644"/>
                  <a:pt x="1183" y="4661"/>
                  <a:pt x="1156" y="4679"/>
                </a:cubicBezTo>
                <a:cubicBezTo>
                  <a:pt x="1015" y="4626"/>
                  <a:pt x="891" y="4635"/>
                  <a:pt x="812" y="4706"/>
                </a:cubicBezTo>
                <a:cubicBezTo>
                  <a:pt x="671" y="4846"/>
                  <a:pt x="759" y="5164"/>
                  <a:pt x="1006" y="5411"/>
                </a:cubicBezTo>
                <a:cubicBezTo>
                  <a:pt x="1254" y="5658"/>
                  <a:pt x="1571" y="5746"/>
                  <a:pt x="1713" y="5605"/>
                </a:cubicBezTo>
                <a:cubicBezTo>
                  <a:pt x="1783" y="5525"/>
                  <a:pt x="1792" y="5402"/>
                  <a:pt x="1748" y="5261"/>
                </a:cubicBezTo>
                <a:cubicBezTo>
                  <a:pt x="1757" y="5243"/>
                  <a:pt x="1774" y="5217"/>
                  <a:pt x="1801" y="5190"/>
                </a:cubicBezTo>
                <a:cubicBezTo>
                  <a:pt x="1836" y="5155"/>
                  <a:pt x="1880" y="5137"/>
                  <a:pt x="1907" y="5120"/>
                </a:cubicBezTo>
                <a:cubicBezTo>
                  <a:pt x="3205" y="6417"/>
                  <a:pt x="3205" y="6417"/>
                  <a:pt x="3205" y="6417"/>
                </a:cubicBezTo>
                <a:cubicBezTo>
                  <a:pt x="4502" y="5120"/>
                  <a:pt x="4502" y="5120"/>
                  <a:pt x="4502" y="5120"/>
                </a:cubicBezTo>
                <a:cubicBezTo>
                  <a:pt x="4493" y="5093"/>
                  <a:pt x="4467" y="5049"/>
                  <a:pt x="4432" y="5005"/>
                </a:cubicBezTo>
                <a:cubicBezTo>
                  <a:pt x="4405" y="4987"/>
                  <a:pt x="4379" y="4970"/>
                  <a:pt x="4361" y="4952"/>
                </a:cubicBezTo>
                <a:cubicBezTo>
                  <a:pt x="4220" y="5005"/>
                  <a:pt x="4096" y="4996"/>
                  <a:pt x="4017" y="4916"/>
                </a:cubicBezTo>
                <a:cubicBezTo>
                  <a:pt x="3875" y="4776"/>
                  <a:pt x="3964" y="4467"/>
                  <a:pt x="4211" y="4220"/>
                </a:cubicBezTo>
                <a:cubicBezTo>
                  <a:pt x="4458" y="3973"/>
                  <a:pt x="4776" y="3885"/>
                  <a:pt x="4917" y="4026"/>
                </a:cubicBezTo>
                <a:cubicBezTo>
                  <a:pt x="4988" y="4096"/>
                  <a:pt x="4997" y="4229"/>
                  <a:pt x="4944" y="4370"/>
                </a:cubicBezTo>
                <a:cubicBezTo>
                  <a:pt x="4961" y="4388"/>
                  <a:pt x="4979" y="4414"/>
                  <a:pt x="5005" y="4441"/>
                </a:cubicBezTo>
                <a:cubicBezTo>
                  <a:pt x="5041" y="4476"/>
                  <a:pt x="5085" y="4502"/>
                  <a:pt x="5120" y="4511"/>
                </a:cubicBezTo>
                <a:cubicBezTo>
                  <a:pt x="6418" y="3214"/>
                  <a:pt x="6418" y="3214"/>
                  <a:pt x="6418" y="3214"/>
                </a:cubicBezTo>
                <a:cubicBezTo>
                  <a:pt x="5120" y="1916"/>
                  <a:pt x="5120" y="1916"/>
                  <a:pt x="5120" y="1916"/>
                </a:cubicBezTo>
                <a:cubicBezTo>
                  <a:pt x="5085" y="1925"/>
                  <a:pt x="5041" y="1951"/>
                  <a:pt x="5005" y="1987"/>
                </a:cubicBezTo>
                <a:cubicBezTo>
                  <a:pt x="4979" y="2013"/>
                  <a:pt x="4961" y="2040"/>
                  <a:pt x="4952" y="2057"/>
                </a:cubicBezTo>
                <a:cubicBezTo>
                  <a:pt x="4997" y="2198"/>
                  <a:pt x="4988" y="2322"/>
                  <a:pt x="4917" y="2402"/>
                </a:cubicBezTo>
                <a:cubicBezTo>
                  <a:pt x="4776" y="2543"/>
                  <a:pt x="4458" y="2454"/>
                  <a:pt x="4211" y="2207"/>
                </a:cubicBezTo>
                <a:cubicBezTo>
                  <a:pt x="3964" y="1960"/>
                  <a:pt x="3875" y="1642"/>
                  <a:pt x="4017" y="1510"/>
                </a:cubicBezTo>
                <a:cubicBezTo>
                  <a:pt x="4096" y="1430"/>
                  <a:pt x="4220" y="1422"/>
                  <a:pt x="4361" y="1475"/>
                </a:cubicBezTo>
                <a:cubicBezTo>
                  <a:pt x="4387" y="1457"/>
                  <a:pt x="4405" y="1439"/>
                  <a:pt x="4432" y="1413"/>
                </a:cubicBezTo>
                <a:cubicBezTo>
                  <a:pt x="4476" y="1377"/>
                  <a:pt x="4493" y="1333"/>
                  <a:pt x="4502" y="1298"/>
                </a:cubicBezTo>
                <a:cubicBezTo>
                  <a:pt x="3205" y="0"/>
                  <a:pt x="3205" y="0"/>
                  <a:pt x="3205" y="0"/>
                </a:cubicBezTo>
                <a:cubicBezTo>
                  <a:pt x="1907" y="1298"/>
                  <a:pt x="1907" y="1298"/>
                  <a:pt x="1907" y="1298"/>
                </a:cubicBezTo>
                <a:cubicBezTo>
                  <a:pt x="1880" y="1289"/>
                  <a:pt x="1836" y="1272"/>
                  <a:pt x="1792" y="1227"/>
                </a:cubicBezTo>
                <a:cubicBezTo>
                  <a:pt x="1774" y="1210"/>
                  <a:pt x="1757" y="1183"/>
                  <a:pt x="1739" y="1157"/>
                </a:cubicBezTo>
                <a:cubicBezTo>
                  <a:pt x="1792" y="1016"/>
                  <a:pt x="1783" y="892"/>
                  <a:pt x="1704" y="812"/>
                </a:cubicBezTo>
                <a:cubicBezTo>
                  <a:pt x="1562" y="671"/>
                  <a:pt x="1254" y="759"/>
                  <a:pt x="1006" y="1007"/>
                </a:cubicBezTo>
                <a:cubicBezTo>
                  <a:pt x="759" y="1254"/>
                  <a:pt x="671" y="1572"/>
                  <a:pt x="812" y="1713"/>
                </a:cubicBezTo>
              </a:path>
            </a:pathLst>
          </a:custGeom>
          <a:solidFill>
            <a:srgbClr val="4771B7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ts val="1800"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88AE3-E414-E78F-D412-4FC8C6A402B3}"/>
              </a:ext>
            </a:extLst>
          </p:cNvPr>
          <p:cNvGrpSpPr/>
          <p:nvPr/>
        </p:nvGrpSpPr>
        <p:grpSpPr>
          <a:xfrm>
            <a:off x="1932773" y="3282068"/>
            <a:ext cx="3024617" cy="3022536"/>
            <a:chOff x="874906" y="2923574"/>
            <a:chExt cx="3615654" cy="3613166"/>
          </a:xfrm>
        </p:grpSpPr>
        <p:sp>
          <p:nvSpPr>
            <p:cNvPr id="40" name="Google Shape;215;p8">
              <a:extLst>
                <a:ext uri="{FF2B5EF4-FFF2-40B4-BE49-F238E27FC236}">
                  <a16:creationId xmlns:a16="http://schemas.microsoft.com/office/drawing/2014/main" id="{73B40F91-E462-73CB-CFBD-EF5E775FCEE1}"/>
                </a:ext>
              </a:extLst>
            </p:cNvPr>
            <p:cNvSpPr/>
            <p:nvPr/>
          </p:nvSpPr>
          <p:spPr>
            <a:xfrm>
              <a:off x="874906" y="2923574"/>
              <a:ext cx="3615654" cy="3613166"/>
            </a:xfrm>
            <a:custGeom>
              <a:avLst/>
              <a:gdLst/>
              <a:ahLst/>
              <a:cxnLst/>
              <a:rect l="l" t="t" r="r" b="b"/>
              <a:pathLst>
                <a:path w="6419" h="6418" extrusionOk="0">
                  <a:moveTo>
                    <a:pt x="5120" y="1906"/>
                  </a:moveTo>
                  <a:lnTo>
                    <a:pt x="5120" y="1906"/>
                  </a:lnTo>
                  <a:cubicBezTo>
                    <a:pt x="5093" y="1923"/>
                    <a:pt x="5049" y="1941"/>
                    <a:pt x="5014" y="1976"/>
                  </a:cubicBezTo>
                  <a:cubicBezTo>
                    <a:pt x="4987" y="2003"/>
                    <a:pt x="4970" y="2029"/>
                    <a:pt x="4961" y="2047"/>
                  </a:cubicBezTo>
                  <a:cubicBezTo>
                    <a:pt x="5005" y="2188"/>
                    <a:pt x="4996" y="2311"/>
                    <a:pt x="4926" y="2391"/>
                  </a:cubicBezTo>
                  <a:cubicBezTo>
                    <a:pt x="4784" y="2532"/>
                    <a:pt x="4467" y="2444"/>
                    <a:pt x="4219" y="2197"/>
                  </a:cubicBezTo>
                  <a:cubicBezTo>
                    <a:pt x="3972" y="1950"/>
                    <a:pt x="3884" y="1632"/>
                    <a:pt x="4025" y="1492"/>
                  </a:cubicBezTo>
                  <a:cubicBezTo>
                    <a:pt x="4104" y="1421"/>
                    <a:pt x="4228" y="1412"/>
                    <a:pt x="4369" y="1465"/>
                  </a:cubicBezTo>
                  <a:cubicBezTo>
                    <a:pt x="4396" y="1447"/>
                    <a:pt x="4413" y="1430"/>
                    <a:pt x="4440" y="1403"/>
                  </a:cubicBezTo>
                  <a:cubicBezTo>
                    <a:pt x="4475" y="1368"/>
                    <a:pt x="4502" y="1324"/>
                    <a:pt x="4511" y="1297"/>
                  </a:cubicBezTo>
                  <a:cubicBezTo>
                    <a:pt x="3213" y="0"/>
                    <a:pt x="3213" y="0"/>
                    <a:pt x="3213" y="0"/>
                  </a:cubicBezTo>
                  <a:cubicBezTo>
                    <a:pt x="1916" y="1297"/>
                    <a:pt x="1916" y="1297"/>
                    <a:pt x="1916" y="1297"/>
                  </a:cubicBezTo>
                  <a:cubicBezTo>
                    <a:pt x="1925" y="1324"/>
                    <a:pt x="1943" y="1368"/>
                    <a:pt x="1987" y="1412"/>
                  </a:cubicBezTo>
                  <a:cubicBezTo>
                    <a:pt x="2004" y="1439"/>
                    <a:pt x="2031" y="1456"/>
                    <a:pt x="2057" y="1465"/>
                  </a:cubicBezTo>
                  <a:cubicBezTo>
                    <a:pt x="2199" y="1412"/>
                    <a:pt x="2322" y="1421"/>
                    <a:pt x="2402" y="1500"/>
                  </a:cubicBezTo>
                  <a:cubicBezTo>
                    <a:pt x="2543" y="1641"/>
                    <a:pt x="2455" y="1950"/>
                    <a:pt x="2208" y="2197"/>
                  </a:cubicBezTo>
                  <a:cubicBezTo>
                    <a:pt x="1960" y="2444"/>
                    <a:pt x="1643" y="2532"/>
                    <a:pt x="1501" y="2391"/>
                  </a:cubicBezTo>
                  <a:cubicBezTo>
                    <a:pt x="1431" y="2320"/>
                    <a:pt x="1422" y="2188"/>
                    <a:pt x="1466" y="2047"/>
                  </a:cubicBezTo>
                  <a:cubicBezTo>
                    <a:pt x="1457" y="2029"/>
                    <a:pt x="1439" y="2003"/>
                    <a:pt x="1413" y="1985"/>
                  </a:cubicBezTo>
                  <a:cubicBezTo>
                    <a:pt x="1378" y="1941"/>
                    <a:pt x="1334" y="1923"/>
                    <a:pt x="1298" y="1906"/>
                  </a:cubicBezTo>
                  <a:cubicBezTo>
                    <a:pt x="0" y="3203"/>
                    <a:pt x="0" y="3203"/>
                    <a:pt x="0" y="3203"/>
                  </a:cubicBezTo>
                  <a:cubicBezTo>
                    <a:pt x="1298" y="4501"/>
                    <a:pt x="1298" y="4501"/>
                    <a:pt x="1298" y="4501"/>
                  </a:cubicBezTo>
                  <a:cubicBezTo>
                    <a:pt x="1289" y="4536"/>
                    <a:pt x="1272" y="4580"/>
                    <a:pt x="1228" y="4616"/>
                  </a:cubicBezTo>
                  <a:cubicBezTo>
                    <a:pt x="1201" y="4642"/>
                    <a:pt x="1184" y="4660"/>
                    <a:pt x="1157" y="4677"/>
                  </a:cubicBezTo>
                  <a:cubicBezTo>
                    <a:pt x="1016" y="4625"/>
                    <a:pt x="892" y="4633"/>
                    <a:pt x="813" y="4704"/>
                  </a:cubicBezTo>
                  <a:cubicBezTo>
                    <a:pt x="671" y="4845"/>
                    <a:pt x="760" y="5163"/>
                    <a:pt x="1007" y="5410"/>
                  </a:cubicBezTo>
                  <a:cubicBezTo>
                    <a:pt x="1254" y="5657"/>
                    <a:pt x="1572" y="5746"/>
                    <a:pt x="1713" y="5604"/>
                  </a:cubicBezTo>
                  <a:cubicBezTo>
                    <a:pt x="1784" y="5525"/>
                    <a:pt x="1793" y="5401"/>
                    <a:pt x="1749" y="5260"/>
                  </a:cubicBezTo>
                  <a:cubicBezTo>
                    <a:pt x="1757" y="5242"/>
                    <a:pt x="1775" y="5216"/>
                    <a:pt x="1801" y="5189"/>
                  </a:cubicBezTo>
                  <a:cubicBezTo>
                    <a:pt x="1837" y="5154"/>
                    <a:pt x="1881" y="5128"/>
                    <a:pt x="1916" y="5119"/>
                  </a:cubicBezTo>
                  <a:cubicBezTo>
                    <a:pt x="3213" y="6417"/>
                    <a:pt x="3213" y="6417"/>
                    <a:pt x="3213" y="6417"/>
                  </a:cubicBezTo>
                  <a:cubicBezTo>
                    <a:pt x="4511" y="5119"/>
                    <a:pt x="4511" y="5119"/>
                    <a:pt x="4511" y="5119"/>
                  </a:cubicBezTo>
                  <a:cubicBezTo>
                    <a:pt x="4493" y="5084"/>
                    <a:pt x="4475" y="5039"/>
                    <a:pt x="4431" y="5004"/>
                  </a:cubicBezTo>
                  <a:cubicBezTo>
                    <a:pt x="4413" y="4978"/>
                    <a:pt x="4387" y="4960"/>
                    <a:pt x="4369" y="4951"/>
                  </a:cubicBezTo>
                  <a:cubicBezTo>
                    <a:pt x="4228" y="4995"/>
                    <a:pt x="4096" y="4986"/>
                    <a:pt x="4025" y="4916"/>
                  </a:cubicBezTo>
                  <a:cubicBezTo>
                    <a:pt x="3884" y="4775"/>
                    <a:pt x="3972" y="4457"/>
                    <a:pt x="4219" y="4210"/>
                  </a:cubicBezTo>
                  <a:cubicBezTo>
                    <a:pt x="4467" y="3962"/>
                    <a:pt x="4775" y="3874"/>
                    <a:pt x="4917" y="4015"/>
                  </a:cubicBezTo>
                  <a:cubicBezTo>
                    <a:pt x="4996" y="4095"/>
                    <a:pt x="5005" y="4218"/>
                    <a:pt x="4952" y="4360"/>
                  </a:cubicBezTo>
                  <a:cubicBezTo>
                    <a:pt x="4970" y="4386"/>
                    <a:pt x="4987" y="4413"/>
                    <a:pt x="5005" y="4430"/>
                  </a:cubicBezTo>
                  <a:cubicBezTo>
                    <a:pt x="5049" y="4475"/>
                    <a:pt x="5093" y="4492"/>
                    <a:pt x="5120" y="4501"/>
                  </a:cubicBezTo>
                  <a:cubicBezTo>
                    <a:pt x="6418" y="3203"/>
                    <a:pt x="6418" y="3203"/>
                    <a:pt x="6418" y="3203"/>
                  </a:cubicBezTo>
                  <a:lnTo>
                    <a:pt x="5120" y="1906"/>
                  </a:lnTo>
                </a:path>
              </a:pathLst>
            </a:custGeom>
            <a:solidFill>
              <a:srgbClr val="782283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ts val="18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35F61E-0A19-8FD8-B605-6194B710A28B}"/>
                </a:ext>
              </a:extLst>
            </p:cNvPr>
            <p:cNvSpPr txBox="1"/>
            <p:nvPr/>
          </p:nvSpPr>
          <p:spPr>
            <a:xfrm>
              <a:off x="1822324" y="4429268"/>
              <a:ext cx="1619382" cy="62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4EDF49E-3175-8F70-25BE-B6D6C16F07EF}"/>
              </a:ext>
            </a:extLst>
          </p:cNvPr>
          <p:cNvSpPr txBox="1"/>
          <p:nvPr/>
        </p:nvSpPr>
        <p:spPr>
          <a:xfrm>
            <a:off x="1179873" y="2343039"/>
            <a:ext cx="16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ABA078-FF91-89DE-4C0B-232935CFD602}"/>
              </a:ext>
            </a:extLst>
          </p:cNvPr>
          <p:cNvSpPr txBox="1"/>
          <p:nvPr/>
        </p:nvSpPr>
        <p:spPr>
          <a:xfrm>
            <a:off x="4475282" y="2199986"/>
            <a:ext cx="16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Emerald</a:t>
            </a:r>
          </a:p>
        </p:txBody>
      </p:sp>
      <p:sp>
        <p:nvSpPr>
          <p:cNvPr id="72" name="Google Shape;183;p7">
            <a:extLst>
              <a:ext uri="{FF2B5EF4-FFF2-40B4-BE49-F238E27FC236}">
                <a16:creationId xmlns:a16="http://schemas.microsoft.com/office/drawing/2014/main" id="{2B6135C8-B021-A3A2-3BDE-9E53F6C6B0BD}"/>
              </a:ext>
            </a:extLst>
          </p:cNvPr>
          <p:cNvSpPr/>
          <p:nvPr/>
        </p:nvSpPr>
        <p:spPr>
          <a:xfrm>
            <a:off x="7826883" y="1342815"/>
            <a:ext cx="3095734" cy="2801790"/>
          </a:xfrm>
          <a:custGeom>
            <a:avLst/>
            <a:gdLst/>
            <a:ahLst/>
            <a:cxnLst/>
            <a:rect l="l" t="t" r="r" b="b"/>
            <a:pathLst>
              <a:path w="5061" h="4581" extrusionOk="0">
                <a:moveTo>
                  <a:pt x="4853" y="2167"/>
                </a:moveTo>
                <a:lnTo>
                  <a:pt x="4853" y="2167"/>
                </a:lnTo>
                <a:cubicBezTo>
                  <a:pt x="4789" y="2167"/>
                  <a:pt x="4735" y="2222"/>
                  <a:pt x="4699" y="2294"/>
                </a:cubicBezTo>
                <a:cubicBezTo>
                  <a:pt x="4681" y="2303"/>
                  <a:pt x="4672" y="2303"/>
                  <a:pt x="4654" y="2303"/>
                </a:cubicBezTo>
                <a:cubicBezTo>
                  <a:pt x="4618" y="2303"/>
                  <a:pt x="4591" y="2294"/>
                  <a:pt x="4572" y="2285"/>
                </a:cubicBezTo>
                <a:cubicBezTo>
                  <a:pt x="4572" y="497"/>
                  <a:pt x="4572" y="497"/>
                  <a:pt x="4572" y="497"/>
                </a:cubicBezTo>
                <a:cubicBezTo>
                  <a:pt x="2783" y="497"/>
                  <a:pt x="2783" y="497"/>
                  <a:pt x="2783" y="497"/>
                </a:cubicBezTo>
                <a:cubicBezTo>
                  <a:pt x="2774" y="479"/>
                  <a:pt x="2765" y="443"/>
                  <a:pt x="2756" y="407"/>
                </a:cubicBezTo>
                <a:cubicBezTo>
                  <a:pt x="2756" y="388"/>
                  <a:pt x="2765" y="370"/>
                  <a:pt x="2765" y="361"/>
                </a:cubicBezTo>
                <a:cubicBezTo>
                  <a:pt x="2847" y="325"/>
                  <a:pt x="2892" y="262"/>
                  <a:pt x="2892" y="208"/>
                </a:cubicBezTo>
                <a:cubicBezTo>
                  <a:pt x="2892" y="90"/>
                  <a:pt x="2729" y="0"/>
                  <a:pt x="2530" y="0"/>
                </a:cubicBezTo>
                <a:cubicBezTo>
                  <a:pt x="2322" y="0"/>
                  <a:pt x="2160" y="90"/>
                  <a:pt x="2160" y="208"/>
                </a:cubicBezTo>
                <a:cubicBezTo>
                  <a:pt x="2160" y="262"/>
                  <a:pt x="2214" y="325"/>
                  <a:pt x="2286" y="361"/>
                </a:cubicBezTo>
                <a:cubicBezTo>
                  <a:pt x="2295" y="370"/>
                  <a:pt x="2295" y="388"/>
                  <a:pt x="2295" y="407"/>
                </a:cubicBezTo>
                <a:cubicBezTo>
                  <a:pt x="2295" y="452"/>
                  <a:pt x="2277" y="479"/>
                  <a:pt x="2277" y="497"/>
                </a:cubicBezTo>
                <a:cubicBezTo>
                  <a:pt x="479" y="497"/>
                  <a:pt x="479" y="497"/>
                  <a:pt x="479" y="497"/>
                </a:cubicBezTo>
                <a:cubicBezTo>
                  <a:pt x="479" y="2285"/>
                  <a:pt x="479" y="2285"/>
                  <a:pt x="479" y="2285"/>
                </a:cubicBezTo>
                <a:cubicBezTo>
                  <a:pt x="470" y="2294"/>
                  <a:pt x="443" y="2303"/>
                  <a:pt x="407" y="2303"/>
                </a:cubicBezTo>
                <a:cubicBezTo>
                  <a:pt x="389" y="2303"/>
                  <a:pt x="371" y="2303"/>
                  <a:pt x="353" y="2294"/>
                </a:cubicBezTo>
                <a:cubicBezTo>
                  <a:pt x="317" y="2222"/>
                  <a:pt x="262" y="2167"/>
                  <a:pt x="199" y="2167"/>
                </a:cubicBezTo>
                <a:cubicBezTo>
                  <a:pt x="91" y="2167"/>
                  <a:pt x="0" y="2330"/>
                  <a:pt x="0" y="2538"/>
                </a:cubicBezTo>
                <a:cubicBezTo>
                  <a:pt x="0" y="2737"/>
                  <a:pt x="91" y="2899"/>
                  <a:pt x="199" y="2899"/>
                </a:cubicBezTo>
                <a:cubicBezTo>
                  <a:pt x="262" y="2899"/>
                  <a:pt x="317" y="2854"/>
                  <a:pt x="353" y="2773"/>
                </a:cubicBezTo>
                <a:cubicBezTo>
                  <a:pt x="371" y="2773"/>
                  <a:pt x="389" y="2764"/>
                  <a:pt x="407" y="2764"/>
                </a:cubicBezTo>
                <a:cubicBezTo>
                  <a:pt x="443" y="2773"/>
                  <a:pt x="470" y="2782"/>
                  <a:pt x="479" y="2782"/>
                </a:cubicBezTo>
                <a:cubicBezTo>
                  <a:pt x="479" y="4580"/>
                  <a:pt x="479" y="4580"/>
                  <a:pt x="479" y="4580"/>
                </a:cubicBezTo>
                <a:cubicBezTo>
                  <a:pt x="4572" y="4580"/>
                  <a:pt x="4572" y="4580"/>
                  <a:pt x="4572" y="4580"/>
                </a:cubicBezTo>
                <a:cubicBezTo>
                  <a:pt x="4572" y="2782"/>
                  <a:pt x="4572" y="2782"/>
                  <a:pt x="4572" y="2782"/>
                </a:cubicBezTo>
                <a:cubicBezTo>
                  <a:pt x="4591" y="2782"/>
                  <a:pt x="4618" y="2773"/>
                  <a:pt x="4645" y="2764"/>
                </a:cubicBezTo>
                <a:cubicBezTo>
                  <a:pt x="4663" y="2764"/>
                  <a:pt x="4681" y="2773"/>
                  <a:pt x="4699" y="2773"/>
                </a:cubicBezTo>
                <a:cubicBezTo>
                  <a:pt x="4735" y="2854"/>
                  <a:pt x="4789" y="2899"/>
                  <a:pt x="4853" y="2899"/>
                </a:cubicBezTo>
                <a:cubicBezTo>
                  <a:pt x="4970" y="2899"/>
                  <a:pt x="5060" y="2737"/>
                  <a:pt x="5060" y="2538"/>
                </a:cubicBezTo>
                <a:cubicBezTo>
                  <a:pt x="5060" y="2330"/>
                  <a:pt x="4970" y="2167"/>
                  <a:pt x="4853" y="2167"/>
                </a:cubicBezTo>
              </a:path>
            </a:pathLst>
          </a:custGeom>
          <a:solidFill>
            <a:srgbClr val="3AAD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7F4A82-C3A1-A9CE-1069-EC5D5E1E7959}"/>
              </a:ext>
            </a:extLst>
          </p:cNvPr>
          <p:cNvSpPr txBox="1"/>
          <p:nvPr/>
        </p:nvSpPr>
        <p:spPr>
          <a:xfrm>
            <a:off x="8565059" y="2265867"/>
            <a:ext cx="161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Care Records</a:t>
            </a:r>
          </a:p>
        </p:txBody>
      </p:sp>
      <p:sp>
        <p:nvSpPr>
          <p:cNvPr id="76" name="Google Shape;216;p8">
            <a:extLst>
              <a:ext uri="{FF2B5EF4-FFF2-40B4-BE49-F238E27FC236}">
                <a16:creationId xmlns:a16="http://schemas.microsoft.com/office/drawing/2014/main" id="{A89A27A7-5465-825C-4A3A-D52A8538496D}"/>
              </a:ext>
            </a:extLst>
          </p:cNvPr>
          <p:cNvSpPr/>
          <p:nvPr/>
        </p:nvSpPr>
        <p:spPr>
          <a:xfrm>
            <a:off x="5046888" y="3802808"/>
            <a:ext cx="3095734" cy="3093604"/>
          </a:xfrm>
          <a:custGeom>
            <a:avLst/>
            <a:gdLst/>
            <a:ahLst/>
            <a:cxnLst/>
            <a:rect l="l" t="t" r="r" b="b"/>
            <a:pathLst>
              <a:path w="6419" h="6418" extrusionOk="0">
                <a:moveTo>
                  <a:pt x="812" y="1713"/>
                </a:moveTo>
                <a:lnTo>
                  <a:pt x="812" y="1713"/>
                </a:lnTo>
                <a:cubicBezTo>
                  <a:pt x="883" y="1783"/>
                  <a:pt x="1015" y="1792"/>
                  <a:pt x="1156" y="1748"/>
                </a:cubicBezTo>
                <a:cubicBezTo>
                  <a:pt x="1174" y="1757"/>
                  <a:pt x="1200" y="1775"/>
                  <a:pt x="1218" y="1801"/>
                </a:cubicBezTo>
                <a:cubicBezTo>
                  <a:pt x="1262" y="1837"/>
                  <a:pt x="1280" y="1881"/>
                  <a:pt x="1298" y="1916"/>
                </a:cubicBezTo>
                <a:cubicBezTo>
                  <a:pt x="0" y="3214"/>
                  <a:pt x="0" y="3214"/>
                  <a:pt x="0" y="3214"/>
                </a:cubicBezTo>
                <a:cubicBezTo>
                  <a:pt x="1298" y="4511"/>
                  <a:pt x="1298" y="4511"/>
                  <a:pt x="1298" y="4511"/>
                </a:cubicBezTo>
                <a:cubicBezTo>
                  <a:pt x="1289" y="4538"/>
                  <a:pt x="1262" y="4582"/>
                  <a:pt x="1227" y="4617"/>
                </a:cubicBezTo>
                <a:cubicBezTo>
                  <a:pt x="1200" y="4644"/>
                  <a:pt x="1183" y="4661"/>
                  <a:pt x="1156" y="4679"/>
                </a:cubicBezTo>
                <a:cubicBezTo>
                  <a:pt x="1015" y="4626"/>
                  <a:pt x="891" y="4635"/>
                  <a:pt x="812" y="4706"/>
                </a:cubicBezTo>
                <a:cubicBezTo>
                  <a:pt x="671" y="4846"/>
                  <a:pt x="759" y="5164"/>
                  <a:pt x="1006" y="5411"/>
                </a:cubicBezTo>
                <a:cubicBezTo>
                  <a:pt x="1254" y="5658"/>
                  <a:pt x="1571" y="5746"/>
                  <a:pt x="1713" y="5605"/>
                </a:cubicBezTo>
                <a:cubicBezTo>
                  <a:pt x="1783" y="5525"/>
                  <a:pt x="1792" y="5402"/>
                  <a:pt x="1748" y="5261"/>
                </a:cubicBezTo>
                <a:cubicBezTo>
                  <a:pt x="1757" y="5243"/>
                  <a:pt x="1774" y="5217"/>
                  <a:pt x="1801" y="5190"/>
                </a:cubicBezTo>
                <a:cubicBezTo>
                  <a:pt x="1836" y="5155"/>
                  <a:pt x="1880" y="5137"/>
                  <a:pt x="1907" y="5120"/>
                </a:cubicBezTo>
                <a:cubicBezTo>
                  <a:pt x="3205" y="6417"/>
                  <a:pt x="3205" y="6417"/>
                  <a:pt x="3205" y="6417"/>
                </a:cubicBezTo>
                <a:cubicBezTo>
                  <a:pt x="4502" y="5120"/>
                  <a:pt x="4502" y="5120"/>
                  <a:pt x="4502" y="5120"/>
                </a:cubicBezTo>
                <a:cubicBezTo>
                  <a:pt x="4493" y="5093"/>
                  <a:pt x="4467" y="5049"/>
                  <a:pt x="4432" y="5005"/>
                </a:cubicBezTo>
                <a:cubicBezTo>
                  <a:pt x="4405" y="4987"/>
                  <a:pt x="4379" y="4970"/>
                  <a:pt x="4361" y="4952"/>
                </a:cubicBezTo>
                <a:cubicBezTo>
                  <a:pt x="4220" y="5005"/>
                  <a:pt x="4096" y="4996"/>
                  <a:pt x="4017" y="4916"/>
                </a:cubicBezTo>
                <a:cubicBezTo>
                  <a:pt x="3875" y="4776"/>
                  <a:pt x="3964" y="4467"/>
                  <a:pt x="4211" y="4220"/>
                </a:cubicBezTo>
                <a:cubicBezTo>
                  <a:pt x="4458" y="3973"/>
                  <a:pt x="4776" y="3885"/>
                  <a:pt x="4917" y="4026"/>
                </a:cubicBezTo>
                <a:cubicBezTo>
                  <a:pt x="4988" y="4096"/>
                  <a:pt x="4997" y="4229"/>
                  <a:pt x="4944" y="4370"/>
                </a:cubicBezTo>
                <a:cubicBezTo>
                  <a:pt x="4961" y="4388"/>
                  <a:pt x="4979" y="4414"/>
                  <a:pt x="5005" y="4441"/>
                </a:cubicBezTo>
                <a:cubicBezTo>
                  <a:pt x="5041" y="4476"/>
                  <a:pt x="5085" y="4502"/>
                  <a:pt x="5120" y="4511"/>
                </a:cubicBezTo>
                <a:cubicBezTo>
                  <a:pt x="6418" y="3214"/>
                  <a:pt x="6418" y="3214"/>
                  <a:pt x="6418" y="3214"/>
                </a:cubicBezTo>
                <a:cubicBezTo>
                  <a:pt x="5120" y="1916"/>
                  <a:pt x="5120" y="1916"/>
                  <a:pt x="5120" y="1916"/>
                </a:cubicBezTo>
                <a:cubicBezTo>
                  <a:pt x="5085" y="1925"/>
                  <a:pt x="5041" y="1951"/>
                  <a:pt x="5005" y="1987"/>
                </a:cubicBezTo>
                <a:cubicBezTo>
                  <a:pt x="4979" y="2013"/>
                  <a:pt x="4961" y="2040"/>
                  <a:pt x="4952" y="2057"/>
                </a:cubicBezTo>
                <a:cubicBezTo>
                  <a:pt x="4997" y="2198"/>
                  <a:pt x="4988" y="2322"/>
                  <a:pt x="4917" y="2402"/>
                </a:cubicBezTo>
                <a:cubicBezTo>
                  <a:pt x="4776" y="2543"/>
                  <a:pt x="4458" y="2454"/>
                  <a:pt x="4211" y="2207"/>
                </a:cubicBezTo>
                <a:cubicBezTo>
                  <a:pt x="3964" y="1960"/>
                  <a:pt x="3875" y="1642"/>
                  <a:pt x="4017" y="1510"/>
                </a:cubicBezTo>
                <a:cubicBezTo>
                  <a:pt x="4096" y="1430"/>
                  <a:pt x="4220" y="1422"/>
                  <a:pt x="4361" y="1475"/>
                </a:cubicBezTo>
                <a:cubicBezTo>
                  <a:pt x="4387" y="1457"/>
                  <a:pt x="4405" y="1439"/>
                  <a:pt x="4432" y="1413"/>
                </a:cubicBezTo>
                <a:cubicBezTo>
                  <a:pt x="4476" y="1377"/>
                  <a:pt x="4493" y="1333"/>
                  <a:pt x="4502" y="1298"/>
                </a:cubicBezTo>
                <a:cubicBezTo>
                  <a:pt x="3205" y="0"/>
                  <a:pt x="3205" y="0"/>
                  <a:pt x="3205" y="0"/>
                </a:cubicBezTo>
                <a:cubicBezTo>
                  <a:pt x="1907" y="1298"/>
                  <a:pt x="1907" y="1298"/>
                  <a:pt x="1907" y="1298"/>
                </a:cubicBezTo>
                <a:cubicBezTo>
                  <a:pt x="1880" y="1289"/>
                  <a:pt x="1836" y="1272"/>
                  <a:pt x="1792" y="1227"/>
                </a:cubicBezTo>
                <a:cubicBezTo>
                  <a:pt x="1774" y="1210"/>
                  <a:pt x="1757" y="1183"/>
                  <a:pt x="1739" y="1157"/>
                </a:cubicBezTo>
                <a:cubicBezTo>
                  <a:pt x="1792" y="1016"/>
                  <a:pt x="1783" y="892"/>
                  <a:pt x="1704" y="812"/>
                </a:cubicBezTo>
                <a:cubicBezTo>
                  <a:pt x="1562" y="671"/>
                  <a:pt x="1254" y="759"/>
                  <a:pt x="1006" y="1007"/>
                </a:cubicBezTo>
                <a:cubicBezTo>
                  <a:pt x="759" y="1254"/>
                  <a:pt x="671" y="1572"/>
                  <a:pt x="812" y="1713"/>
                </a:cubicBezTo>
              </a:path>
            </a:pathLst>
          </a:custGeom>
          <a:solidFill>
            <a:srgbClr val="833C9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ts val="1800"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E1E3A4-50B8-22FC-AF05-9182A75D008C}"/>
              </a:ext>
            </a:extLst>
          </p:cNvPr>
          <p:cNvSpPr txBox="1"/>
          <p:nvPr/>
        </p:nvSpPr>
        <p:spPr>
          <a:xfrm>
            <a:off x="5753026" y="5061848"/>
            <a:ext cx="16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NRL</a:t>
            </a:r>
          </a:p>
        </p:txBody>
      </p:sp>
    </p:spTree>
    <p:extLst>
      <p:ext uri="{BB962C8B-B14F-4D97-AF65-F5344CB8AC3E}">
        <p14:creationId xmlns:p14="http://schemas.microsoft.com/office/powerpoint/2010/main" val="239793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3B309D-4275-0C0F-1EC7-C26039C72E54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best out of our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ShCRs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 descr="Packing Box Open outline">
            <a:extLst>
              <a:ext uri="{FF2B5EF4-FFF2-40B4-BE49-F238E27FC236}">
                <a16:creationId xmlns:a16="http://schemas.microsoft.com/office/drawing/2014/main" id="{D624C382-51EE-7281-4DC2-6254C51A3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248" y="3032208"/>
            <a:ext cx="3519252" cy="3519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39957A-0234-9DDC-005B-7E5C5F0ECDD8}"/>
              </a:ext>
            </a:extLst>
          </p:cNvPr>
          <p:cNvSpPr txBox="1"/>
          <p:nvPr/>
        </p:nvSpPr>
        <p:spPr>
          <a:xfrm>
            <a:off x="4508502" y="2062712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78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outside of the box:</a:t>
            </a:r>
          </a:p>
          <a:p>
            <a:endParaRPr lang="en-GB" sz="2400" b="1">
              <a:solidFill>
                <a:srgbClr val="782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How can we use our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ShCRs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to transform how we deliver health and care services?</a:t>
            </a:r>
          </a:p>
        </p:txBody>
      </p:sp>
    </p:spTree>
    <p:extLst>
      <p:ext uri="{BB962C8B-B14F-4D97-AF65-F5344CB8AC3E}">
        <p14:creationId xmlns:p14="http://schemas.microsoft.com/office/powerpoint/2010/main" val="2907890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956889" y="4195141"/>
            <a:ext cx="3318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Taylor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LLR CR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and Change Manager</a:t>
            </a:r>
          </a:p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Sandra.taylor50@nhs.net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07808 864 371</a:t>
            </a:r>
          </a:p>
          <a:p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06" y="2343452"/>
            <a:ext cx="2844955" cy="656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14658C-2E5E-E134-7507-6EE4D6864BCC}"/>
              </a:ext>
            </a:extLst>
          </p:cNvPr>
          <p:cNvSpPr txBox="1"/>
          <p:nvPr/>
        </p:nvSpPr>
        <p:spPr>
          <a:xfrm>
            <a:off x="4180028" y="4188985"/>
            <a:ext cx="5005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Astrid Grant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  <a:b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Astrid.grant@channel3consulting.co.uk 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</a:t>
            </a:r>
            <a:r>
              <a:rPr lang="en-GB" sz="1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07753 138 883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D4F88-1637-5A78-7281-96D11E0D4DAC}"/>
              </a:ext>
            </a:extLst>
          </p:cNvPr>
          <p:cNvSpPr txBox="1"/>
          <p:nvPr/>
        </p:nvSpPr>
        <p:spPr>
          <a:xfrm>
            <a:off x="8719807" y="4195141"/>
            <a:ext cx="5005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</a:t>
            </a:r>
            <a:r>
              <a:rPr lang="en-GB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Godtschalk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LLR CR Programme Manager</a:t>
            </a:r>
            <a:b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Laura.godtschalk@nhs.net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07920 847 594</a:t>
            </a:r>
          </a:p>
          <a:p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B5DE4-EA1B-6106-D127-427BBA4FB87C}"/>
              </a:ext>
            </a:extLst>
          </p:cNvPr>
          <p:cNvSpPr txBox="1"/>
          <p:nvPr/>
        </p:nvSpPr>
        <p:spPr>
          <a:xfrm>
            <a:off x="5359400" y="1689100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49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863601" y="1196577"/>
            <a:ext cx="11074400" cy="362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600" b="1" dirty="0">
                <a:solidFill>
                  <a:schemeClr val="bg1"/>
                </a:solidFill>
                <a:latin typeface="Arial"/>
                <a:cs typeface="Arial"/>
              </a:rPr>
              <a:t>…unless Shared Care Records deliver change</a:t>
            </a:r>
          </a:p>
          <a:p>
            <a:pPr marL="1143000" indent="-330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800" b="1" dirty="0">
                <a:solidFill>
                  <a:schemeClr val="bg1"/>
                </a:solidFill>
                <a:latin typeface="Arial"/>
                <a:cs typeface="Arial"/>
              </a:rPr>
              <a:t>that’s relevant to front line services</a:t>
            </a:r>
          </a:p>
          <a:p>
            <a:pPr marL="1143000" indent="-330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800" b="1" dirty="0">
                <a:solidFill>
                  <a:schemeClr val="bg1"/>
                </a:solidFill>
                <a:latin typeface="Arial"/>
                <a:cs typeface="Arial"/>
              </a:rPr>
              <a:t>that’s beneficial, operationally and strategically</a:t>
            </a:r>
          </a:p>
          <a:p>
            <a:pPr marL="1143000" indent="-330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800" b="1" dirty="0">
                <a:solidFill>
                  <a:schemeClr val="bg1"/>
                </a:solidFill>
                <a:latin typeface="Arial"/>
                <a:cs typeface="Arial"/>
              </a:rPr>
              <a:t>whose benefits are commensurate to the investment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DA97-F6D4-3DB1-1F19-7A4D4C73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1488399"/>
            <a:ext cx="5834064" cy="1630363"/>
          </a:xfrm>
        </p:spPr>
        <p:txBody>
          <a:bodyPr anchor="b"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Intuitively – 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ShCRs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be beneficial!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F1689-181D-60F1-D9FA-770299E8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1" y="3588185"/>
            <a:ext cx="5324475" cy="2605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Benefits realisation </a:t>
            </a:r>
          </a:p>
          <a:p>
            <a:pPr lvl="1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Proving the value of the investment</a:t>
            </a:r>
          </a:p>
          <a:p>
            <a:pPr lvl="1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Enabling and driving up that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03B71-BDC5-E1A6-F21F-8FB87AE1F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3" r="1" b="1"/>
          <a:stretch/>
        </p:blipFill>
        <p:spPr>
          <a:xfrm>
            <a:off x="6867523" y="775359"/>
            <a:ext cx="5324477" cy="5307281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162979A-9D2E-7262-39E3-5457C2D2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053064-DC1F-3CBB-D8CC-A8190FE72D80}"/>
              </a:ext>
            </a:extLst>
          </p:cNvPr>
          <p:cNvSpPr/>
          <p:nvPr/>
        </p:nvSpPr>
        <p:spPr>
          <a:xfrm>
            <a:off x="0" y="0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7617-3491-6D36-8471-C908F29F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0"/>
            <a:ext cx="6586491" cy="1260966"/>
          </a:xfrm>
        </p:spPr>
        <p:txBody>
          <a:bodyPr>
            <a:normAutofit fontScale="90000"/>
          </a:bodyPr>
          <a:lstStyle/>
          <a:p>
            <a:r>
              <a:rPr lang="en-GB" sz="5400">
                <a:latin typeface="Gill Sans MT"/>
              </a:rPr>
              <a:t>Maximising the benefits</a:t>
            </a:r>
            <a:endParaRPr lang="en-GB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B22C-29AF-9CEF-0A82-60BAAEC8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353" y="1227099"/>
            <a:ext cx="6901447" cy="54150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Rich experience in the room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Everyone is different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Opportunity to</a:t>
            </a:r>
          </a:p>
          <a:p>
            <a:pPr lvl="1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Reflect on your system’s strengths and challenges</a:t>
            </a:r>
          </a:p>
          <a:p>
            <a:pPr lvl="1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Share your experience to benefit others</a:t>
            </a:r>
          </a:p>
          <a:p>
            <a:pPr lvl="1"/>
            <a:r>
              <a:rPr lang="en-GB" sz="1800">
                <a:latin typeface="Arial"/>
                <a:cs typeface="Arial"/>
              </a:rPr>
              <a:t>Come away with fresh ideas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Mentimeter survey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Illustrations</a:t>
            </a:r>
          </a:p>
          <a:p>
            <a:pPr lvl="2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Leicester, Leicestershire and Rutland Care Record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Experience exchange </a:t>
            </a:r>
          </a:p>
          <a:p>
            <a:pPr lvl="2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Your challenges and strengths</a:t>
            </a:r>
          </a:p>
          <a:p>
            <a:pPr lvl="2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Ideas responding to challenges, and follow up actions</a:t>
            </a:r>
          </a:p>
          <a:p>
            <a:pPr marL="914400" lvl="1" indent="-457200">
              <a:buAutoNum type="arabicPeriod"/>
            </a:pPr>
            <a:r>
              <a:rPr lang="en-GB" sz="2000">
                <a:latin typeface="Arial"/>
                <a:cs typeface="Arial"/>
              </a:rPr>
              <a:t>Looking ahead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48FEAB-A81D-985E-FC97-BCFF01009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2220"/>
          <a:stretch/>
        </p:blipFill>
        <p:spPr bwMode="auto">
          <a:xfrm>
            <a:off x="20" y="946929"/>
            <a:ext cx="3995513" cy="59110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4DF64-34AD-3065-FFE7-4CFFC3BBCF2C}"/>
              </a:ext>
            </a:extLst>
          </p:cNvPr>
          <p:cNvSpPr txBox="1"/>
          <p:nvPr/>
        </p:nvSpPr>
        <p:spPr>
          <a:xfrm>
            <a:off x="20" y="6172201"/>
            <a:ext cx="3995513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100">
                <a:solidFill>
                  <a:srgbClr val="FFFFFF"/>
                </a:solidFill>
              </a:rPr>
              <a:t>Credit: Kenneth Field: </a:t>
            </a:r>
            <a:r>
              <a:rPr lang="en-GB" sz="11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http://cartonerd.blogspot.com/2018/09/the-united-kingdom-of-cheese-on-board.html</a:t>
            </a:r>
            <a:r>
              <a:rPr lang="en-GB" sz="11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78BE5-514B-DBBD-57EC-12C42278A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0111">
            <a:off x="496832" y="3632514"/>
            <a:ext cx="4139685" cy="576263"/>
          </a:xfrm>
          <a:prstGeom prst="rect">
            <a:avLst/>
          </a:prstGeom>
          <a:ln w="38100">
            <a:solidFill>
              <a:srgbClr val="78228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9EE3EF-5143-7077-C7E8-FB1CBCD87241}"/>
              </a:ext>
            </a:extLst>
          </p:cNvPr>
          <p:cNvSpPr/>
          <p:nvPr/>
        </p:nvSpPr>
        <p:spPr>
          <a:xfrm>
            <a:off x="0" y="0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738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Driving the value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8E1062-1503-507C-C4A7-8E7474069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Audience Benefits Realisation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C28F6-9C7D-4A6E-3960-1D346F6DF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6" y="981467"/>
            <a:ext cx="9401862" cy="49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Audience Benefits Realisation Survey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46298-D9E8-E783-ED7F-4E5D4ABC5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3" y="1302995"/>
            <a:ext cx="9082155" cy="45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Audience Benefits Realisation Survey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BF6D4-CE81-7ABA-BA2D-DB6C768AF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2"/>
          <a:stretch/>
        </p:blipFill>
        <p:spPr>
          <a:xfrm>
            <a:off x="338206" y="1330941"/>
            <a:ext cx="9600311" cy="50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0B4C1-906E-4E94-9DA0-8C1F496BBE73}"/>
              </a:ext>
            </a:extLst>
          </p:cNvPr>
          <p:cNvSpPr/>
          <p:nvPr/>
        </p:nvSpPr>
        <p:spPr>
          <a:xfrm>
            <a:off x="2220214" y="715126"/>
            <a:ext cx="2277181" cy="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3D01086-35B4-4372-BA8C-D2B311B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9AC7C-DCC9-7BC3-9163-6B7390B8280D}"/>
              </a:ext>
            </a:extLst>
          </p:cNvPr>
          <p:cNvSpPr/>
          <p:nvPr/>
        </p:nvSpPr>
        <p:spPr>
          <a:xfrm>
            <a:off x="0" y="-1825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Audience Benefits Realisation Survey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25419-BD39-EAFA-0734-B5AFE1637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0" y="981467"/>
            <a:ext cx="9918059" cy="52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F905FC9F2D4CB3DF39F57F3E41AF" ma:contentTypeVersion="17" ma:contentTypeDescription="Create a new document." ma:contentTypeScope="" ma:versionID="c8cdba1625d2e151a808b45c03a9a7d5">
  <xsd:schema xmlns:xsd="http://www.w3.org/2001/XMLSchema" xmlns:xs="http://www.w3.org/2001/XMLSchema" xmlns:p="http://schemas.microsoft.com/office/2006/metadata/properties" xmlns:ns1="http://schemas.microsoft.com/sharepoint/v3" xmlns:ns2="ce629f70-69b2-41d7-968e-c3b0f41af280" xmlns:ns3="6aa42d55-170d-4381-80a4-b0146a41f77d" targetNamespace="http://schemas.microsoft.com/office/2006/metadata/properties" ma:root="true" ma:fieldsID="0498bcac181405e5d5d38db65c739284" ns1:_="" ns2:_="" ns3:_="">
    <xsd:import namespace="http://schemas.microsoft.com/sharepoint/v3"/>
    <xsd:import namespace="ce629f70-69b2-41d7-968e-c3b0f41af280"/>
    <xsd:import namespace="6aa42d55-170d-4381-80a4-b0146a41f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29f70-69b2-41d7-968e-c3b0f41af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42d55-170d-4381-80a4-b0146a41f77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3d7f84-6e7f-47d8-8b6a-f0ab157603ce}" ma:internalName="TaxCatchAll" ma:showField="CatchAllData" ma:web="6aa42d55-170d-4381-80a4-b0146a41f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629f70-69b2-41d7-968e-c3b0f41af280">
      <Terms xmlns="http://schemas.microsoft.com/office/infopath/2007/PartnerControls"/>
    </lcf76f155ced4ddcb4097134ff3c332f>
    <TaxCatchAll xmlns="6aa42d55-170d-4381-80a4-b0146a41f77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7C3860-755A-42F2-B2A5-0058A4A4E19B}">
  <ds:schemaRefs>
    <ds:schemaRef ds:uri="6aa42d55-170d-4381-80a4-b0146a41f77d"/>
    <ds:schemaRef ds:uri="ce629f70-69b2-41d7-968e-c3b0f41af2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6aa42d55-170d-4381-80a4-b0146a41f77d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e629f70-69b2-41d7-968e-c3b0f41af280"/>
    <ds:schemaRef ds:uri="http://schemas.microsoft.com/sharepoint/v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1594</Words>
  <Application>Microsoft Office PowerPoint</Application>
  <PresentationFormat>Widescreen</PresentationFormat>
  <Paragraphs>338</Paragraphs>
  <Slides>29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ShCR: Maximising the benefits</vt:lpstr>
      <vt:lpstr>PowerPoint Presentation</vt:lpstr>
      <vt:lpstr>PowerPoint Presentation</vt:lpstr>
      <vt:lpstr>Intuitively – ShCRs must be beneficial!</vt:lpstr>
      <vt:lpstr>Maximising the benefits</vt:lpstr>
      <vt:lpstr>PowerPoint Presentation</vt:lpstr>
      <vt:lpstr>PowerPoint Presentation</vt:lpstr>
      <vt:lpstr>PowerPoint Presentation</vt:lpstr>
      <vt:lpstr>PowerPoint Presentation</vt:lpstr>
      <vt:lpstr>Being benefits led in Leicester, Leicestershire and Rutland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more to engage and on-board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speed exchange -  Match-making your challenges and solutions  Outputs   Menu of ideas        Take-away actions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TAYLOR, Sandra (LEICESTERSHIRE PARTNERSHIP NHS TRUST)</cp:lastModifiedBy>
  <cp:revision>5</cp:revision>
  <dcterms:created xsi:type="dcterms:W3CDTF">2022-04-12T19:39:15Z</dcterms:created>
  <dcterms:modified xsi:type="dcterms:W3CDTF">2023-04-14T08:07:25Z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0x010100D9D3F905FC9F2D4CB3DF39F57F3E41AF</vt:lpwstr>
  </property>
  <property fmtid="{D5CDD505-2E9C-101B-9397-08002B2CF9AE}" pid="3" name="MediaServiceImageTags">
    <vt:lpwstr/>
  </property>
</Properties>
</file>