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65" r:id="rId6"/>
    <p:sldId id="264" r:id="rId7"/>
    <p:sldId id="258" r:id="rId8"/>
    <p:sldId id="266" r:id="rId9"/>
    <p:sldId id="267" r:id="rId10"/>
    <p:sldId id="268" r:id="rId11"/>
    <p:sldId id="270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063F"/>
    <a:srgbClr val="782283"/>
    <a:srgbClr val="833C9F"/>
    <a:srgbClr val="003853"/>
    <a:srgbClr val="D9458F"/>
    <a:srgbClr val="FFCE44"/>
    <a:srgbClr val="E94F35"/>
    <a:srgbClr val="3AADC7"/>
    <a:srgbClr val="477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36281F-34A7-4891-81D9-6E2761714242}" v="8" dt="2023-03-17T17:12:53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34"/>
    <p:restoredTop sz="94695"/>
  </p:normalViewPr>
  <p:slideViewPr>
    <p:cSldViewPr snapToGrid="0" snapToObjects="1">
      <p:cViewPr varScale="1">
        <p:scale>
          <a:sx n="108" d="100"/>
          <a:sy n="108" d="100"/>
        </p:scale>
        <p:origin x="11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WSLEY, Sophie (HUMBER TEACHING NHS FOUNDATION TRUST)" userId="082c1a2f-4593-4cef-a798-805260549012" providerId="ADAL" clId="{A436281F-34A7-4891-81D9-6E2761714242}"/>
    <pc:docChg chg="undo custSel addSld delSld modSld sldOrd">
      <pc:chgData name="LOWSLEY, Sophie (HUMBER TEACHING NHS FOUNDATION TRUST)" userId="082c1a2f-4593-4cef-a798-805260549012" providerId="ADAL" clId="{A436281F-34A7-4891-81D9-6E2761714242}" dt="2023-03-19T13:09:48.916" v="987" actId="47"/>
      <pc:docMkLst>
        <pc:docMk/>
      </pc:docMkLst>
      <pc:sldChg chg="addSp delSp modSp mod">
        <pc:chgData name="LOWSLEY, Sophie (HUMBER TEACHING NHS FOUNDATION TRUST)" userId="082c1a2f-4593-4cef-a798-805260549012" providerId="ADAL" clId="{A436281F-34A7-4891-81D9-6E2761714242}" dt="2023-03-17T16:40:57.541" v="239" actId="20577"/>
        <pc:sldMkLst>
          <pc:docMk/>
          <pc:sldMk cId="4275278879" sldId="256"/>
        </pc:sldMkLst>
        <pc:spChg chg="mod">
          <ac:chgData name="LOWSLEY, Sophie (HUMBER TEACHING NHS FOUNDATION TRUST)" userId="082c1a2f-4593-4cef-a798-805260549012" providerId="ADAL" clId="{A436281F-34A7-4891-81D9-6E2761714242}" dt="2023-03-17T16:40:57.541" v="239" actId="20577"/>
          <ac:spMkLst>
            <pc:docMk/>
            <pc:sldMk cId="4275278879" sldId="256"/>
            <ac:spMk id="2" creationId="{B2C7E068-7DDB-7340-B0EF-1785D5915A2F}"/>
          </ac:spMkLst>
        </pc:spChg>
        <pc:spChg chg="del">
          <ac:chgData name="LOWSLEY, Sophie (HUMBER TEACHING NHS FOUNDATION TRUST)" userId="082c1a2f-4593-4cef-a798-805260549012" providerId="ADAL" clId="{A436281F-34A7-4891-81D9-6E2761714242}" dt="2023-03-16T15:34:18.227" v="136" actId="478"/>
          <ac:spMkLst>
            <pc:docMk/>
            <pc:sldMk cId="4275278879" sldId="256"/>
            <ac:spMk id="3" creationId="{EB73A3E1-990D-C047-9DF5-E3F22A2CDFD7}"/>
          </ac:spMkLst>
        </pc:spChg>
        <pc:spChg chg="mod">
          <ac:chgData name="LOWSLEY, Sophie (HUMBER TEACHING NHS FOUNDATION TRUST)" userId="082c1a2f-4593-4cef-a798-805260549012" providerId="ADAL" clId="{A436281F-34A7-4891-81D9-6E2761714242}" dt="2023-03-17T16:38:06.380" v="233" actId="1076"/>
          <ac:spMkLst>
            <pc:docMk/>
            <pc:sldMk cId="4275278879" sldId="256"/>
            <ac:spMk id="4" creationId="{3C93F276-E5CD-6644-9594-B9573657C25B}"/>
          </ac:spMkLst>
        </pc:spChg>
        <pc:spChg chg="add del mod">
          <ac:chgData name="LOWSLEY, Sophie (HUMBER TEACHING NHS FOUNDATION TRUST)" userId="082c1a2f-4593-4cef-a798-805260549012" providerId="ADAL" clId="{A436281F-34A7-4891-81D9-6E2761714242}" dt="2023-03-16T15:34:29.753" v="138" actId="478"/>
          <ac:spMkLst>
            <pc:docMk/>
            <pc:sldMk cId="4275278879" sldId="256"/>
            <ac:spMk id="6" creationId="{9BC37E31-6EE4-1E56-9348-124E67ADABFF}"/>
          </ac:spMkLst>
        </pc:spChg>
        <pc:spChg chg="mod">
          <ac:chgData name="LOWSLEY, Sophie (HUMBER TEACHING NHS FOUNDATION TRUST)" userId="082c1a2f-4593-4cef-a798-805260549012" providerId="ADAL" clId="{A436281F-34A7-4891-81D9-6E2761714242}" dt="2023-03-17T16:38:01.476" v="232" actId="1076"/>
          <ac:spMkLst>
            <pc:docMk/>
            <pc:sldMk cId="4275278879" sldId="256"/>
            <ac:spMk id="7" creationId="{F712BDDB-F2F6-D5C5-B510-408D1883FA26}"/>
          </ac:spMkLst>
        </pc:spChg>
      </pc:sldChg>
      <pc:sldChg chg="del">
        <pc:chgData name="LOWSLEY, Sophie (HUMBER TEACHING NHS FOUNDATION TRUST)" userId="082c1a2f-4593-4cef-a798-805260549012" providerId="ADAL" clId="{A436281F-34A7-4891-81D9-6E2761714242}" dt="2023-03-17T18:20:13.561" v="973" actId="47"/>
        <pc:sldMkLst>
          <pc:docMk/>
          <pc:sldMk cId="2701870095" sldId="257"/>
        </pc:sldMkLst>
      </pc:sldChg>
      <pc:sldChg chg="modSp mod">
        <pc:chgData name="LOWSLEY, Sophie (HUMBER TEACHING NHS FOUNDATION TRUST)" userId="082c1a2f-4593-4cef-a798-805260549012" providerId="ADAL" clId="{A436281F-34A7-4891-81D9-6E2761714242}" dt="2023-03-17T16:42:02.467" v="293" actId="20577"/>
        <pc:sldMkLst>
          <pc:docMk/>
          <pc:sldMk cId="2970002140" sldId="258"/>
        </pc:sldMkLst>
        <pc:spChg chg="mod">
          <ac:chgData name="LOWSLEY, Sophie (HUMBER TEACHING NHS FOUNDATION TRUST)" userId="082c1a2f-4593-4cef-a798-805260549012" providerId="ADAL" clId="{A436281F-34A7-4891-81D9-6E2761714242}" dt="2023-03-17T16:42:02.467" v="293" actId="20577"/>
          <ac:spMkLst>
            <pc:docMk/>
            <pc:sldMk cId="2970002140" sldId="258"/>
            <ac:spMk id="4" creationId="{815731EE-051E-F04A-A50B-C47874508211}"/>
          </ac:spMkLst>
        </pc:spChg>
      </pc:sldChg>
      <pc:sldChg chg="del">
        <pc:chgData name="LOWSLEY, Sophie (HUMBER TEACHING NHS FOUNDATION TRUST)" userId="082c1a2f-4593-4cef-a798-805260549012" providerId="ADAL" clId="{A436281F-34A7-4891-81D9-6E2761714242}" dt="2023-03-17T18:20:13.561" v="973" actId="47"/>
        <pc:sldMkLst>
          <pc:docMk/>
          <pc:sldMk cId="1328839405" sldId="262"/>
        </pc:sldMkLst>
      </pc:sldChg>
      <pc:sldChg chg="addSp modSp mod">
        <pc:chgData name="LOWSLEY, Sophie (HUMBER TEACHING NHS FOUNDATION TRUST)" userId="082c1a2f-4593-4cef-a798-805260549012" providerId="ADAL" clId="{A436281F-34A7-4891-81D9-6E2761714242}" dt="2023-03-17T17:24:33.310" v="768" actId="1076"/>
        <pc:sldMkLst>
          <pc:docMk/>
          <pc:sldMk cId="154989857" sldId="263"/>
        </pc:sldMkLst>
        <pc:spChg chg="add mod">
          <ac:chgData name="LOWSLEY, Sophie (HUMBER TEACHING NHS FOUNDATION TRUST)" userId="082c1a2f-4593-4cef-a798-805260549012" providerId="ADAL" clId="{A436281F-34A7-4891-81D9-6E2761714242}" dt="2023-03-16T15:36:44.650" v="190" actId="1076"/>
          <ac:spMkLst>
            <pc:docMk/>
            <pc:sldMk cId="154989857" sldId="263"/>
            <ac:spMk id="3" creationId="{66AC09E5-2573-C84C-4698-E7C346BF6434}"/>
          </ac:spMkLst>
        </pc:spChg>
        <pc:spChg chg="add mod">
          <ac:chgData name="LOWSLEY, Sophie (HUMBER TEACHING NHS FOUNDATION TRUST)" userId="082c1a2f-4593-4cef-a798-805260549012" providerId="ADAL" clId="{A436281F-34A7-4891-81D9-6E2761714242}" dt="2023-03-16T15:36:49.416" v="191" actId="1076"/>
          <ac:spMkLst>
            <pc:docMk/>
            <pc:sldMk cId="154989857" sldId="263"/>
            <ac:spMk id="4" creationId="{877DA2FD-3B5D-0BA5-5CEC-09DB01DFD1A3}"/>
          </ac:spMkLst>
        </pc:spChg>
        <pc:spChg chg="mod">
          <ac:chgData name="LOWSLEY, Sophie (HUMBER TEACHING NHS FOUNDATION TRUST)" userId="082c1a2f-4593-4cef-a798-805260549012" providerId="ADAL" clId="{A436281F-34A7-4891-81D9-6E2761714242}" dt="2023-03-17T17:23:53.618" v="756" actId="6549"/>
          <ac:spMkLst>
            <pc:docMk/>
            <pc:sldMk cId="154989857" sldId="263"/>
            <ac:spMk id="5" creationId="{89C9AC02-E713-694C-B5FD-60358555068B}"/>
          </ac:spMkLst>
        </pc:spChg>
        <pc:spChg chg="add mod">
          <ac:chgData name="LOWSLEY, Sophie (HUMBER TEACHING NHS FOUNDATION TRUST)" userId="082c1a2f-4593-4cef-a798-805260549012" providerId="ADAL" clId="{A436281F-34A7-4891-81D9-6E2761714242}" dt="2023-03-17T17:24:33.310" v="768" actId="1076"/>
          <ac:spMkLst>
            <pc:docMk/>
            <pc:sldMk cId="154989857" sldId="263"/>
            <ac:spMk id="6" creationId="{A092146F-2610-4C9A-139A-1272A9341537}"/>
          </ac:spMkLst>
        </pc:spChg>
        <pc:picChg chg="mod">
          <ac:chgData name="LOWSLEY, Sophie (HUMBER TEACHING NHS FOUNDATION TRUST)" userId="082c1a2f-4593-4cef-a798-805260549012" providerId="ADAL" clId="{A436281F-34A7-4891-81D9-6E2761714242}" dt="2023-03-16T15:35:58.091" v="179" actId="1076"/>
          <ac:picMkLst>
            <pc:docMk/>
            <pc:sldMk cId="154989857" sldId="263"/>
            <ac:picMk id="2" creationId="{AE3D58BC-0D12-6178-CA02-A60B87E37219}"/>
          </ac:picMkLst>
        </pc:picChg>
      </pc:sldChg>
      <pc:sldChg chg="addSp delSp modSp add del mod ord">
        <pc:chgData name="LOWSLEY, Sophie (HUMBER TEACHING NHS FOUNDATION TRUST)" userId="082c1a2f-4593-4cef-a798-805260549012" providerId="ADAL" clId="{A436281F-34A7-4891-81D9-6E2761714242}" dt="2023-03-17T17:19:01.561" v="701" actId="20577"/>
        <pc:sldMkLst>
          <pc:docMk/>
          <pc:sldMk cId="3372078036" sldId="264"/>
        </pc:sldMkLst>
        <pc:spChg chg="mod">
          <ac:chgData name="LOWSLEY, Sophie (HUMBER TEACHING NHS FOUNDATION TRUST)" userId="082c1a2f-4593-4cef-a798-805260549012" providerId="ADAL" clId="{A436281F-34A7-4891-81D9-6E2761714242}" dt="2023-03-17T17:19:01.561" v="701" actId="20577"/>
          <ac:spMkLst>
            <pc:docMk/>
            <pc:sldMk cId="3372078036" sldId="264"/>
            <ac:spMk id="5" creationId="{4FD6C1D3-72F3-304D-8C0B-70059322FA2E}"/>
          </ac:spMkLst>
        </pc:spChg>
        <pc:spChg chg="del mod">
          <ac:chgData name="LOWSLEY, Sophie (HUMBER TEACHING NHS FOUNDATION TRUST)" userId="082c1a2f-4593-4cef-a798-805260549012" providerId="ADAL" clId="{A436281F-34A7-4891-81D9-6E2761714242}" dt="2023-03-17T16:48:38.185" v="294" actId="478"/>
          <ac:spMkLst>
            <pc:docMk/>
            <pc:sldMk cId="3372078036" sldId="264"/>
            <ac:spMk id="6" creationId="{54613CD9-576F-5144-880F-69CE88A9A033}"/>
          </ac:spMkLst>
        </pc:spChg>
        <pc:picChg chg="mod">
          <ac:chgData name="LOWSLEY, Sophie (HUMBER TEACHING NHS FOUNDATION TRUST)" userId="082c1a2f-4593-4cef-a798-805260549012" providerId="ADAL" clId="{A436281F-34A7-4891-81D9-6E2761714242}" dt="2023-03-17T16:48:56.724" v="298" actId="1076"/>
          <ac:picMkLst>
            <pc:docMk/>
            <pc:sldMk cId="3372078036" sldId="264"/>
            <ac:picMk id="3" creationId="{45D809C4-C048-AE28-5736-7C4D1C014D4C}"/>
          </ac:picMkLst>
        </pc:picChg>
        <pc:picChg chg="add del mod">
          <ac:chgData name="LOWSLEY, Sophie (HUMBER TEACHING NHS FOUNDATION TRUST)" userId="082c1a2f-4593-4cef-a798-805260549012" providerId="ADAL" clId="{A436281F-34A7-4891-81D9-6E2761714242}" dt="2023-03-17T16:49:39.024" v="303" actId="478"/>
          <ac:picMkLst>
            <pc:docMk/>
            <pc:sldMk cId="3372078036" sldId="264"/>
            <ac:picMk id="7" creationId="{B34EBFD1-BAF3-C844-609C-E3DDB6DE4F5A}"/>
          </ac:picMkLst>
        </pc:picChg>
        <pc:picChg chg="add del">
          <ac:chgData name="LOWSLEY, Sophie (HUMBER TEACHING NHS FOUNDATION TRUST)" userId="082c1a2f-4593-4cef-a798-805260549012" providerId="ADAL" clId="{A436281F-34A7-4891-81D9-6E2761714242}" dt="2023-03-17T16:50:08.958" v="305" actId="478"/>
          <ac:picMkLst>
            <pc:docMk/>
            <pc:sldMk cId="3372078036" sldId="264"/>
            <ac:picMk id="9" creationId="{769AD1F0-316C-8DB4-2EFB-7E23A484F5E8}"/>
          </ac:picMkLst>
        </pc:picChg>
        <pc:picChg chg="add del mod">
          <ac:chgData name="LOWSLEY, Sophie (HUMBER TEACHING NHS FOUNDATION TRUST)" userId="082c1a2f-4593-4cef-a798-805260549012" providerId="ADAL" clId="{A436281F-34A7-4891-81D9-6E2761714242}" dt="2023-03-17T16:52:09.471" v="309" actId="478"/>
          <ac:picMkLst>
            <pc:docMk/>
            <pc:sldMk cId="3372078036" sldId="264"/>
            <ac:picMk id="11" creationId="{2929261E-54AF-9947-7196-1FEC51687265}"/>
          </ac:picMkLst>
        </pc:picChg>
        <pc:picChg chg="add mod">
          <ac:chgData name="LOWSLEY, Sophie (HUMBER TEACHING NHS FOUNDATION TRUST)" userId="082c1a2f-4593-4cef-a798-805260549012" providerId="ADAL" clId="{A436281F-34A7-4891-81D9-6E2761714242}" dt="2023-03-17T16:52:40.140" v="312" actId="1076"/>
          <ac:picMkLst>
            <pc:docMk/>
            <pc:sldMk cId="3372078036" sldId="264"/>
            <ac:picMk id="13" creationId="{FF7DEB10-5152-4040-611A-04E8424B8882}"/>
          </ac:picMkLst>
        </pc:picChg>
      </pc:sldChg>
      <pc:sldChg chg="del">
        <pc:chgData name="LOWSLEY, Sophie (HUMBER TEACHING NHS FOUNDATION TRUST)" userId="082c1a2f-4593-4cef-a798-805260549012" providerId="ADAL" clId="{A436281F-34A7-4891-81D9-6E2761714242}" dt="2023-03-17T16:41:23.480" v="242" actId="2696"/>
        <pc:sldMkLst>
          <pc:docMk/>
          <pc:sldMk cId="2779973753" sldId="265"/>
        </pc:sldMkLst>
      </pc:sldChg>
      <pc:sldChg chg="addSp delSp modSp add mod">
        <pc:chgData name="LOWSLEY, Sophie (HUMBER TEACHING NHS FOUNDATION TRUST)" userId="082c1a2f-4593-4cef-a798-805260549012" providerId="ADAL" clId="{A436281F-34A7-4891-81D9-6E2761714242}" dt="2023-03-19T12:12:42.607" v="985" actId="20577"/>
        <pc:sldMkLst>
          <pc:docMk/>
          <pc:sldMk cId="3444542906" sldId="265"/>
        </pc:sldMkLst>
        <pc:spChg chg="mod">
          <ac:chgData name="LOWSLEY, Sophie (HUMBER TEACHING NHS FOUNDATION TRUST)" userId="082c1a2f-4593-4cef-a798-805260549012" providerId="ADAL" clId="{A436281F-34A7-4891-81D9-6E2761714242}" dt="2023-03-17T16:56:51.748" v="324" actId="20577"/>
          <ac:spMkLst>
            <pc:docMk/>
            <pc:sldMk cId="3444542906" sldId="265"/>
            <ac:spMk id="5" creationId="{4FD6C1D3-72F3-304D-8C0B-70059322FA2E}"/>
          </ac:spMkLst>
        </pc:spChg>
        <pc:graphicFrameChg chg="add mod modGraphic">
          <ac:chgData name="LOWSLEY, Sophie (HUMBER TEACHING NHS FOUNDATION TRUST)" userId="082c1a2f-4593-4cef-a798-805260549012" providerId="ADAL" clId="{A436281F-34A7-4891-81D9-6E2761714242}" dt="2023-03-19T12:12:42.607" v="985" actId="20577"/>
          <ac:graphicFrameMkLst>
            <pc:docMk/>
            <pc:sldMk cId="3444542906" sldId="265"/>
            <ac:graphicFrameMk id="2" creationId="{BD3875AA-039F-ED45-0901-AEDF1BA9D396}"/>
          </ac:graphicFrameMkLst>
        </pc:graphicFrameChg>
        <pc:picChg chg="del">
          <ac:chgData name="LOWSLEY, Sophie (HUMBER TEACHING NHS FOUNDATION TRUST)" userId="082c1a2f-4593-4cef-a798-805260549012" providerId="ADAL" clId="{A436281F-34A7-4891-81D9-6E2761714242}" dt="2023-03-17T16:56:55.463" v="325" actId="478"/>
          <ac:picMkLst>
            <pc:docMk/>
            <pc:sldMk cId="3444542906" sldId="265"/>
            <ac:picMk id="13" creationId="{FF7DEB10-5152-4040-611A-04E8424B8882}"/>
          </ac:picMkLst>
        </pc:picChg>
      </pc:sldChg>
      <pc:sldChg chg="modSp add mod ord">
        <pc:chgData name="LOWSLEY, Sophie (HUMBER TEACHING NHS FOUNDATION TRUST)" userId="082c1a2f-4593-4cef-a798-805260549012" providerId="ADAL" clId="{A436281F-34A7-4891-81D9-6E2761714242}" dt="2023-03-17T17:28:20.315" v="967" actId="20577"/>
        <pc:sldMkLst>
          <pc:docMk/>
          <pc:sldMk cId="1161492572" sldId="266"/>
        </pc:sldMkLst>
        <pc:spChg chg="mod">
          <ac:chgData name="LOWSLEY, Sophie (HUMBER TEACHING NHS FOUNDATION TRUST)" userId="082c1a2f-4593-4cef-a798-805260549012" providerId="ADAL" clId="{A436281F-34A7-4891-81D9-6E2761714242}" dt="2023-03-17T17:28:20.315" v="967" actId="20577"/>
          <ac:spMkLst>
            <pc:docMk/>
            <pc:sldMk cId="1161492572" sldId="266"/>
            <ac:spMk id="5" creationId="{4FD6C1D3-72F3-304D-8C0B-70059322FA2E}"/>
          </ac:spMkLst>
        </pc:spChg>
        <pc:graphicFrameChg chg="mod modGraphic">
          <ac:chgData name="LOWSLEY, Sophie (HUMBER TEACHING NHS FOUNDATION TRUST)" userId="082c1a2f-4593-4cef-a798-805260549012" providerId="ADAL" clId="{A436281F-34A7-4891-81D9-6E2761714242}" dt="2023-03-17T17:15:00.225" v="672" actId="1076"/>
          <ac:graphicFrameMkLst>
            <pc:docMk/>
            <pc:sldMk cId="1161492572" sldId="266"/>
            <ac:graphicFrameMk id="2" creationId="{BD3875AA-039F-ED45-0901-AEDF1BA9D396}"/>
          </ac:graphicFrameMkLst>
        </pc:graphicFrameChg>
      </pc:sldChg>
      <pc:sldChg chg="modSp add mod ord">
        <pc:chgData name="LOWSLEY, Sophie (HUMBER TEACHING NHS FOUNDATION TRUST)" userId="082c1a2f-4593-4cef-a798-805260549012" providerId="ADAL" clId="{A436281F-34A7-4891-81D9-6E2761714242}" dt="2023-03-17T17:22:03.112" v="715" actId="20577"/>
        <pc:sldMkLst>
          <pc:docMk/>
          <pc:sldMk cId="594275123" sldId="267"/>
        </pc:sldMkLst>
        <pc:spChg chg="mod">
          <ac:chgData name="LOWSLEY, Sophie (HUMBER TEACHING NHS FOUNDATION TRUST)" userId="082c1a2f-4593-4cef-a798-805260549012" providerId="ADAL" clId="{A436281F-34A7-4891-81D9-6E2761714242}" dt="2023-03-17T17:22:03.112" v="715" actId="20577"/>
          <ac:spMkLst>
            <pc:docMk/>
            <pc:sldMk cId="594275123" sldId="267"/>
            <ac:spMk id="4" creationId="{815731EE-051E-F04A-A50B-C47874508211}"/>
          </ac:spMkLst>
        </pc:spChg>
      </pc:sldChg>
      <pc:sldChg chg="modSp add mod">
        <pc:chgData name="LOWSLEY, Sophie (HUMBER TEACHING NHS FOUNDATION TRUST)" userId="082c1a2f-4593-4cef-a798-805260549012" providerId="ADAL" clId="{A436281F-34A7-4891-81D9-6E2761714242}" dt="2023-03-17T17:22:34.581" v="734" actId="20577"/>
        <pc:sldMkLst>
          <pc:docMk/>
          <pc:sldMk cId="1473750630" sldId="268"/>
        </pc:sldMkLst>
        <pc:spChg chg="mod">
          <ac:chgData name="LOWSLEY, Sophie (HUMBER TEACHING NHS FOUNDATION TRUST)" userId="082c1a2f-4593-4cef-a798-805260549012" providerId="ADAL" clId="{A436281F-34A7-4891-81D9-6E2761714242}" dt="2023-03-17T17:22:34.581" v="734" actId="20577"/>
          <ac:spMkLst>
            <pc:docMk/>
            <pc:sldMk cId="1473750630" sldId="268"/>
            <ac:spMk id="4" creationId="{815731EE-051E-F04A-A50B-C47874508211}"/>
          </ac:spMkLst>
        </pc:spChg>
      </pc:sldChg>
      <pc:sldChg chg="modSp add del mod ord">
        <pc:chgData name="LOWSLEY, Sophie (HUMBER TEACHING NHS FOUNDATION TRUST)" userId="082c1a2f-4593-4cef-a798-805260549012" providerId="ADAL" clId="{A436281F-34A7-4891-81D9-6E2761714242}" dt="2023-03-19T13:09:48.916" v="987" actId="47"/>
        <pc:sldMkLst>
          <pc:docMk/>
          <pc:sldMk cId="4012654935" sldId="269"/>
        </pc:sldMkLst>
        <pc:spChg chg="mod">
          <ac:chgData name="LOWSLEY, Sophie (HUMBER TEACHING NHS FOUNDATION TRUST)" userId="082c1a2f-4593-4cef-a798-805260549012" providerId="ADAL" clId="{A436281F-34A7-4891-81D9-6E2761714242}" dt="2023-03-17T17:23:11.658" v="755" actId="20577"/>
          <ac:spMkLst>
            <pc:docMk/>
            <pc:sldMk cId="4012654935" sldId="269"/>
            <ac:spMk id="5" creationId="{4FD6C1D3-72F3-304D-8C0B-70059322FA2E}"/>
          </ac:spMkLst>
        </pc:spChg>
      </pc:sldChg>
      <pc:sldChg chg="modSp add mod ord">
        <pc:chgData name="LOWSLEY, Sophie (HUMBER TEACHING NHS FOUNDATION TRUST)" userId="082c1a2f-4593-4cef-a798-805260549012" providerId="ADAL" clId="{A436281F-34A7-4891-81D9-6E2761714242}" dt="2023-03-17T17:28:03.891" v="947" actId="20577"/>
        <pc:sldMkLst>
          <pc:docMk/>
          <pc:sldMk cId="2807082340" sldId="270"/>
        </pc:sldMkLst>
        <pc:spChg chg="mod">
          <ac:chgData name="LOWSLEY, Sophie (HUMBER TEACHING NHS FOUNDATION TRUST)" userId="082c1a2f-4593-4cef-a798-805260549012" providerId="ADAL" clId="{A436281F-34A7-4891-81D9-6E2761714242}" dt="2023-03-17T17:28:03.891" v="947" actId="20577"/>
          <ac:spMkLst>
            <pc:docMk/>
            <pc:sldMk cId="2807082340" sldId="270"/>
            <ac:spMk id="5" creationId="{4FD6C1D3-72F3-304D-8C0B-70059322FA2E}"/>
          </ac:spMkLst>
        </pc:spChg>
        <pc:graphicFrameChg chg="modGraphic">
          <ac:chgData name="LOWSLEY, Sophie (HUMBER TEACHING NHS FOUNDATION TRUST)" userId="082c1a2f-4593-4cef-a798-805260549012" providerId="ADAL" clId="{A436281F-34A7-4891-81D9-6E2761714242}" dt="2023-03-17T17:27:42.511" v="911" actId="20577"/>
          <ac:graphicFrameMkLst>
            <pc:docMk/>
            <pc:sldMk cId="2807082340" sldId="270"/>
            <ac:graphicFrameMk id="2" creationId="{BD3875AA-039F-ED45-0901-AEDF1BA9D396}"/>
          </ac:graphicFrameMkLst>
        </pc:graphicFrameChg>
      </pc:sldChg>
      <pc:sldChg chg="add del">
        <pc:chgData name="LOWSLEY, Sophie (HUMBER TEACHING NHS FOUNDATION TRUST)" userId="082c1a2f-4593-4cef-a798-805260549012" providerId="ADAL" clId="{A436281F-34A7-4891-81D9-6E2761714242}" dt="2023-03-19T13:09:41.984" v="986" actId="47"/>
        <pc:sldMkLst>
          <pc:docMk/>
          <pc:sldMk cId="2890084826" sldId="271"/>
        </pc:sldMkLst>
      </pc:sldChg>
      <pc:sldChg chg="add del ord">
        <pc:chgData name="LOWSLEY, Sophie (HUMBER TEACHING NHS FOUNDATION TRUST)" userId="082c1a2f-4593-4cef-a798-805260549012" providerId="ADAL" clId="{A436281F-34A7-4891-81D9-6E2761714242}" dt="2023-03-17T17:28:47.675" v="971" actId="47"/>
        <pc:sldMkLst>
          <pc:docMk/>
          <pc:sldMk cId="3384627414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CFFF-12AF-44D6-82E3-FEE925A13DFB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D0D11-D625-44DE-9929-A6F899F3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62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D0D11-D625-44DE-9929-A6F899F3845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13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7A0B6-1121-5A4F-A9E5-C1109A67E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0B07B-9C86-D94A-9A6D-C25DD234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0EBE2-8C89-3D46-9F39-E6122451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32CEC-A2F2-8F40-B370-7DD1ED15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1C006-20ED-2048-AD08-E1AA4E10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1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8D34-09BF-1147-A822-30A710EA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B7C88-2041-0F4C-9CB2-033A350B1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B9516-6057-E046-B3E0-59802BA3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82922-BD86-EF4B-A76C-3FDD665C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FCEB0-A74D-1742-9E98-90E52CCD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1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3D1F6-81D6-1D4D-B59E-8BC3D366A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EA0BC-C8D2-C64A-A14D-268613844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41D60-5381-934B-8E95-90938EEA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AE05C-F4BA-0D47-AE92-E0CFB4AC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2A8B-B043-4E4F-8622-A44989BE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0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D9483-299F-7844-AF90-31791D9F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CA7C-55A6-794D-9D08-0474B8964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DAEF5-2048-5442-8EEC-B3E7CBCE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46D2B-32F6-9043-B1C6-9B635111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E4A01-6E9C-424C-A13C-F04BD71B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0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223F-5167-BF49-B7A5-9A20B74E8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BF161-E384-894F-8CEF-F54371BB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480C3-D0D1-4E4D-9F78-98CFDDBA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826A-6DF5-CD4F-B5D0-85F601B7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5BFAC-05F5-3347-9B34-5803B349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C62B-3F37-8347-BD7A-155988B2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07E9-C26B-5440-A4A0-0CC5914A2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98BE2-A856-134D-B17A-5DAD97DDC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697B1-9116-6E49-8710-69F7246D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BA064-0D23-B447-A093-21CD4666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4D95A-4286-214D-AFDC-DF88B65E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4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5E3-9B78-FA4D-A6CB-2B8E112E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1D343-4F3B-5A48-9CA0-9232B6362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435E5-6C34-7648-96DB-BCCD01F4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1EA4C-8D79-8342-B5A8-F70547351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AE8DA1-3568-2848-B2B6-C41448FD3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6A5E2-7DED-BE4D-8E43-1A9975BF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456DC-ADB5-EE4E-8E3A-7C2E0C8C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7A1EB-8C3D-9840-8D2A-0599328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2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9DA7-A946-B44D-912B-1CEB6805F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0918D-ECC7-B44F-BEBB-8C2AD21DB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26158-212F-0545-9FDE-F342B2CC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FDC3C-1E94-AB47-94D4-903D917A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6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21A4D-2954-3443-B696-92A89B25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AB7E3-AC26-0749-8132-9C693581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2BBEF-4970-E64F-B4ED-368373468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CCDB-273A-D24C-A5E8-377C1C1C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38ED9-2DD2-BD4F-ACC9-0FEB9E3FC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B7286-9740-384F-824B-A5585CF7C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ECDA9-BEAE-754C-AA36-331D6A56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4016B-325D-EB40-87E6-0327AC95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AC85A-498B-E14A-9DBE-E6283B3E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0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469B3-4B53-8A4C-925E-1FF5718BC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93FC1-C711-3940-B813-54594AB4A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43C81-7FA1-B04B-84FF-34BD63BD4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F249D-E16F-424A-8110-93359B2B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1CC0B-70EC-334E-A4AF-6615044B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A21C5-750B-C945-B7CC-507A846A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1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A3E70-C5D9-6644-9917-8047A1B3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758AE-403E-014B-BA93-15C2B64DA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73C38-9B26-E347-88EE-F24E3748C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5E06-2D28-6044-A754-78574865E02E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235A2-2C56-3C4F-AA70-F43D28374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4A857-16EE-FF4D-B4FD-F9FE49038F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4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12BDDB-F2F6-D5C5-B510-408D1883FA26}"/>
              </a:ext>
            </a:extLst>
          </p:cNvPr>
          <p:cNvSpPr/>
          <p:nvPr/>
        </p:nvSpPr>
        <p:spPr>
          <a:xfrm>
            <a:off x="0" y="2330606"/>
            <a:ext cx="12192000" cy="4527394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7E068-7DDB-7340-B0EF-1785D5915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688" y="2601157"/>
            <a:ext cx="8960623" cy="2086159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to…..</a:t>
            </a:r>
            <a:b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Data Standards Workshop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C93F276-E5CD-6644-9594-B9573657C25B}"/>
              </a:ext>
            </a:extLst>
          </p:cNvPr>
          <p:cNvSpPr txBox="1">
            <a:spLocks/>
          </p:cNvSpPr>
          <p:nvPr/>
        </p:nvSpPr>
        <p:spPr>
          <a:xfrm>
            <a:off x="9480912" y="5748284"/>
            <a:ext cx="3072712" cy="73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Care Record Summit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GB" sz="1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21</a:t>
            </a:r>
            <a:r>
              <a:rPr lang="en-GB" sz="1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March 2023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Queens Hotel, Leeds</a:t>
            </a:r>
          </a:p>
        </p:txBody>
      </p:sp>
      <p:pic>
        <p:nvPicPr>
          <p:cNvPr id="11" name="Picture 10" descr="Graphical user interface&#10;&#10;Description automatically generated">
            <a:extLst>
              <a:ext uri="{FF2B5EF4-FFF2-40B4-BE49-F238E27FC236}">
                <a16:creationId xmlns:a16="http://schemas.microsoft.com/office/drawing/2014/main" id="{9D8E7B27-345A-1AD1-F0BD-21AB96DABD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0718"/>
          <a:stretch/>
        </p:blipFill>
        <p:spPr>
          <a:xfrm>
            <a:off x="8507920" y="868972"/>
            <a:ext cx="3911995" cy="650582"/>
          </a:xfrm>
          <a:prstGeom prst="rect">
            <a:avLst/>
          </a:prstGeom>
        </p:spPr>
      </p:pic>
      <p:pic>
        <p:nvPicPr>
          <p:cNvPr id="13" name="Picture 12" descr="A picture containing shape&#10;&#10;Description automatically generated">
            <a:extLst>
              <a:ext uri="{FF2B5EF4-FFF2-40B4-BE49-F238E27FC236}">
                <a16:creationId xmlns:a16="http://schemas.microsoft.com/office/drawing/2014/main" id="{5726FAE8-5F22-BE59-7CC8-BB0FC1314B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957" y="699118"/>
            <a:ext cx="4360475" cy="99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27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78F8BE-E89B-BD40-A6C9-71374E28B5D0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6C1D3-72F3-304D-8C0B-70059322FA2E}"/>
              </a:ext>
            </a:extLst>
          </p:cNvPr>
          <p:cNvSpPr/>
          <p:nvPr/>
        </p:nvSpPr>
        <p:spPr>
          <a:xfrm>
            <a:off x="238099" y="217764"/>
            <a:ext cx="10325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Standards Workshop - Agenda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45D809C4-C048-AE28-5736-7C4D1C014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89160"/>
            <a:ext cx="1545867" cy="35107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D3875AA-039F-ED45-0901-AEDF1BA9D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37205"/>
              </p:ext>
            </p:extLst>
          </p:nvPr>
        </p:nvGraphicFramePr>
        <p:xfrm>
          <a:off x="3078194" y="1298113"/>
          <a:ext cx="6035612" cy="5016099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106365">
                  <a:extLst>
                    <a:ext uri="{9D8B030D-6E8A-4147-A177-3AD203B41FA5}">
                      <a16:colId xmlns:a16="http://schemas.microsoft.com/office/drawing/2014/main" val="2168306888"/>
                    </a:ext>
                  </a:extLst>
                </a:gridCol>
                <a:gridCol w="3929247">
                  <a:extLst>
                    <a:ext uri="{9D8B030D-6E8A-4147-A177-3AD203B41FA5}">
                      <a16:colId xmlns:a16="http://schemas.microsoft.com/office/drawing/2014/main" val="2898756357"/>
                    </a:ext>
                  </a:extLst>
                </a:gridCol>
              </a:tblGrid>
              <a:tr h="7488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US" sz="2000" b="1" kern="1000" dirty="0"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effectLst/>
                        </a:rPr>
                        <a:t>10:45 – 10:55</a:t>
                      </a:r>
                      <a:endParaRPr lang="en-GB" sz="2000" b="1" kern="10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8600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US" sz="2000" b="1" kern="1000" dirty="0">
                        <a:effectLst/>
                      </a:endParaRPr>
                    </a:p>
                    <a:p>
                      <a:pPr marR="228600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effectLst/>
                        </a:rPr>
                        <a:t>Welcome</a:t>
                      </a:r>
                      <a:endParaRPr lang="en-GB" sz="2000" b="0" kern="100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183633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en-US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10:55– 11:20</a:t>
                      </a:r>
                      <a:endParaRPr lang="en-GB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the “Wicked” issues</a:t>
                      </a:r>
                      <a:endParaRPr lang="en-GB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66039170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en-US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11:20 – 11:25</a:t>
                      </a:r>
                      <a:endParaRPr lang="en-GB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Democracy!  </a:t>
                      </a:r>
                      <a:endParaRPr lang="en-GB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50679833"/>
                  </a:ext>
                </a:extLst>
              </a:tr>
              <a:tr h="59605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en-US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11:25 – 11:35 </a:t>
                      </a:r>
                      <a:endParaRPr lang="en-GB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Comfort Break</a:t>
                      </a:r>
                      <a:endParaRPr lang="en-GB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33676193"/>
                  </a:ext>
                </a:extLst>
              </a:tr>
              <a:tr h="74508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en-US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11:35 – 12:00</a:t>
                      </a:r>
                      <a:endParaRPr lang="en-GB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Crafting solutions</a:t>
                      </a:r>
                      <a:endParaRPr lang="en-GB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93256306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en-US" sz="24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12:10 – 12:15</a:t>
                      </a:r>
                      <a:endParaRPr lang="en-GB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Wrap up</a:t>
                      </a: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1816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54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78F8BE-E89B-BD40-A6C9-71374E28B5D0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6C1D3-72F3-304D-8C0B-70059322FA2E}"/>
              </a:ext>
            </a:extLst>
          </p:cNvPr>
          <p:cNvSpPr/>
          <p:nvPr/>
        </p:nvSpPr>
        <p:spPr>
          <a:xfrm>
            <a:off x="238099" y="217764"/>
            <a:ext cx="10325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Standards Workshop – Attendees list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45D809C4-C048-AE28-5736-7C4D1C014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89160"/>
            <a:ext cx="1545867" cy="3510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7DEB10-5152-4040-611A-04E8424B8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481" y="1194188"/>
            <a:ext cx="6921346" cy="514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07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5731EE-051E-F04A-A50B-C47874508211}"/>
              </a:ext>
            </a:extLst>
          </p:cNvPr>
          <p:cNvSpPr txBox="1">
            <a:spLocks/>
          </p:cNvSpPr>
          <p:nvPr/>
        </p:nvSpPr>
        <p:spPr>
          <a:xfrm>
            <a:off x="1091514" y="2105355"/>
            <a:ext cx="8960623" cy="1915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Exercise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“Wicked” issues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32114127-F574-FF99-7081-33B10A16C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5793058"/>
            <a:ext cx="1878517" cy="43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0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78F8BE-E89B-BD40-A6C9-71374E28B5D0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6C1D3-72F3-304D-8C0B-70059322FA2E}"/>
              </a:ext>
            </a:extLst>
          </p:cNvPr>
          <p:cNvSpPr/>
          <p:nvPr/>
        </p:nvSpPr>
        <p:spPr>
          <a:xfrm>
            <a:off x="238099" y="217764"/>
            <a:ext cx="11249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Standards Workshop – What are the “Wicked” issues (group exercise)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45D809C4-C048-AE28-5736-7C4D1C014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89160"/>
            <a:ext cx="1545867" cy="35107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D3875AA-039F-ED45-0901-AEDF1BA9D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006205"/>
              </p:ext>
            </p:extLst>
          </p:nvPr>
        </p:nvGraphicFramePr>
        <p:xfrm>
          <a:off x="2672479" y="1699581"/>
          <a:ext cx="6847041" cy="326614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6847041">
                  <a:extLst>
                    <a:ext uri="{9D8B030D-6E8A-4147-A177-3AD203B41FA5}">
                      <a16:colId xmlns:a16="http://schemas.microsoft.com/office/drawing/2014/main" val="2168306888"/>
                    </a:ext>
                  </a:extLst>
                </a:gridCol>
              </a:tblGrid>
              <a:tr h="7488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US" sz="2000" b="1" kern="1000" dirty="0">
                        <a:effectLst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000" dirty="0">
                          <a:effectLst/>
                        </a:rPr>
                        <a:t>Nominate Spokesperson/Scribe</a:t>
                      </a:r>
                      <a:endParaRPr lang="en-GB" sz="2000" b="1" kern="10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183633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en-US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discussion around data standard challenges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66039170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en-US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Identified issues to be written on post-it (Headline)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50679833"/>
                  </a:ext>
                </a:extLst>
              </a:tr>
              <a:tr h="59605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en-US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Prioritise issues in order of importance 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en-GB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33676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49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5731EE-051E-F04A-A50B-C47874508211}"/>
              </a:ext>
            </a:extLst>
          </p:cNvPr>
          <p:cNvSpPr txBox="1">
            <a:spLocks/>
          </p:cNvSpPr>
          <p:nvPr/>
        </p:nvSpPr>
        <p:spPr>
          <a:xfrm>
            <a:off x="1091514" y="2105355"/>
            <a:ext cx="8960623" cy="1915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Exercise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Democracy!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32114127-F574-FF99-7081-33B10A16C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5793058"/>
            <a:ext cx="1878517" cy="43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7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5731EE-051E-F04A-A50B-C47874508211}"/>
              </a:ext>
            </a:extLst>
          </p:cNvPr>
          <p:cNvSpPr txBox="1">
            <a:spLocks/>
          </p:cNvSpPr>
          <p:nvPr/>
        </p:nvSpPr>
        <p:spPr>
          <a:xfrm>
            <a:off x="1091514" y="2105355"/>
            <a:ext cx="8960623" cy="1915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Exercise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Crafting solutions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32114127-F574-FF99-7081-33B10A16C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5793058"/>
            <a:ext cx="1878517" cy="43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5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78F8BE-E89B-BD40-A6C9-71374E28B5D0}"/>
              </a:ext>
            </a:extLst>
          </p:cNvPr>
          <p:cNvSpPr/>
          <p:nvPr/>
        </p:nvSpPr>
        <p:spPr>
          <a:xfrm>
            <a:off x="0" y="1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6C1D3-72F3-304D-8C0B-70059322FA2E}"/>
              </a:ext>
            </a:extLst>
          </p:cNvPr>
          <p:cNvSpPr/>
          <p:nvPr/>
        </p:nvSpPr>
        <p:spPr>
          <a:xfrm>
            <a:off x="238099" y="217764"/>
            <a:ext cx="10325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Standards Workshop – Crafting solutions (group exercise)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45D809C4-C048-AE28-5736-7C4D1C014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89160"/>
            <a:ext cx="1545867" cy="35107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D3875AA-039F-ED45-0901-AEDF1BA9D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37597"/>
              </p:ext>
            </p:extLst>
          </p:nvPr>
        </p:nvGraphicFramePr>
        <p:xfrm>
          <a:off x="3078194" y="1298113"/>
          <a:ext cx="6035612" cy="5016099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106365">
                  <a:extLst>
                    <a:ext uri="{9D8B030D-6E8A-4147-A177-3AD203B41FA5}">
                      <a16:colId xmlns:a16="http://schemas.microsoft.com/office/drawing/2014/main" val="2168306888"/>
                    </a:ext>
                  </a:extLst>
                </a:gridCol>
                <a:gridCol w="3929247">
                  <a:extLst>
                    <a:ext uri="{9D8B030D-6E8A-4147-A177-3AD203B41FA5}">
                      <a16:colId xmlns:a16="http://schemas.microsoft.com/office/drawing/2014/main" val="2898756357"/>
                    </a:ext>
                  </a:extLst>
                </a:gridCol>
              </a:tblGrid>
              <a:tr h="7488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US" sz="2000" b="1" kern="1000" dirty="0"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effectLst/>
                        </a:rPr>
                        <a:t>Table 1 &amp; 2</a:t>
                      </a:r>
                      <a:endParaRPr lang="en-GB" sz="2000" b="1" kern="10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8600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US" sz="2000" b="1" kern="1000" dirty="0">
                        <a:effectLst/>
                      </a:endParaRPr>
                    </a:p>
                    <a:p>
                      <a:pPr marR="228600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effectLst/>
                        </a:rPr>
                        <a:t>Issue…</a:t>
                      </a:r>
                      <a:endParaRPr lang="en-GB" sz="2000" b="0" kern="100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183633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en-US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3 &amp; 4</a:t>
                      </a:r>
                      <a:endParaRPr lang="en-GB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Issue…</a:t>
                      </a:r>
                      <a:endParaRPr lang="en-GB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66039170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en-US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5 &amp; 6</a:t>
                      </a:r>
                      <a:endParaRPr lang="en-GB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Issue…</a:t>
                      </a:r>
                      <a:endParaRPr lang="en-GB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50679833"/>
                  </a:ext>
                </a:extLst>
              </a:tr>
              <a:tr h="59605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en-US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7 &amp; 8 </a:t>
                      </a:r>
                      <a:endParaRPr lang="en-GB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Issue…</a:t>
                      </a:r>
                      <a:endParaRPr lang="en-GB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33676193"/>
                  </a:ext>
                </a:extLst>
              </a:tr>
              <a:tr h="74508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en-US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9 &amp; 10</a:t>
                      </a:r>
                      <a:endParaRPr lang="en-GB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Issue….</a:t>
                      </a:r>
                      <a:endParaRPr lang="en-GB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93256306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en-US" sz="24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1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11 &amp; 12</a:t>
                      </a:r>
                      <a:endParaRPr lang="en-GB" sz="2000" b="1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kern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Issue….</a:t>
                      </a:r>
                    </a:p>
                    <a:p>
                      <a:pPr marL="0" marR="22860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b="0" kern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1816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08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06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C9AC02-E713-694C-B5FD-60358555068B}"/>
              </a:ext>
            </a:extLst>
          </p:cNvPr>
          <p:cNvSpPr txBox="1"/>
          <p:nvPr/>
        </p:nvSpPr>
        <p:spPr>
          <a:xfrm>
            <a:off x="1041149" y="4925142"/>
            <a:ext cx="30188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Sophie Lowsley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 - Interweave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Sophie.lowsley1@nhs.net</a:t>
            </a:r>
            <a:b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AE3D58BC-0D12-6178-CA02-A60B87E37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126" y="708924"/>
            <a:ext cx="2844955" cy="65652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AC09E5-2573-C84C-4698-E7C346BF6434}"/>
              </a:ext>
            </a:extLst>
          </p:cNvPr>
          <p:cNvSpPr txBox="1"/>
          <p:nvPr/>
        </p:nvSpPr>
        <p:spPr>
          <a:xfrm>
            <a:off x="4801536" y="4856414"/>
            <a:ext cx="31393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Lorraine Foley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CEO - PRSB</a:t>
            </a:r>
          </a:p>
          <a:p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Lorraine.Foley@theprsb.org</a:t>
            </a:r>
            <a:b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7DA2FD-3B5D-0BA5-5CEC-09DB01DFD1A3}"/>
              </a:ext>
            </a:extLst>
          </p:cNvPr>
          <p:cNvSpPr txBox="1"/>
          <p:nvPr/>
        </p:nvSpPr>
        <p:spPr>
          <a:xfrm>
            <a:off x="8507590" y="4847865"/>
            <a:ext cx="36844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Liam King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Healthcare Gateway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Liam.King@emisgroupplc.com</a:t>
            </a:r>
            <a:b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92146F-2610-4C9A-139A-1272A9341537}"/>
              </a:ext>
            </a:extLst>
          </p:cNvPr>
          <p:cNvSpPr txBox="1"/>
          <p:nvPr/>
        </p:nvSpPr>
        <p:spPr>
          <a:xfrm>
            <a:off x="1606858" y="2661394"/>
            <a:ext cx="9688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Wrap up &amp; Thank you for your participation</a:t>
            </a:r>
          </a:p>
        </p:txBody>
      </p:sp>
    </p:spTree>
    <p:extLst>
      <p:ext uri="{BB962C8B-B14F-4D97-AF65-F5344CB8AC3E}">
        <p14:creationId xmlns:p14="http://schemas.microsoft.com/office/powerpoint/2010/main" val="15498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F8728FEF3F4540BED6A9C2ACE6AB40" ma:contentTypeVersion="16" ma:contentTypeDescription="Create a new document." ma:contentTypeScope="" ma:versionID="a8d11c95b1a4637e0c896fe10dec4b48">
  <xsd:schema xmlns:xsd="http://www.w3.org/2001/XMLSchema" xmlns:xs="http://www.w3.org/2001/XMLSchema" xmlns:p="http://schemas.microsoft.com/office/2006/metadata/properties" xmlns:ns2="26c5be63-7636-43f1-bc12-9a358815ed73" xmlns:ns3="00062cda-fd36-412a-9134-e5b115d9e187" targetNamespace="http://schemas.microsoft.com/office/2006/metadata/properties" ma:root="true" ma:fieldsID="6d3bfea539ea45db0154f7ab5c916637" ns2:_="" ns3:_="">
    <xsd:import namespace="26c5be63-7636-43f1-bc12-9a358815ed73"/>
    <xsd:import namespace="00062cda-fd36-412a-9134-e5b115d9e1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5be63-7636-43f1-bc12-9a358815e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353c15d-b4f2-4052-9b3e-b026a4b846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62cda-fd36-412a-9134-e5b115d9e18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3ede7a6-f423-4abc-bed1-5b61fd051000}" ma:internalName="TaxCatchAll" ma:showField="CatchAllData" ma:web="00062cda-fd36-412a-9134-e5b115d9e1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c5be63-7636-43f1-bc12-9a358815ed73">
      <Terms xmlns="http://schemas.microsoft.com/office/infopath/2007/PartnerControls"/>
    </lcf76f155ced4ddcb4097134ff3c332f>
    <TaxCatchAll xmlns="00062cda-fd36-412a-9134-e5b115d9e187" xsi:nil="true"/>
  </documentManagement>
</p:properties>
</file>

<file path=customXml/itemProps1.xml><?xml version="1.0" encoding="utf-8"?>
<ds:datastoreItem xmlns:ds="http://schemas.openxmlformats.org/officeDocument/2006/customXml" ds:itemID="{B5E73E62-4A90-48EA-8EB3-FCABBC175F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5be63-7636-43f1-bc12-9a358815ed73"/>
    <ds:schemaRef ds:uri="00062cda-fd36-412a-9134-e5b115d9e1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81C31F-1BFF-4C61-9B62-30DF3BCE38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B5F6FB-0ACA-44C0-BA0A-9453667C30BB}">
  <ds:schemaRefs>
    <ds:schemaRef ds:uri="http://schemas.microsoft.com/office/2006/metadata/properties"/>
    <ds:schemaRef ds:uri="http://schemas.microsoft.com/office/infopath/2007/PartnerControls"/>
    <ds:schemaRef ds:uri="26c5be63-7636-43f1-bc12-9a358815ed73"/>
    <ds:schemaRef ds:uri="00062cda-fd36-412a-9134-e5b115d9e187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233</Words>
  <Application>Microsoft Office PowerPoint</Application>
  <PresentationFormat>Widescreen</PresentationFormat>
  <Paragraphs>87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Franklin Gothic Book</vt:lpstr>
      <vt:lpstr>Office Theme</vt:lpstr>
      <vt:lpstr>Welcome to…..  The Data Standards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 Here Text Text Text</dc:title>
  <dc:creator>Microsoft Office User</dc:creator>
  <cp:lastModifiedBy>LOWSLEY, Sophie (HUMBER TEACHING NHS FOUNDATION TRUST)</cp:lastModifiedBy>
  <cp:revision>17</cp:revision>
  <dcterms:created xsi:type="dcterms:W3CDTF">2022-04-12T19:39:15Z</dcterms:created>
  <dcterms:modified xsi:type="dcterms:W3CDTF">2023-03-19T13:09:50Z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0x0101003BF8728FEF3F4540BED6A9C2ACE6AB40</vt:lpwstr>
  </property>
</Properties>
</file>