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0" r:id="rId4"/>
    <p:sldId id="263" r:id="rId5"/>
    <p:sldId id="264" r:id="rId6"/>
    <p:sldId id="259" r:id="rId7"/>
    <p:sldId id="256" r:id="rId8"/>
    <p:sldId id="257" r:id="rId9"/>
    <p:sldId id="258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8" d="100"/>
          <a:sy n="128" d="100"/>
        </p:scale>
        <p:origin x="-48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8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E9B3A5E2-95C9-4749-807B-FBB92538B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816" y="1906891"/>
            <a:ext cx="4888134" cy="1329719"/>
          </a:xfrm>
          <a:prstGeom prst="rect">
            <a:avLst/>
          </a:prstGeom>
        </p:spPr>
        <p:txBody>
          <a:bodyPr/>
          <a:lstStyle>
            <a:lvl1pPr>
              <a:defRPr sz="4500" b="0" i="0">
                <a:latin typeface="Museo 500" panose="02000000000000000000" pitchFamily="2" charset="77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here…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CA21B62-9690-B64A-93D9-10053AAFFCA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6817" y="4518283"/>
            <a:ext cx="4407623" cy="2924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</a:lstStyle>
          <a:p>
            <a:pPr lvl="0"/>
            <a:r>
              <a:rPr lang="en-US" dirty="0"/>
              <a:t>Presentation by Rebecca </a:t>
            </a:r>
            <a:r>
              <a:rPr lang="en-US" dirty="0" err="1"/>
              <a:t>Nichells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39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6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B27A-E36A-0343-BC73-4EFABAD5D46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E4E9-3AC4-C44A-9C54-D3904D009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24113F-72B7-AB41-B4A6-C9EDD981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60947"/>
            <a:ext cx="11186162" cy="10342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6C6BA7-9898-A642-9B52-219F29F0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6" y="286474"/>
            <a:ext cx="3008515" cy="821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357825-9183-B84B-8A11-B368F874348C}"/>
              </a:ext>
            </a:extLst>
          </p:cNvPr>
          <p:cNvSpPr txBox="1"/>
          <p:nvPr/>
        </p:nvSpPr>
        <p:spPr>
          <a:xfrm>
            <a:off x="426816" y="1844628"/>
            <a:ext cx="4896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dirty="0">
                <a:latin typeface="Museo 500" panose="02000000000000000000" pitchFamily="2" charset="77"/>
              </a:rPr>
              <a:t>Presentation title</a:t>
            </a:r>
          </a:p>
          <a:p>
            <a:r>
              <a:rPr lang="en-US" sz="4500" dirty="0">
                <a:latin typeface="Museo 500" panose="02000000000000000000" pitchFamily="2" charset="77"/>
              </a:rPr>
              <a:t>goes here…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FF6634-BF8C-BA41-980F-34A25F093956}"/>
              </a:ext>
            </a:extLst>
          </p:cNvPr>
          <p:cNvSpPr txBox="1"/>
          <p:nvPr/>
        </p:nvSpPr>
        <p:spPr>
          <a:xfrm>
            <a:off x="426816" y="4533421"/>
            <a:ext cx="476587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presentation by Rebecca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Nichells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TS2cvgMmizZyATNNY2thPkBWWjrVulvaV4L2ycipPZccFoL39XxO3EkJ6ZNw3j6XXrO2EG8UI5a3YrwqCuLyJygFSSW8ug9JH8uLKDSZuEGzHu6SinKZxW6jqsI0hJHRumNmocCgYDko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8299"/>
          <a:stretch/>
        </p:blipFill>
        <p:spPr bwMode="auto">
          <a:xfrm>
            <a:off x="0" y="-28314"/>
            <a:ext cx="9144000" cy="50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45_SLIDE-healthchallenge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2BBE3FBC-04EF-774E-A6BC-B536518C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7979CB-8714-4449-B5B8-536E85E9BCDB}"/>
              </a:ext>
            </a:extLst>
          </p:cNvPr>
          <p:cNvSpPr/>
          <p:nvPr/>
        </p:nvSpPr>
        <p:spPr>
          <a:xfrm>
            <a:off x="6733309" y="0"/>
            <a:ext cx="2410691" cy="84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AFA979-8899-874C-8DD6-CF1F8BFE5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34" y="204828"/>
            <a:ext cx="1785679" cy="4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87FF07-A81F-D743-BAF7-0BE4B0AA8C76}"/>
              </a:ext>
            </a:extLst>
          </p:cNvPr>
          <p:cNvSpPr/>
          <p:nvPr/>
        </p:nvSpPr>
        <p:spPr>
          <a:xfrm>
            <a:off x="6733309" y="0"/>
            <a:ext cx="2410691" cy="84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503DEE-B44F-B744-97D7-5900AA69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34" y="204828"/>
            <a:ext cx="1785679" cy="4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45_PresentationSlide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45_PresentationSlide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45_PresentationSlide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45_PresentationSlide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Office PowerPoint</Application>
  <PresentationFormat>On-screen Show (16:9)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owner</dc:creator>
  <cp:lastModifiedBy>Nichells, Rebecca</cp:lastModifiedBy>
  <cp:revision>6</cp:revision>
  <dcterms:created xsi:type="dcterms:W3CDTF">2021-01-31T09:27:35Z</dcterms:created>
  <dcterms:modified xsi:type="dcterms:W3CDTF">2021-05-25T16:20:42Z</dcterms:modified>
</cp:coreProperties>
</file>